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6C7F-26ED-454C-A29C-A79D8B11721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B72-53A5-4772-A70F-65724267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8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6C7F-26ED-454C-A29C-A79D8B11721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B72-53A5-4772-A70F-65724267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6C7F-26ED-454C-A29C-A79D8B11721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B72-53A5-4772-A70F-657242679C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013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6C7F-26ED-454C-A29C-A79D8B11721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B72-53A5-4772-A70F-65724267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34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6C7F-26ED-454C-A29C-A79D8B11721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B72-53A5-4772-A70F-657242679C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2592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6C7F-26ED-454C-A29C-A79D8B11721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B72-53A5-4772-A70F-65724267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4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6C7F-26ED-454C-A29C-A79D8B11721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B72-53A5-4772-A70F-65724267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4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6C7F-26ED-454C-A29C-A79D8B11721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B72-53A5-4772-A70F-65724267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6C7F-26ED-454C-A29C-A79D8B11721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B72-53A5-4772-A70F-65724267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9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6C7F-26ED-454C-A29C-A79D8B11721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B72-53A5-4772-A70F-65724267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0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6C7F-26ED-454C-A29C-A79D8B11721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B72-53A5-4772-A70F-65724267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6C7F-26ED-454C-A29C-A79D8B11721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B72-53A5-4772-A70F-65724267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9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6C7F-26ED-454C-A29C-A79D8B11721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B72-53A5-4772-A70F-65724267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3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6C7F-26ED-454C-A29C-A79D8B11721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B72-53A5-4772-A70F-65724267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6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6C7F-26ED-454C-A29C-A79D8B11721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B72-53A5-4772-A70F-65724267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4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6C7F-26ED-454C-A29C-A79D8B11721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B72-53A5-4772-A70F-65724267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8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6C7F-26ED-454C-A29C-A79D8B11721E}" type="datetimeFigureOut">
              <a:rPr lang="en-US" smtClean="0"/>
              <a:t>29-Nov-20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35EB72-53A5-4772-A70F-65724267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549B-64E5-47B3-9D44-51F1BB965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FUTURE CONTINUOUS TENSE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8373A-9FC6-49CE-8F67-3CEB7A31F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6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FAAF-3A3B-436F-AB6C-8AFDD6A1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EBA2-64B2-4AAA-AFF2-CA409AC29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di masa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. 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/>
              <a:t>My brother will be playing tennis at nine tomorrow morning.</a:t>
            </a:r>
          </a:p>
          <a:p>
            <a:r>
              <a:rPr lang="en-US" dirty="0"/>
              <a:t>Will they be doing something at seven tonight?</a:t>
            </a:r>
          </a:p>
          <a:p>
            <a:r>
              <a:rPr lang="en-US" dirty="0"/>
              <a:t>We will be waiting for him after dinner time tonight.</a:t>
            </a:r>
          </a:p>
          <a:p>
            <a:r>
              <a:rPr lang="en-US" dirty="0"/>
              <a:t>She will be helping Ann tomorrow.</a:t>
            </a:r>
          </a:p>
        </p:txBody>
      </p:sp>
    </p:spTree>
    <p:extLst>
      <p:ext uri="{BB962C8B-B14F-4D97-AF65-F5344CB8AC3E}">
        <p14:creationId xmlns:p14="http://schemas.microsoft.com/office/powerpoint/2010/main" val="147004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74AE-6B69-4455-AC18-157C1732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41A7-A516-4E9F-A765-5FE9082C3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tanya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Present Future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agar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halus</a:t>
            </a:r>
            <a:r>
              <a:rPr lang="en-US" dirty="0"/>
              <a:t>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sopan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/>
              <a:t>What will you be doing tomorrow morning?</a:t>
            </a:r>
          </a:p>
          <a:p>
            <a:r>
              <a:rPr lang="en-US" dirty="0"/>
              <a:t>When will your brother be visiting us again?</a:t>
            </a:r>
          </a:p>
          <a:p>
            <a:r>
              <a:rPr lang="en-US" dirty="0"/>
              <a:t>What time will they be having dinner tonight?</a:t>
            </a:r>
          </a:p>
        </p:txBody>
      </p:sp>
    </p:spTree>
    <p:extLst>
      <p:ext uri="{BB962C8B-B14F-4D97-AF65-F5344CB8AC3E}">
        <p14:creationId xmlns:p14="http://schemas.microsoft.com/office/powerpoint/2010/main" val="22501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5F6E-C92F-49F1-B6A0-0CCDD476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SIMPLE DAN FUTURE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EC0A-A14C-429D-8C0E-CB1283D1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Future Simple dan Future Continuous.</a:t>
            </a:r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:</a:t>
            </a:r>
          </a:p>
          <a:p>
            <a:r>
              <a:rPr lang="en-US" dirty="0"/>
              <a:t>I will write to my uncle and tell him about John’s new car.</a:t>
            </a:r>
          </a:p>
          <a:p>
            <a:r>
              <a:rPr lang="en-US" dirty="0"/>
              <a:t>I will be writing to my uncle and tell him about John’s new car.</a:t>
            </a:r>
          </a:p>
          <a:p>
            <a:r>
              <a:rPr lang="en-US" dirty="0"/>
              <a:t>He will not type that report</a:t>
            </a:r>
          </a:p>
          <a:p>
            <a:r>
              <a:rPr lang="en-US" dirty="0"/>
              <a:t>He will not be typing that report.</a:t>
            </a:r>
          </a:p>
          <a:p>
            <a:r>
              <a:rPr lang="en-US" dirty="0"/>
              <a:t>Will you help him do that work?</a:t>
            </a:r>
          </a:p>
          <a:p>
            <a:r>
              <a:rPr lang="en-US" dirty="0"/>
              <a:t>Will you be helping him do </a:t>
            </a:r>
            <a:r>
              <a:rPr lang="en-US"/>
              <a:t>that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593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191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THE FUTURE CONTINUOUS TENSE</vt:lpstr>
      <vt:lpstr>Penggunaan Kalimat ini:</vt:lpstr>
      <vt:lpstr>PowerPoint Presentation</vt:lpstr>
      <vt:lpstr>FUTURE SIMPLE DAN FUTURE CONTINUOUS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CONTINUOUS TENSE</dc:title>
  <dc:creator>Windows User</dc:creator>
  <cp:lastModifiedBy>Windows User</cp:lastModifiedBy>
  <cp:revision>1</cp:revision>
  <dcterms:created xsi:type="dcterms:W3CDTF">2020-11-29T04:46:03Z</dcterms:created>
  <dcterms:modified xsi:type="dcterms:W3CDTF">2020-11-29T05:16:18Z</dcterms:modified>
</cp:coreProperties>
</file>