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2C1-921B-4CFB-A12C-DC18A1298AF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4BDC-00A6-42CE-8AE6-1C12EE6A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2C1-921B-4CFB-A12C-DC18A1298AF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4BDC-00A6-42CE-8AE6-1C12EE6A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9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2C1-921B-4CFB-A12C-DC18A1298AF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4BDC-00A6-42CE-8AE6-1C12EE6A629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947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2C1-921B-4CFB-A12C-DC18A1298AF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4BDC-00A6-42CE-8AE6-1C12EE6A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5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2C1-921B-4CFB-A12C-DC18A1298AF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4BDC-00A6-42CE-8AE6-1C12EE6A62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274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2C1-921B-4CFB-A12C-DC18A1298AF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4BDC-00A6-42CE-8AE6-1C12EE6A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03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2C1-921B-4CFB-A12C-DC18A1298AF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4BDC-00A6-42CE-8AE6-1C12EE6A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17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2C1-921B-4CFB-A12C-DC18A1298AF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4BDC-00A6-42CE-8AE6-1C12EE6A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9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2C1-921B-4CFB-A12C-DC18A1298AF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4BDC-00A6-42CE-8AE6-1C12EE6A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0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2C1-921B-4CFB-A12C-DC18A1298AF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4BDC-00A6-42CE-8AE6-1C12EE6A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7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2C1-921B-4CFB-A12C-DC18A1298AF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4BDC-00A6-42CE-8AE6-1C12EE6A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2C1-921B-4CFB-A12C-DC18A1298AF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4BDC-00A6-42CE-8AE6-1C12EE6A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0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2C1-921B-4CFB-A12C-DC18A1298AF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4BDC-00A6-42CE-8AE6-1C12EE6A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2C1-921B-4CFB-A12C-DC18A1298AF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4BDC-00A6-42CE-8AE6-1C12EE6A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2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2C1-921B-4CFB-A12C-DC18A1298AF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4BDC-00A6-42CE-8AE6-1C12EE6A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0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2C1-921B-4CFB-A12C-DC18A1298AF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4BDC-00A6-42CE-8AE6-1C12EE6A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3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82C1-921B-4CFB-A12C-DC18A1298AF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BF4BDC-00A6-42CE-8AE6-1C12EE6A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3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3327-1873-4F68-9537-33D40BAD2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FUTURE PERFECT TENSE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2900-A3C5-4BAF-9C98-36D3F28D7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7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C5B7-A106-4D7B-A881-6F3BFD37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843D4-3423-47E6-B506-09A7ED90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di masa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by </a:t>
            </a:r>
            <a:r>
              <a:rPr lang="en-US" dirty="0" err="1"/>
              <a:t>seperti</a:t>
            </a:r>
            <a:r>
              <a:rPr lang="en-US" dirty="0"/>
              <a:t> by next month, by next year, by the end of this month,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/>
              <a:t>Everyone will have been here by tomorrow morning.</a:t>
            </a:r>
          </a:p>
          <a:p>
            <a:r>
              <a:rPr lang="en-US" dirty="0"/>
              <a:t>We will have got home by the dinner time.</a:t>
            </a:r>
          </a:p>
          <a:p>
            <a:r>
              <a:rPr lang="en-US" dirty="0"/>
              <a:t>By the end of this month, he will have finished the report. </a:t>
            </a:r>
          </a:p>
        </p:txBody>
      </p:sp>
    </p:spTree>
    <p:extLst>
      <p:ext uri="{BB962C8B-B14F-4D97-AF65-F5344CB8AC3E}">
        <p14:creationId xmlns:p14="http://schemas.microsoft.com/office/powerpoint/2010/main" val="98472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8DEB-BB50-496C-AC5A-D05CC168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65FD-6530-4C63-A584-E21F51019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/>
              <a:t>I will have gone to bed by the time my parents come home.</a:t>
            </a:r>
          </a:p>
          <a:p>
            <a:r>
              <a:rPr lang="en-US" dirty="0"/>
              <a:t>She will have graduated from the university before I finish my study at Senior High School.</a:t>
            </a:r>
          </a:p>
          <a:p>
            <a:r>
              <a:rPr lang="en-US" dirty="0"/>
              <a:t>They will have come here before we have lunch.</a:t>
            </a:r>
          </a:p>
          <a:p>
            <a:r>
              <a:rPr lang="en-US" dirty="0"/>
              <a:t>He will have finished reading the novel by the end of this month.</a:t>
            </a:r>
          </a:p>
        </p:txBody>
      </p:sp>
    </p:spTree>
    <p:extLst>
      <p:ext uri="{BB962C8B-B14F-4D97-AF65-F5344CB8AC3E}">
        <p14:creationId xmlns:p14="http://schemas.microsoft.com/office/powerpoint/2010/main" val="91536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5C39-5CFD-48FA-9663-4A64E70D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CD10-0316-4005-8FED-D08307C8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/>
              <a:t>I know he usually goes to bed before nine. It’s five minutes to nine now. I am sure he will have slept when we get to his house at around a half past nine.</a:t>
            </a:r>
          </a:p>
          <a:p>
            <a:r>
              <a:rPr lang="en-US" dirty="0"/>
              <a:t>I suppose they will have finished the work by the end of this week. It’s a very difficult thing to finish quickly. </a:t>
            </a:r>
          </a:p>
        </p:txBody>
      </p:sp>
    </p:spTree>
    <p:extLst>
      <p:ext uri="{BB962C8B-B14F-4D97-AF65-F5344CB8AC3E}">
        <p14:creationId xmlns:p14="http://schemas.microsoft.com/office/powerpoint/2010/main" val="379888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53D0-8B28-416D-B39D-783D967E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554F-9FDF-4928-9D82-0819E659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Catatan</a:t>
            </a:r>
            <a:r>
              <a:rPr lang="en-US" dirty="0"/>
              <a:t>:</a:t>
            </a:r>
          </a:p>
          <a:p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perfect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.</a:t>
            </a:r>
          </a:p>
          <a:p>
            <a:r>
              <a:rPr lang="en-US" dirty="0"/>
              <a:t>Pola </a:t>
            </a:r>
            <a:r>
              <a:rPr lang="en-US" dirty="0" err="1"/>
              <a:t>Kalimat</a:t>
            </a:r>
            <a:r>
              <a:rPr lang="en-US" dirty="0"/>
              <a:t>:</a:t>
            </a:r>
          </a:p>
          <a:p>
            <a:r>
              <a:rPr lang="en-US" dirty="0"/>
              <a:t>Subject + Will + Have + Verb 3 + Object/Adverb.</a:t>
            </a:r>
          </a:p>
          <a:p>
            <a:r>
              <a:rPr lang="en-US" dirty="0" err="1"/>
              <a:t>Silakan</a:t>
            </a:r>
            <a:r>
              <a:rPr lang="en-US" dirty="0"/>
              <a:t> </a:t>
            </a:r>
            <a:r>
              <a:rPr lang="en-US" dirty="0" err="1"/>
              <a:t>berlatih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34669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269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THE FUTURE PERFECT TENSE</vt:lpstr>
      <vt:lpstr>Penggunaan Kalimat ini :</vt:lpstr>
      <vt:lpstr>Gabungan dua kalimat:</vt:lpstr>
      <vt:lpstr>Kalimat lainnya: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PERFECT TENSE</dc:title>
  <dc:creator>Windows User</dc:creator>
  <cp:lastModifiedBy>Windows User</cp:lastModifiedBy>
  <cp:revision>1</cp:revision>
  <dcterms:created xsi:type="dcterms:W3CDTF">2020-11-29T05:19:36Z</dcterms:created>
  <dcterms:modified xsi:type="dcterms:W3CDTF">2020-11-29T05:45:06Z</dcterms:modified>
</cp:coreProperties>
</file>