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72" r:id="rId6"/>
    <p:sldId id="261" r:id="rId7"/>
    <p:sldId id="262" r:id="rId8"/>
    <p:sldId id="265" r:id="rId9"/>
    <p:sldId id="270" r:id="rId10"/>
    <p:sldId id="266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084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0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123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84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9508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8248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213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0551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6558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778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731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22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958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43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369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33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692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989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D30756-8966-4A29-BC2C-E36882B3022E}" type="datetimeFigureOut">
              <a:rPr lang="id-ID" smtClean="0"/>
              <a:pPr/>
              <a:t>19/03/2019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ACFA47-8DEA-4725-8C15-0AC544E8B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737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id-ID" dirty="0"/>
              <a:t> </a:t>
            </a:r>
            <a:r>
              <a:rPr lang="id-ID" sz="4400" dirty="0"/>
              <a:t>PAST CONTINUOUS TENSE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1744"/>
            <a:ext cx="7772400" cy="3067056"/>
          </a:xfrm>
        </p:spPr>
        <p:txBody>
          <a:bodyPr>
            <a:normAutofit/>
          </a:bodyPr>
          <a:lstStyle/>
          <a:p>
            <a:r>
              <a:rPr lang="id-ID" sz="3600" dirty="0"/>
              <a:t>Bentuk kalimat yang menyatakan suatu kejadian yang sedang dilakukan pada waktu lampau.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201275"/>
          </a:xfrm>
        </p:spPr>
        <p:txBody>
          <a:bodyPr/>
          <a:lstStyle/>
          <a:p>
            <a:r>
              <a:rPr lang="id-ID" dirty="0"/>
              <a:t>Question Word</a:t>
            </a:r>
            <a:r>
              <a:rPr lang="en-US" dirty="0"/>
              <a:t>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What-What time-What for – What subject,etc</a:t>
            </a:r>
          </a:p>
          <a:p>
            <a:r>
              <a:rPr lang="id-ID" dirty="0"/>
              <a:t>Why</a:t>
            </a:r>
          </a:p>
          <a:p>
            <a:r>
              <a:rPr lang="id-ID" dirty="0"/>
              <a:t>Where</a:t>
            </a:r>
          </a:p>
          <a:p>
            <a:r>
              <a:rPr lang="id-ID" dirty="0"/>
              <a:t>When</a:t>
            </a:r>
          </a:p>
          <a:p>
            <a:r>
              <a:rPr lang="id-ID" dirty="0"/>
              <a:t>Who</a:t>
            </a:r>
          </a:p>
          <a:p>
            <a:r>
              <a:rPr lang="id-ID" dirty="0"/>
              <a:t>How- How many...-how much</a:t>
            </a:r>
          </a:p>
          <a:p>
            <a:r>
              <a:rPr lang="id-ID" dirty="0"/>
              <a:t>With whom</a:t>
            </a:r>
          </a:p>
          <a:p>
            <a:endParaRPr lang="id-ID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D" dirty="0" smtClean="0"/>
              <a:t>I</a:t>
            </a:r>
            <a:r>
              <a:rPr lang="id-ID" dirty="0" smtClean="0"/>
              <a:t>……………………… </a:t>
            </a:r>
            <a:r>
              <a:rPr lang="id-ID" dirty="0"/>
              <a:t>my drawing book two days ago</a:t>
            </a:r>
            <a:br>
              <a:rPr lang="id-ID" dirty="0"/>
            </a:br>
            <a:r>
              <a:rPr lang="id-ID" dirty="0"/>
              <a:t>a. loss</a:t>
            </a:r>
            <a:br>
              <a:rPr lang="id-ID" dirty="0"/>
            </a:br>
            <a:r>
              <a:rPr lang="id-ID" dirty="0"/>
              <a:t>b. lost</a:t>
            </a:r>
            <a:br>
              <a:rPr lang="id-ID" dirty="0"/>
            </a:br>
            <a:r>
              <a:rPr lang="id-ID" dirty="0"/>
              <a:t>c. was </a:t>
            </a:r>
            <a:r>
              <a:rPr lang="id-ID" dirty="0" smtClean="0"/>
              <a:t>losing</a:t>
            </a:r>
            <a:endParaRPr lang="en-ID" dirty="0" smtClean="0"/>
          </a:p>
          <a:p>
            <a:pPr marL="0" lvl="0" indent="0">
              <a:buNone/>
            </a:pPr>
            <a:r>
              <a:rPr lang="en-ID" dirty="0" smtClean="0"/>
              <a:t>D. losing</a:t>
            </a:r>
          </a:p>
          <a:p>
            <a:pPr marL="0" lvl="0" indent="0">
              <a:buNone/>
            </a:pPr>
            <a:endParaRPr lang="en-ID" dirty="0" smtClean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dirty="0"/>
              <a:t>was listening to music when my teacher ……………………… my class.</a:t>
            </a:r>
            <a:br>
              <a:rPr lang="id-ID" dirty="0"/>
            </a:br>
            <a:r>
              <a:rPr lang="id-ID" dirty="0"/>
              <a:t>a. has entered</a:t>
            </a:r>
            <a:br>
              <a:rPr lang="id-ID" dirty="0"/>
            </a:br>
            <a:r>
              <a:rPr lang="id-ID" dirty="0"/>
              <a:t>b. was entering</a:t>
            </a:r>
            <a:br>
              <a:rPr lang="id-ID" dirty="0"/>
            </a:br>
            <a:r>
              <a:rPr lang="id-ID" dirty="0"/>
              <a:t>c. </a:t>
            </a:r>
            <a:r>
              <a:rPr lang="id-ID" dirty="0" smtClean="0"/>
              <a:t>Entered</a:t>
            </a:r>
            <a:endParaRPr lang="en-ID" dirty="0" smtClean="0"/>
          </a:p>
          <a:p>
            <a:pPr marL="0" lvl="0" indent="0">
              <a:buNone/>
            </a:pPr>
            <a:r>
              <a:rPr lang="en-ID" dirty="0" smtClean="0"/>
              <a:t>E. entering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9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dirty="0"/>
              <a:t>brother ……………………… the newspaper when he was waiting his friend.</a:t>
            </a:r>
            <a:br>
              <a:rPr lang="id-ID" dirty="0"/>
            </a:br>
            <a:r>
              <a:rPr lang="id-ID" dirty="0"/>
              <a:t>a. read</a:t>
            </a:r>
            <a:br>
              <a:rPr lang="id-ID" dirty="0"/>
            </a:br>
            <a:r>
              <a:rPr lang="id-ID" dirty="0"/>
              <a:t>b. was reading</a:t>
            </a:r>
            <a:br>
              <a:rPr lang="id-ID" dirty="0"/>
            </a:br>
            <a:r>
              <a:rPr lang="id-ID" dirty="0"/>
              <a:t>c. had </a:t>
            </a:r>
            <a:r>
              <a:rPr lang="id-ID" dirty="0" smtClean="0"/>
              <a:t>read</a:t>
            </a:r>
            <a:endParaRPr lang="en-ID" dirty="0" smtClean="0"/>
          </a:p>
          <a:p>
            <a:pPr marL="0" lvl="0" indent="0">
              <a:buNone/>
            </a:pPr>
            <a:r>
              <a:rPr lang="en-ID" dirty="0" smtClean="0"/>
              <a:t>D. reads</a:t>
            </a:r>
            <a:endParaRPr lang="en-US" dirty="0"/>
          </a:p>
          <a:p>
            <a:r>
              <a:rPr lang="id-ID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7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dirty="0"/>
              <a:t>My brother and me went to campus and then we ……………………… in a cafeteria.</a:t>
            </a:r>
            <a:br>
              <a:rPr lang="id-ID" dirty="0"/>
            </a:br>
            <a:r>
              <a:rPr lang="id-ID" dirty="0"/>
              <a:t>a. had relaxed</a:t>
            </a:r>
            <a:br>
              <a:rPr lang="id-ID" dirty="0"/>
            </a:br>
            <a:r>
              <a:rPr lang="id-ID" dirty="0"/>
              <a:t>b. relaxed</a:t>
            </a:r>
            <a:br>
              <a:rPr lang="id-ID" dirty="0"/>
            </a:br>
            <a:r>
              <a:rPr lang="id-ID" dirty="0"/>
              <a:t>c. were </a:t>
            </a:r>
            <a:r>
              <a:rPr lang="id-ID" dirty="0" smtClean="0"/>
              <a:t>relaxing</a:t>
            </a:r>
            <a:endParaRPr lang="en-ID" dirty="0" smtClean="0"/>
          </a:p>
          <a:p>
            <a:pPr marL="0" lvl="0" indent="0">
              <a:buNone/>
            </a:pPr>
            <a:r>
              <a:rPr lang="en-ID" dirty="0" smtClean="0"/>
              <a:t>D. relaxes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1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dirty="0"/>
              <a:t>Anita ……………………… John when she was reading book in library.</a:t>
            </a:r>
            <a:br>
              <a:rPr lang="id-ID" dirty="0"/>
            </a:br>
            <a:r>
              <a:rPr lang="id-ID" dirty="0"/>
              <a:t>a. was meeting</a:t>
            </a:r>
            <a:br>
              <a:rPr lang="id-ID" dirty="0"/>
            </a:br>
            <a:r>
              <a:rPr lang="id-ID" dirty="0"/>
              <a:t>b. met</a:t>
            </a:r>
            <a:br>
              <a:rPr lang="id-ID" dirty="0"/>
            </a:br>
            <a:r>
              <a:rPr lang="id-ID" dirty="0"/>
              <a:t>c. had </a:t>
            </a:r>
            <a:r>
              <a:rPr lang="id-ID" dirty="0" smtClean="0"/>
              <a:t>met</a:t>
            </a:r>
            <a:endParaRPr lang="en-ID" dirty="0" smtClean="0"/>
          </a:p>
          <a:p>
            <a:pPr marL="0" lvl="0" indent="0">
              <a:buNone/>
            </a:pPr>
            <a:r>
              <a:rPr lang="en-ID" dirty="0" smtClean="0"/>
              <a:t>D. meet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1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dirty="0"/>
              <a:t>The students ……………………… to zoo when they were studying animal’s name.</a:t>
            </a:r>
            <a:br>
              <a:rPr lang="id-ID" dirty="0"/>
            </a:br>
            <a:r>
              <a:rPr lang="id-ID" dirty="0"/>
              <a:t>a. were going</a:t>
            </a:r>
            <a:br>
              <a:rPr lang="id-ID" dirty="0"/>
            </a:br>
            <a:r>
              <a:rPr lang="id-ID" dirty="0"/>
              <a:t>b. went</a:t>
            </a:r>
            <a:br>
              <a:rPr lang="id-ID" dirty="0"/>
            </a:br>
            <a:r>
              <a:rPr lang="id-ID" dirty="0"/>
              <a:t>c. had </a:t>
            </a:r>
            <a:r>
              <a:rPr lang="id-ID" dirty="0" smtClean="0"/>
              <a:t>gone</a:t>
            </a:r>
            <a:endParaRPr lang="en-ID" dirty="0" smtClean="0"/>
          </a:p>
          <a:p>
            <a:pPr marL="0" lvl="0" indent="0">
              <a:buNone/>
            </a:pPr>
            <a:r>
              <a:rPr lang="en-ID" dirty="0" smtClean="0"/>
              <a:t>D. goes</a:t>
            </a:r>
            <a:r>
              <a:rPr lang="id-ID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2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dirty="0"/>
              <a:t>Angeline ……………………… to English conversation when her friend was singing beside her.</a:t>
            </a:r>
            <a:br>
              <a:rPr lang="id-ID" dirty="0"/>
            </a:br>
            <a:r>
              <a:rPr lang="id-ID" dirty="0"/>
              <a:t>a. listened</a:t>
            </a:r>
            <a:br>
              <a:rPr lang="id-ID" dirty="0"/>
            </a:br>
            <a:r>
              <a:rPr lang="id-ID" dirty="0"/>
              <a:t>b. listens</a:t>
            </a:r>
            <a:br>
              <a:rPr lang="id-ID" dirty="0"/>
            </a:br>
            <a:r>
              <a:rPr lang="id-ID" dirty="0"/>
              <a:t>c. was </a:t>
            </a:r>
            <a:r>
              <a:rPr lang="id-ID" dirty="0" smtClean="0"/>
              <a:t>listening</a:t>
            </a:r>
            <a:endParaRPr lang="en-ID" dirty="0" smtClean="0"/>
          </a:p>
          <a:p>
            <a:pPr marL="0" lvl="0" indent="0">
              <a:buNone/>
            </a:pPr>
            <a:r>
              <a:rPr lang="en-ID" dirty="0" smtClean="0"/>
              <a:t>D. Is listening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6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dirty="0"/>
              <a:t>I ……………………… to college alone when my friend was coming late.</a:t>
            </a:r>
            <a:br>
              <a:rPr lang="id-ID" dirty="0"/>
            </a:br>
            <a:r>
              <a:rPr lang="id-ID" dirty="0"/>
              <a:t>a. walked</a:t>
            </a:r>
            <a:br>
              <a:rPr lang="id-ID" dirty="0"/>
            </a:br>
            <a:r>
              <a:rPr lang="id-ID" dirty="0"/>
              <a:t>b. walk</a:t>
            </a:r>
            <a:br>
              <a:rPr lang="id-ID" dirty="0"/>
            </a:br>
            <a:r>
              <a:rPr lang="id-ID" dirty="0"/>
              <a:t>c. was walking</a:t>
            </a:r>
            <a:endParaRPr lang="en-US" dirty="0"/>
          </a:p>
          <a:p>
            <a:pPr marL="0" indent="0">
              <a:buNone/>
            </a:pPr>
            <a:r>
              <a:rPr lang="en-ID" dirty="0" smtClean="0"/>
              <a:t>D. Were walking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4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dirty="0"/>
              <a:t>……………………… she read novel last morning?</a:t>
            </a:r>
            <a:br>
              <a:rPr lang="id-ID" dirty="0"/>
            </a:br>
            <a:r>
              <a:rPr lang="id-ID" dirty="0"/>
              <a:t>a. Do</a:t>
            </a:r>
            <a:br>
              <a:rPr lang="id-ID" dirty="0"/>
            </a:br>
            <a:r>
              <a:rPr lang="id-ID" dirty="0"/>
              <a:t>b. Does</a:t>
            </a:r>
            <a:br>
              <a:rPr lang="id-ID" dirty="0"/>
            </a:br>
            <a:r>
              <a:rPr lang="id-ID" dirty="0"/>
              <a:t>c. Did</a:t>
            </a:r>
            <a:endParaRPr lang="en-US" dirty="0"/>
          </a:p>
          <a:p>
            <a:pPr marL="0" indent="0">
              <a:buNone/>
            </a:pPr>
            <a:r>
              <a:rPr lang="en-ID" dirty="0" smtClean="0"/>
              <a:t>D. 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5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CD12A6-CAE6-4272-B856-F44092D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Remember!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772816"/>
            <a:ext cx="7773339" cy="401838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id-ID" dirty="0"/>
          </a:p>
          <a:p>
            <a:r>
              <a:rPr lang="id-ID" sz="4000" dirty="0"/>
              <a:t>They, we,you </a:t>
            </a:r>
            <a:r>
              <a:rPr lang="id-ID" sz="4000" dirty="0">
                <a:sym typeface="Wingdings" pitchFamily="2" charset="2"/>
              </a:rPr>
              <a:t> memakai WERE</a:t>
            </a:r>
            <a:endParaRPr lang="en-US" sz="4000" dirty="0">
              <a:sym typeface="Wingdings" pitchFamily="2" charset="2"/>
            </a:endParaRPr>
          </a:p>
          <a:p>
            <a:endParaRPr lang="id-ID" sz="4000" dirty="0"/>
          </a:p>
          <a:p>
            <a:r>
              <a:rPr lang="id-ID" sz="4000" dirty="0"/>
              <a:t> I, He, She, It </a:t>
            </a:r>
            <a:r>
              <a:rPr lang="id-ID" sz="4000" dirty="0">
                <a:sym typeface="Wingdings" pitchFamily="2" charset="2"/>
              </a:rPr>
              <a:t> memakai WAS</a:t>
            </a:r>
          </a:p>
          <a:p>
            <a:endParaRPr lang="en-US" sz="4000" dirty="0">
              <a:sym typeface="Wingdings" pitchFamily="2" charset="2"/>
            </a:endParaRPr>
          </a:p>
          <a:p>
            <a:r>
              <a:rPr lang="id-ID" sz="4000" dirty="0">
                <a:sym typeface="Wingdings" pitchFamily="2" charset="2"/>
              </a:rPr>
              <a:t>Was dan Were adalah Tobe2</a:t>
            </a:r>
          </a:p>
          <a:p>
            <a:endParaRPr lang="en-US" sz="4000" dirty="0">
              <a:sym typeface="Wingdings" pitchFamily="2" charset="2"/>
            </a:endParaRPr>
          </a:p>
          <a:p>
            <a:r>
              <a:rPr lang="id-ID" sz="4000" dirty="0">
                <a:sym typeface="Wingdings" pitchFamily="2" charset="2"/>
              </a:rPr>
              <a:t>Verb/kata kerja yang dipakai adalah (V1-ing)</a:t>
            </a:r>
            <a:endParaRPr lang="id-ID" sz="4000" dirty="0"/>
          </a:p>
          <a:p>
            <a:pPr>
              <a:buNone/>
            </a:pPr>
            <a:r>
              <a:rPr lang="id-ID" sz="4000" dirty="0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dirty="0"/>
              <a:t>My brother ……………………… a motorcycle three weeks ago.</a:t>
            </a:r>
            <a:br>
              <a:rPr lang="id-ID" dirty="0"/>
            </a:br>
            <a:r>
              <a:rPr lang="id-ID" dirty="0"/>
              <a:t>a. has</a:t>
            </a:r>
            <a:br>
              <a:rPr lang="id-ID" dirty="0"/>
            </a:br>
            <a:r>
              <a:rPr lang="id-ID" dirty="0"/>
              <a:t>b. had</a:t>
            </a:r>
            <a:br>
              <a:rPr lang="id-ID" dirty="0"/>
            </a:br>
            <a:r>
              <a:rPr lang="id-ID" dirty="0"/>
              <a:t>c. </a:t>
            </a:r>
            <a:r>
              <a:rPr lang="id-ID" dirty="0" smtClean="0"/>
              <a:t>Have</a:t>
            </a:r>
            <a:endParaRPr lang="en-ID" dirty="0" smtClean="0"/>
          </a:p>
          <a:p>
            <a:pPr marL="0" lvl="0" indent="0">
              <a:buNone/>
            </a:pPr>
            <a:r>
              <a:rPr lang="en-ID" dirty="0" smtClean="0"/>
              <a:t>d. Have had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9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/>
              <a:t>Verb1-Ing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d-ID" dirty="0"/>
              <a:t>V1				</a:t>
            </a:r>
            <a:r>
              <a:rPr lang="id-ID" dirty="0">
                <a:solidFill>
                  <a:srgbClr val="FF0000"/>
                </a:solidFill>
              </a:rPr>
              <a:t>V1-Ing</a:t>
            </a:r>
          </a:p>
          <a:p>
            <a:pPr>
              <a:buNone/>
            </a:pPr>
            <a:r>
              <a:rPr lang="id-ID" dirty="0"/>
              <a:t>Go				going</a:t>
            </a:r>
          </a:p>
          <a:p>
            <a:pPr>
              <a:buNone/>
            </a:pPr>
            <a:r>
              <a:rPr lang="id-ID" dirty="0"/>
              <a:t>Sleep				Sleeping</a:t>
            </a:r>
          </a:p>
          <a:p>
            <a:pPr>
              <a:buNone/>
            </a:pPr>
            <a:r>
              <a:rPr lang="id-ID" dirty="0"/>
              <a:t>Play				Playing</a:t>
            </a:r>
          </a:p>
          <a:p>
            <a:pPr>
              <a:buNone/>
            </a:pPr>
            <a:r>
              <a:rPr lang="id-ID" dirty="0"/>
              <a:t>Study			</a:t>
            </a:r>
            <a:r>
              <a:rPr lang="en-US" dirty="0"/>
              <a:t>	</a:t>
            </a:r>
            <a:r>
              <a:rPr lang="id-ID" dirty="0"/>
              <a:t>Studying</a:t>
            </a:r>
          </a:p>
          <a:p>
            <a:pPr>
              <a:buNone/>
            </a:pPr>
            <a:r>
              <a:rPr lang="id-ID" dirty="0"/>
              <a:t>Speak			</a:t>
            </a:r>
            <a:r>
              <a:rPr lang="en-US" dirty="0"/>
              <a:t>	</a:t>
            </a:r>
            <a:r>
              <a:rPr lang="id-ID" dirty="0"/>
              <a:t>Speaking</a:t>
            </a:r>
          </a:p>
          <a:p>
            <a:pPr>
              <a:buNone/>
            </a:pPr>
            <a:r>
              <a:rPr lang="id-ID" dirty="0"/>
              <a:t>Look for			Looking for</a:t>
            </a:r>
          </a:p>
          <a:p>
            <a:pPr>
              <a:buNone/>
            </a:pPr>
            <a:r>
              <a:rPr lang="id-ID" dirty="0"/>
              <a:t>Come			</a:t>
            </a:r>
            <a:r>
              <a:rPr lang="en-US" dirty="0"/>
              <a:t>	</a:t>
            </a:r>
            <a:r>
              <a:rPr lang="id-ID" dirty="0"/>
              <a:t>Coming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Adverb of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2276872"/>
            <a:ext cx="8065294" cy="3482706"/>
          </a:xfrm>
        </p:spPr>
        <p:txBody>
          <a:bodyPr>
            <a:normAutofit/>
          </a:bodyPr>
          <a:lstStyle/>
          <a:p>
            <a:r>
              <a:rPr lang="id-ID" dirty="0"/>
              <a:t>When</a:t>
            </a:r>
          </a:p>
          <a:p>
            <a:r>
              <a:rPr lang="id-ID" dirty="0"/>
              <a:t>While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id-ID" dirty="0"/>
              <a:t>Notes:</a:t>
            </a:r>
          </a:p>
          <a:p>
            <a:pPr>
              <a:buNone/>
            </a:pPr>
            <a:r>
              <a:rPr lang="id-ID" dirty="0"/>
              <a:t>	Digunakan untuk menggabungkan dua kalimat bentuk past tense yang sama-sama terjadi diwaktu lampau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Positive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id-ID" sz="5400" dirty="0">
                <a:solidFill>
                  <a:srgbClr val="FF0000"/>
                </a:solidFill>
              </a:rPr>
              <a:t>S + Was/Were +V1-ing + C</a:t>
            </a:r>
          </a:p>
          <a:p>
            <a:pPr>
              <a:buNone/>
            </a:pPr>
            <a:r>
              <a:rPr lang="en-US" dirty="0"/>
              <a:t>Example: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kemaren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They were having lunch when I came </a:t>
            </a:r>
            <a:r>
              <a:rPr lang="en-US" dirty="0" err="1"/>
              <a:t>testerday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Saya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menangis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menelepon</a:t>
            </a:r>
            <a:r>
              <a:rPr lang="en-US" dirty="0"/>
              <a:t> </a:t>
            </a:r>
            <a:r>
              <a:rPr lang="en-US" dirty="0" err="1"/>
              <a:t>saya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 was crying when you phone me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406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dirty="0"/>
              <a:t>Past Continuous!</a:t>
            </a:r>
          </a:p>
          <a:p>
            <a:pPr>
              <a:buNone/>
            </a:pPr>
            <a:endParaRPr lang="id-ID" sz="2800" dirty="0"/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They were studying when I saw them.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We saw you when you were shopping.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While I was reading, my mom was cooking.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We were playing while the teachers were meeting.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He called me when I was eating.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She cooked well for me when I was celebrating my birthday party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You were watching while I was doing homework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id-ID" sz="48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id-ID" sz="4800" dirty="0">
                <a:solidFill>
                  <a:srgbClr val="FF0000"/>
                </a:solidFill>
              </a:rPr>
              <a:t>S + Was/Were-Not + V1-Ing + C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id-ID" sz="3200" dirty="0"/>
              <a:t>Example:</a:t>
            </a:r>
          </a:p>
          <a:p>
            <a:r>
              <a:rPr lang="id-ID" sz="3200" dirty="0"/>
              <a:t>I wasn’t watching film </a:t>
            </a:r>
          </a:p>
          <a:p>
            <a:r>
              <a:rPr lang="id-ID" sz="3200" dirty="0"/>
              <a:t>They weren’t having lunch</a:t>
            </a:r>
          </a:p>
          <a:p>
            <a:r>
              <a:rPr lang="id-ID" sz="3200" dirty="0"/>
              <a:t>She wasn’t combing her hair</a:t>
            </a:r>
          </a:p>
          <a:p>
            <a:pPr>
              <a:buNone/>
            </a:pPr>
            <a:endParaRPr lang="id-ID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Interrogative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id-ID" sz="4400" dirty="0">
                <a:solidFill>
                  <a:srgbClr val="FF0000"/>
                </a:solidFill>
              </a:rPr>
              <a:t>Was/Were + S + V1-Ing + C ?</a:t>
            </a:r>
          </a:p>
          <a:p>
            <a:pPr>
              <a:buNone/>
            </a:pPr>
            <a:endParaRPr lang="id-ID" dirty="0"/>
          </a:p>
          <a:p>
            <a:r>
              <a:rPr lang="id-ID" dirty="0"/>
              <a:t>Yes + S + Was/Were</a:t>
            </a:r>
          </a:p>
          <a:p>
            <a:r>
              <a:rPr lang="id-ID" dirty="0"/>
              <a:t>No + S + Was/Were not</a:t>
            </a:r>
            <a:endParaRPr lang="en-US" dirty="0"/>
          </a:p>
          <a:p>
            <a:r>
              <a:rPr lang="id-ID" dirty="0"/>
              <a:t> </a:t>
            </a:r>
          </a:p>
          <a:p>
            <a:r>
              <a:rPr lang="id-ID" dirty="0"/>
              <a:t>Was/Were didepan Subject yang berati Apakah, dengan jawaban Yes atau No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85000" lnSpcReduction="10000"/>
          </a:bodyPr>
          <a:lstStyle/>
          <a:p>
            <a:r>
              <a:rPr lang="id-ID" sz="3200" dirty="0"/>
              <a:t>Example: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3200" dirty="0"/>
              <a:t>Were you watching film when I called you?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3200" dirty="0"/>
              <a:t>Were they having lunch when we passed over?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3200" dirty="0"/>
              <a:t>Was she combing her hair when we saw her?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3200" dirty="0"/>
              <a:t>Was your mother bathing when you came home?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3200" dirty="0"/>
              <a:t>Were we closing the door while she was looking at us?</a:t>
            </a:r>
          </a:p>
          <a:p>
            <a:endParaRPr lang="id-ID" dirty="0"/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294</TotalTime>
  <Words>393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Tw Cen MT</vt:lpstr>
      <vt:lpstr>Wingdings</vt:lpstr>
      <vt:lpstr>Droplet</vt:lpstr>
      <vt:lpstr> PAST CONTINUOUS TENSE</vt:lpstr>
      <vt:lpstr>Remember!</vt:lpstr>
      <vt:lpstr>Verb1-Ing</vt:lpstr>
      <vt:lpstr>Adverb of Time</vt:lpstr>
      <vt:lpstr>Positive Form</vt:lpstr>
      <vt:lpstr>PowerPoint Presentation</vt:lpstr>
      <vt:lpstr>Negative Form</vt:lpstr>
      <vt:lpstr>Interrogative Form</vt:lpstr>
      <vt:lpstr>PowerPoint Presentation</vt:lpstr>
      <vt:lpstr>Question Words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PAST TENSE</dc:title>
  <dc:creator>pieters yan bastian</dc:creator>
  <cp:lastModifiedBy>LENOVO</cp:lastModifiedBy>
  <cp:revision>35</cp:revision>
  <dcterms:created xsi:type="dcterms:W3CDTF">2017-09-12T02:35:34Z</dcterms:created>
  <dcterms:modified xsi:type="dcterms:W3CDTF">2019-03-19T03:11:32Z</dcterms:modified>
</cp:coreProperties>
</file>