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63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71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29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1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37DA-7410-4FE4-B518-9FC4E39F7DD2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9F03B9-2697-4382-A169-72C674FD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98B4-4558-4CA3-A1E0-27C5B86F4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PAST PERFECT TENSE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E01BD-783A-4AA6-A28B-7AE285AD9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C5DC-9620-4D93-9472-D3C0CEAC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Past Perfect Tense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E38E-9A47-40CE-B319-87761F35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masa </a:t>
            </a:r>
            <a:r>
              <a:rPr lang="en-US" dirty="0" err="1"/>
              <a:t>lampau</a:t>
            </a:r>
            <a:r>
              <a:rPr lang="en-US" dirty="0"/>
              <a:t> dan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di masa </a:t>
            </a:r>
            <a:r>
              <a:rPr lang="en-US" dirty="0" err="1"/>
              <a:t>lampau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Kata </a:t>
            </a:r>
            <a:r>
              <a:rPr lang="en-US" dirty="0" err="1"/>
              <a:t>keterangan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for, since dan always.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My uncle had been in the army for twenty years in 1990.</a:t>
            </a:r>
          </a:p>
          <a:p>
            <a:r>
              <a:rPr lang="en-US" dirty="0"/>
              <a:t>His grandparents had lived in that house since they bought it ten years ago.</a:t>
            </a:r>
          </a:p>
          <a:p>
            <a:r>
              <a:rPr lang="en-US" dirty="0"/>
              <a:t>As a young man he had been a soldier and he liked talking about those days.</a:t>
            </a:r>
          </a:p>
          <a:p>
            <a:r>
              <a:rPr lang="en-US" dirty="0"/>
              <a:t>Bill was in hospital. He had broken his leg in an accident.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25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6CD-08B2-4890-8A90-CEC19804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if-clause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AC11-AE10-4D05-AF4B-27761CE1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pengandaian</a:t>
            </a:r>
            <a:r>
              <a:rPr lang="en-US" dirty="0"/>
              <a:t> (Conditional Sentence) type III </a:t>
            </a:r>
            <a:r>
              <a:rPr lang="en-US" dirty="0" err="1"/>
              <a:t>menggunakan</a:t>
            </a:r>
            <a:r>
              <a:rPr lang="en-US" dirty="0"/>
              <a:t> Past Perfect Tense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(if-clause).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They would have come here if he hadn’t forgotten to invite them last Sunday.</a:t>
            </a:r>
          </a:p>
          <a:p>
            <a:r>
              <a:rPr lang="en-US" dirty="0"/>
              <a:t>They would have come to my house if they had had time yesterday.</a:t>
            </a:r>
          </a:p>
          <a:p>
            <a:r>
              <a:rPr lang="en-US" dirty="0"/>
              <a:t>I would have studied at the university if I had had the scholarship.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5D71-5574-4431-A1D3-DCC2560E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Kalimat</a:t>
            </a:r>
            <a:r>
              <a:rPr lang="en-US" dirty="0"/>
              <a:t> masa </a:t>
            </a:r>
            <a:r>
              <a:rPr lang="en-US" dirty="0" err="1"/>
              <a:t>lampau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AB0A-B262-41A1-B5DA-B398AF8D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She cried when he told her the bad news.</a:t>
            </a:r>
          </a:p>
          <a:p>
            <a:r>
              <a:rPr lang="en-US" dirty="0"/>
              <a:t>When she had sung the song, she sat down.</a:t>
            </a:r>
          </a:p>
          <a:p>
            <a:r>
              <a:rPr lang="en-US" dirty="0"/>
              <a:t>Did you come to my house yesterday?</a:t>
            </a:r>
          </a:p>
          <a:p>
            <a:r>
              <a:rPr lang="en-US" dirty="0"/>
              <a:t>She asked me whether I had come to her house the previous day.</a:t>
            </a:r>
          </a:p>
        </p:txBody>
      </p:sp>
    </p:spTree>
    <p:extLst>
      <p:ext uri="{BB962C8B-B14F-4D97-AF65-F5344CB8AC3E}">
        <p14:creationId xmlns:p14="http://schemas.microsoft.com/office/powerpoint/2010/main" val="10861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4A87-60E8-4DEE-A115-F4CC625E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AE1D-B09A-45F3-9C3A-DC47A4BC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:</a:t>
            </a:r>
          </a:p>
          <a:p>
            <a:r>
              <a:rPr lang="en-US" dirty="0"/>
              <a:t>Past Perfect Tense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lampau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ketiga.Tetapi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been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kata </a:t>
            </a:r>
            <a:r>
              <a:rPr lang="en-US" dirty="0" err="1"/>
              <a:t>sifat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17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259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PAST PERFECT TENSE</vt:lpstr>
      <vt:lpstr>Penggunaan Past Perfect Tense</vt:lpstr>
      <vt:lpstr>Digunakan dalam if-clause</vt:lpstr>
      <vt:lpstr>Kalimat masa lampau: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PERFECT TENSE</dc:title>
  <dc:creator>Windows User</dc:creator>
  <cp:lastModifiedBy>Windows User</cp:lastModifiedBy>
  <cp:revision>1</cp:revision>
  <dcterms:created xsi:type="dcterms:W3CDTF">2020-11-29T04:18:10Z</dcterms:created>
  <dcterms:modified xsi:type="dcterms:W3CDTF">2020-11-29T04:44:44Z</dcterms:modified>
</cp:coreProperties>
</file>