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CFF5-759C-44E3-8B99-6807CF23FF91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44A0-38E3-4795-970C-854B5EF3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9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CFF5-759C-44E3-8B99-6807CF23FF91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44A0-38E3-4795-970C-854B5EF3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1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CFF5-759C-44E3-8B99-6807CF23FF91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44A0-38E3-4795-970C-854B5EF3CAC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793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CFF5-759C-44E3-8B99-6807CF23FF91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44A0-38E3-4795-970C-854B5EF3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81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CFF5-759C-44E3-8B99-6807CF23FF91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44A0-38E3-4795-970C-854B5EF3CA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927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CFF5-759C-44E3-8B99-6807CF23FF91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44A0-38E3-4795-970C-854B5EF3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0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CFF5-759C-44E3-8B99-6807CF23FF91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44A0-38E3-4795-970C-854B5EF3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2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CFF5-759C-44E3-8B99-6807CF23FF91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44A0-38E3-4795-970C-854B5EF3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CFF5-759C-44E3-8B99-6807CF23FF91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44A0-38E3-4795-970C-854B5EF3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4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CFF5-759C-44E3-8B99-6807CF23FF91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44A0-38E3-4795-970C-854B5EF3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6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CFF5-759C-44E3-8B99-6807CF23FF91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44A0-38E3-4795-970C-854B5EF3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CFF5-759C-44E3-8B99-6807CF23FF91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44A0-38E3-4795-970C-854B5EF3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2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CFF5-759C-44E3-8B99-6807CF23FF91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44A0-38E3-4795-970C-854B5EF3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6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CFF5-759C-44E3-8B99-6807CF23FF91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44A0-38E3-4795-970C-854B5EF3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CFF5-759C-44E3-8B99-6807CF23FF91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44A0-38E3-4795-970C-854B5EF3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CFF5-759C-44E3-8B99-6807CF23FF91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44A0-38E3-4795-970C-854B5EF3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9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FCFF5-759C-44E3-8B99-6807CF23FF91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6444A0-38E3-4795-970C-854B5EF3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9F1E-2E96-40DB-9057-9F6EE0751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Nouns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BE2DB-BC1A-4CFF-AD4C-49396F4A4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Kata Benda</a:t>
            </a:r>
          </a:p>
        </p:txBody>
      </p:sp>
    </p:spTree>
    <p:extLst>
      <p:ext uri="{BB962C8B-B14F-4D97-AF65-F5344CB8AC3E}">
        <p14:creationId xmlns:p14="http://schemas.microsoft.com/office/powerpoint/2010/main" val="408024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6EDA-0289-45A5-B9E8-E90E3BC9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Kata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F5710-71AC-4522-8516-4D88D8435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Kata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:</a:t>
            </a:r>
          </a:p>
          <a:p>
            <a:r>
              <a:rPr lang="en-US" dirty="0"/>
              <a:t>bread</a:t>
            </a:r>
          </a:p>
          <a:p>
            <a:r>
              <a:rPr lang="en-US" dirty="0"/>
              <a:t>coffee</a:t>
            </a:r>
          </a:p>
          <a:p>
            <a:r>
              <a:rPr lang="en-US" dirty="0"/>
              <a:t>oil</a:t>
            </a:r>
          </a:p>
          <a:p>
            <a:r>
              <a:rPr lang="en-US" dirty="0"/>
              <a:t>tea</a:t>
            </a:r>
          </a:p>
          <a:p>
            <a:r>
              <a:rPr lang="en-US" dirty="0"/>
              <a:t>water</a:t>
            </a:r>
          </a:p>
          <a:p>
            <a:r>
              <a:rPr lang="en-US" dirty="0"/>
              <a:t>sand</a:t>
            </a:r>
          </a:p>
          <a:p>
            <a:r>
              <a:rPr lang="en-US" dirty="0"/>
              <a:t>baggage</a:t>
            </a:r>
          </a:p>
          <a:p>
            <a:r>
              <a:rPr lang="en-US" dirty="0"/>
              <a:t>furniture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7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D6C6-3AEB-4988-9902-BB8E6C5C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Kata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0055-3C56-4A79-9E7C-9E878096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Pencil</a:t>
            </a:r>
          </a:p>
          <a:p>
            <a:r>
              <a:rPr lang="en-US" dirty="0"/>
              <a:t>Apple</a:t>
            </a:r>
          </a:p>
          <a:p>
            <a:r>
              <a:rPr lang="en-US" dirty="0"/>
              <a:t>Key</a:t>
            </a:r>
          </a:p>
          <a:p>
            <a:r>
              <a:rPr lang="en-US" dirty="0"/>
              <a:t>Bag</a:t>
            </a:r>
          </a:p>
          <a:p>
            <a:r>
              <a:rPr lang="en-US" dirty="0"/>
              <a:t>Car</a:t>
            </a:r>
          </a:p>
          <a:p>
            <a:r>
              <a:rPr lang="en-US" dirty="0"/>
              <a:t>house</a:t>
            </a:r>
          </a:p>
        </p:txBody>
      </p:sp>
    </p:spTree>
    <p:extLst>
      <p:ext uri="{BB962C8B-B14F-4D97-AF65-F5344CB8AC3E}">
        <p14:creationId xmlns:p14="http://schemas.microsoft.com/office/powerpoint/2010/main" val="77082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322B-286D-4914-80DD-FE85652D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Kata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bergabung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ADAA-5EC2-4834-876F-BA179CB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Noun + noun:</a:t>
            </a:r>
          </a:p>
          <a:p>
            <a:r>
              <a:rPr lang="en-US" dirty="0"/>
              <a:t>London Transport</a:t>
            </a:r>
          </a:p>
          <a:p>
            <a:r>
              <a:rPr lang="en-US" dirty="0"/>
              <a:t>hall door</a:t>
            </a:r>
          </a:p>
          <a:p>
            <a:r>
              <a:rPr lang="en-US" dirty="0"/>
              <a:t>kitchen table</a:t>
            </a:r>
          </a:p>
          <a:p>
            <a:r>
              <a:rPr lang="en-US" dirty="0"/>
              <a:t>winter clothes</a:t>
            </a:r>
          </a:p>
          <a:p>
            <a:r>
              <a:rPr lang="en-US" dirty="0"/>
              <a:t>Noun + gerund:</a:t>
            </a:r>
          </a:p>
          <a:p>
            <a:r>
              <a:rPr lang="en-US" dirty="0"/>
              <a:t>fruit picking</a:t>
            </a:r>
          </a:p>
          <a:p>
            <a:r>
              <a:rPr lang="en-US" dirty="0"/>
              <a:t>bird-watching</a:t>
            </a:r>
          </a:p>
          <a:p>
            <a:r>
              <a:rPr lang="en-US" dirty="0"/>
              <a:t>coal-mining.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0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5B75-5CDE-4BFC-BCCA-EBF3605D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Kata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bergabung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5855-45AA-4B2F-9812-993A664D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Gerund + Noun:</a:t>
            </a:r>
          </a:p>
          <a:p>
            <a:r>
              <a:rPr lang="en-US" dirty="0"/>
              <a:t>waiting list</a:t>
            </a:r>
          </a:p>
          <a:p>
            <a:r>
              <a:rPr lang="en-US" dirty="0"/>
              <a:t>landing card</a:t>
            </a:r>
          </a:p>
          <a:p>
            <a:r>
              <a:rPr lang="en-US" dirty="0"/>
              <a:t>diving-board</a:t>
            </a:r>
          </a:p>
          <a:p>
            <a:r>
              <a:rPr lang="en-US" dirty="0"/>
              <a:t>dining-room</a:t>
            </a:r>
          </a:p>
          <a:p>
            <a:r>
              <a:rPr lang="en-US" dirty="0" err="1"/>
              <a:t>Contoh</a:t>
            </a:r>
            <a:r>
              <a:rPr lang="en-US" dirty="0"/>
              <a:t> lain:</a:t>
            </a:r>
          </a:p>
          <a:p>
            <a:r>
              <a:rPr lang="en-US" dirty="0"/>
              <a:t>shop window</a:t>
            </a:r>
          </a:p>
          <a:p>
            <a:r>
              <a:rPr lang="en-US" dirty="0"/>
              <a:t>church bell</a:t>
            </a:r>
          </a:p>
          <a:p>
            <a:r>
              <a:rPr lang="en-US" dirty="0"/>
              <a:t>picture frame</a:t>
            </a:r>
          </a:p>
          <a:p>
            <a:r>
              <a:rPr lang="en-US" dirty="0"/>
              <a:t>garden gate.</a:t>
            </a:r>
          </a:p>
        </p:txBody>
      </p:sp>
    </p:spTree>
    <p:extLst>
      <p:ext uri="{BB962C8B-B14F-4D97-AF65-F5344CB8AC3E}">
        <p14:creationId xmlns:p14="http://schemas.microsoft.com/office/powerpoint/2010/main" val="100578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720E-0F7B-48EF-9890-E943018E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Soal-soal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847D-293E-4ED6-98E0-9B855F078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Pilih</a:t>
            </a:r>
            <a:r>
              <a:rPr lang="en-US" dirty="0"/>
              <a:t> kata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:</a:t>
            </a:r>
          </a:p>
          <a:p>
            <a:r>
              <a:rPr lang="en-US" dirty="0"/>
              <a:t>1. A. orange</a:t>
            </a:r>
          </a:p>
          <a:p>
            <a:r>
              <a:rPr lang="en-US" dirty="0"/>
              <a:t>    B. class</a:t>
            </a:r>
          </a:p>
          <a:p>
            <a:r>
              <a:rPr lang="en-US" dirty="0"/>
              <a:t>    C. cat</a:t>
            </a:r>
          </a:p>
          <a:p>
            <a:r>
              <a:rPr lang="en-US" dirty="0"/>
              <a:t>    D. milk</a:t>
            </a:r>
          </a:p>
          <a:p>
            <a:pPr marL="0" indent="0">
              <a:buNone/>
            </a:pPr>
            <a:r>
              <a:rPr lang="en-US" dirty="0"/>
              <a:t>      2. A. fish</a:t>
            </a:r>
          </a:p>
          <a:p>
            <a:pPr marL="0" indent="0">
              <a:buNone/>
            </a:pPr>
            <a:r>
              <a:rPr lang="en-US" dirty="0"/>
              <a:t>          B. book</a:t>
            </a:r>
          </a:p>
          <a:p>
            <a:pPr marL="0" indent="0">
              <a:buNone/>
            </a:pPr>
            <a:r>
              <a:rPr lang="en-US" dirty="0"/>
              <a:t>          C. honey</a:t>
            </a:r>
          </a:p>
          <a:p>
            <a:pPr marL="0" indent="0">
              <a:buNone/>
            </a:pPr>
            <a:r>
              <a:rPr lang="en-US" dirty="0"/>
              <a:t>          D. leaf </a:t>
            </a:r>
          </a:p>
        </p:txBody>
      </p:sp>
    </p:spTree>
    <p:extLst>
      <p:ext uri="{BB962C8B-B14F-4D97-AF65-F5344CB8AC3E}">
        <p14:creationId xmlns:p14="http://schemas.microsoft.com/office/powerpoint/2010/main" val="427048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325D-1F68-468E-A51D-19D06345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FDBA2-40DE-486A-8DB6-17BB556F9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A. soda</a:t>
            </a:r>
          </a:p>
          <a:p>
            <a:r>
              <a:rPr lang="en-US" dirty="0"/>
              <a:t>    B. box</a:t>
            </a:r>
          </a:p>
          <a:p>
            <a:r>
              <a:rPr lang="en-US" dirty="0"/>
              <a:t>    C. house</a:t>
            </a:r>
          </a:p>
          <a:p>
            <a:r>
              <a:rPr lang="en-US" dirty="0"/>
              <a:t>    D. car</a:t>
            </a:r>
          </a:p>
          <a:p>
            <a:r>
              <a:rPr lang="en-US" dirty="0"/>
              <a:t>4.  A. apple</a:t>
            </a:r>
          </a:p>
          <a:p>
            <a:r>
              <a:rPr lang="en-US" dirty="0"/>
              <a:t>     B. oil</a:t>
            </a:r>
          </a:p>
          <a:p>
            <a:r>
              <a:rPr lang="en-US" dirty="0"/>
              <a:t>     C. horse</a:t>
            </a:r>
          </a:p>
          <a:p>
            <a:r>
              <a:rPr lang="en-US" dirty="0"/>
              <a:t>     D. student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4963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F191-3C28-41FF-8C12-375E1666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850D-C988-4D0A-AB1B-0C8943A7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A. sand</a:t>
            </a:r>
          </a:p>
          <a:p>
            <a:r>
              <a:rPr lang="en-US" dirty="0"/>
              <a:t>    B. egg</a:t>
            </a:r>
          </a:p>
          <a:p>
            <a:r>
              <a:rPr lang="en-US" dirty="0"/>
              <a:t>    C. room</a:t>
            </a:r>
          </a:p>
          <a:p>
            <a:r>
              <a:rPr lang="en-US" dirty="0"/>
              <a:t>    D. house</a:t>
            </a:r>
          </a:p>
          <a:p>
            <a:r>
              <a:rPr lang="en-US" dirty="0"/>
              <a:t>6. A. pencil</a:t>
            </a:r>
          </a:p>
          <a:p>
            <a:r>
              <a:rPr lang="en-US" dirty="0"/>
              <a:t>    B. pen</a:t>
            </a:r>
          </a:p>
          <a:p>
            <a:r>
              <a:rPr lang="en-US" dirty="0"/>
              <a:t>    C. sugar</a:t>
            </a:r>
          </a:p>
          <a:p>
            <a:r>
              <a:rPr lang="en-US" dirty="0"/>
              <a:t>    D. cup</a:t>
            </a:r>
          </a:p>
        </p:txBody>
      </p:sp>
    </p:spTree>
    <p:extLst>
      <p:ext uri="{BB962C8B-B14F-4D97-AF65-F5344CB8AC3E}">
        <p14:creationId xmlns:p14="http://schemas.microsoft.com/office/powerpoint/2010/main" val="678549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364C-C297-4AB5-A96C-824E0AFB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6172-ACC5-4FDD-8832-892F3455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7. A. time</a:t>
            </a:r>
          </a:p>
          <a:p>
            <a:r>
              <a:rPr lang="en-US" dirty="0"/>
              <a:t>    B. book</a:t>
            </a:r>
          </a:p>
          <a:p>
            <a:r>
              <a:rPr lang="en-US" dirty="0"/>
              <a:t>    C. pen</a:t>
            </a:r>
          </a:p>
          <a:p>
            <a:r>
              <a:rPr lang="en-US" dirty="0"/>
              <a:t>    D. car</a:t>
            </a:r>
          </a:p>
          <a:p>
            <a:r>
              <a:rPr lang="en-US" dirty="0"/>
              <a:t>8. A. bus</a:t>
            </a:r>
          </a:p>
          <a:p>
            <a:r>
              <a:rPr lang="en-US" dirty="0"/>
              <a:t>    B. bicycle</a:t>
            </a:r>
          </a:p>
          <a:p>
            <a:r>
              <a:rPr lang="en-US" dirty="0"/>
              <a:t>    C. car</a:t>
            </a:r>
          </a:p>
          <a:p>
            <a:r>
              <a:rPr lang="en-US" dirty="0"/>
              <a:t>    D. air</a:t>
            </a:r>
          </a:p>
          <a:p>
            <a:r>
              <a:rPr lang="en-US" dirty="0"/>
              <a:t>9. A. coffee</a:t>
            </a:r>
          </a:p>
          <a:p>
            <a:r>
              <a:rPr lang="en-US" dirty="0"/>
              <a:t>    B. card</a:t>
            </a:r>
          </a:p>
        </p:txBody>
      </p:sp>
    </p:spTree>
    <p:extLst>
      <p:ext uri="{BB962C8B-B14F-4D97-AF65-F5344CB8AC3E}">
        <p14:creationId xmlns:p14="http://schemas.microsoft.com/office/powerpoint/2010/main" val="104292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851D-8F3F-4D91-ABAF-CAF1DB46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7959-2609-4199-9B8A-A7307C672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C. bottle</a:t>
            </a:r>
          </a:p>
          <a:p>
            <a:r>
              <a:rPr lang="en-US" dirty="0"/>
              <a:t>D. basket</a:t>
            </a:r>
          </a:p>
          <a:p>
            <a:r>
              <a:rPr lang="en-US" dirty="0"/>
              <a:t>10. A. dictionary</a:t>
            </a:r>
          </a:p>
          <a:p>
            <a:r>
              <a:rPr lang="en-US" dirty="0"/>
              <a:t>      B. gas</a:t>
            </a:r>
          </a:p>
          <a:p>
            <a:r>
              <a:rPr lang="en-US" dirty="0"/>
              <a:t>      C. shoe</a:t>
            </a:r>
          </a:p>
          <a:p>
            <a:r>
              <a:rPr lang="en-US" dirty="0"/>
              <a:t>      D. hat</a:t>
            </a:r>
          </a:p>
        </p:txBody>
      </p:sp>
    </p:spTree>
    <p:extLst>
      <p:ext uri="{BB962C8B-B14F-4D97-AF65-F5344CB8AC3E}">
        <p14:creationId xmlns:p14="http://schemas.microsoft.com/office/powerpoint/2010/main" val="75821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6DCC-5FD0-4CB3-A533-64F255CD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dan </a:t>
            </a:r>
            <a:r>
              <a:rPr lang="en-US" dirty="0" err="1"/>
              <a:t>Fungsi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3CED-F64E-424E-8361-D3120BFB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kata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Bahasa </a:t>
            </a:r>
            <a:r>
              <a:rPr lang="en-US" dirty="0" err="1"/>
              <a:t>Inggris</a:t>
            </a:r>
            <a:r>
              <a:rPr lang="en-US" dirty="0"/>
              <a:t>:</a:t>
            </a:r>
          </a:p>
          <a:p>
            <a:r>
              <a:rPr lang="en-US" dirty="0"/>
              <a:t>Common nouns: dog, man, table.</a:t>
            </a:r>
          </a:p>
          <a:p>
            <a:r>
              <a:rPr lang="en-US" dirty="0"/>
              <a:t>Proper nouns: France, Madrid, Mrs. Smith, Tom.</a:t>
            </a:r>
          </a:p>
          <a:p>
            <a:r>
              <a:rPr lang="en-US" dirty="0"/>
              <a:t>Abstract nouns: beauty, charity, courage, joy.</a:t>
            </a:r>
          </a:p>
          <a:p>
            <a:r>
              <a:rPr lang="en-US" dirty="0"/>
              <a:t>Collective nouns: crowd, flock, group, swarm, team.</a:t>
            </a:r>
          </a:p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kata </a:t>
            </a:r>
            <a:r>
              <a:rPr lang="en-US" dirty="0" err="1"/>
              <a:t>benda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Subject of verb: Tom arrived.</a:t>
            </a:r>
          </a:p>
          <a:p>
            <a:pPr marL="0" indent="0">
              <a:buNone/>
            </a:pPr>
            <a:r>
              <a:rPr lang="en-US" dirty="0"/>
              <a:t>Complement of verb: Tom is an actor.</a:t>
            </a:r>
          </a:p>
          <a:p>
            <a:pPr marL="0" indent="0">
              <a:buNone/>
            </a:pPr>
            <a:r>
              <a:rPr lang="en-US" dirty="0"/>
              <a:t>Object of verb: I saw Tom. </a:t>
            </a:r>
          </a:p>
        </p:txBody>
      </p:sp>
    </p:spTree>
    <p:extLst>
      <p:ext uri="{BB962C8B-B14F-4D97-AF65-F5344CB8AC3E}">
        <p14:creationId xmlns:p14="http://schemas.microsoft.com/office/powerpoint/2010/main" val="180016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80FD-3064-416C-B8AD-0D559178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dan </a:t>
            </a:r>
            <a:r>
              <a:rPr lang="en-US" dirty="0" err="1"/>
              <a:t>Fungsi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8CC2-9F8B-4E0A-A319-DA75220F2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of preposition: I spoke to Tom.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9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8865-AB32-4AC7-80B0-A7FFFD69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Plurals: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4D3E-B8D3-4893-AD46-098B5DE0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kata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jamak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s.</a:t>
            </a:r>
          </a:p>
          <a:p>
            <a:r>
              <a:rPr lang="en-US" dirty="0"/>
              <a:t>day, days </a:t>
            </a:r>
          </a:p>
          <a:p>
            <a:r>
              <a:rPr lang="en-US" dirty="0"/>
              <a:t>dog, dogs</a:t>
            </a:r>
          </a:p>
          <a:p>
            <a:r>
              <a:rPr lang="en-US" dirty="0"/>
              <a:t>house, houses</a:t>
            </a:r>
          </a:p>
          <a:p>
            <a:r>
              <a:rPr lang="en-US" dirty="0"/>
              <a:t>Kata </a:t>
            </a:r>
            <a:r>
              <a:rPr lang="en-US" dirty="0" err="1"/>
              <a:t>benda</a:t>
            </a:r>
            <a:r>
              <a:rPr lang="en-US" dirty="0"/>
              <a:t> yang </a:t>
            </a:r>
            <a:r>
              <a:rPr lang="en-US" dirty="0" err="1"/>
              <a:t>berakhiran</a:t>
            </a:r>
            <a:r>
              <a:rPr lang="en-US" dirty="0"/>
              <a:t> o, </a:t>
            </a:r>
            <a:r>
              <a:rPr lang="en-US" dirty="0" err="1"/>
              <a:t>ch</a:t>
            </a:r>
            <a:r>
              <a:rPr lang="en-US" dirty="0"/>
              <a:t>, </a:t>
            </a:r>
            <a:r>
              <a:rPr lang="en-US" dirty="0" err="1"/>
              <a:t>sh</a:t>
            </a:r>
            <a:r>
              <a:rPr lang="en-US" dirty="0"/>
              <a:t>, ss, </a:t>
            </a:r>
            <a:r>
              <a:rPr lang="en-US" dirty="0" err="1"/>
              <a:t>atau</a:t>
            </a:r>
            <a:r>
              <a:rPr lang="en-US" dirty="0"/>
              <a:t> x </a:t>
            </a:r>
            <a:r>
              <a:rPr lang="en-US" dirty="0" err="1"/>
              <a:t>ditambahkan</a:t>
            </a:r>
            <a:r>
              <a:rPr lang="en-US" dirty="0"/>
              <a:t> es:</a:t>
            </a:r>
          </a:p>
          <a:p>
            <a:r>
              <a:rPr lang="en-US" dirty="0"/>
              <a:t>tomato, tomatoes</a:t>
            </a:r>
          </a:p>
          <a:p>
            <a:r>
              <a:rPr lang="en-US" dirty="0"/>
              <a:t>church, churches</a:t>
            </a:r>
          </a:p>
          <a:p>
            <a:r>
              <a:rPr lang="en-US" dirty="0"/>
              <a:t>brush, brushes</a:t>
            </a:r>
          </a:p>
          <a:p>
            <a:r>
              <a:rPr lang="en-US" dirty="0"/>
              <a:t>box, boxes.</a:t>
            </a:r>
          </a:p>
        </p:txBody>
      </p:sp>
    </p:spTree>
    <p:extLst>
      <p:ext uri="{BB962C8B-B14F-4D97-AF65-F5344CB8AC3E}">
        <p14:creationId xmlns:p14="http://schemas.microsoft.com/office/powerpoint/2010/main" val="212440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5543-FFEC-4DBF-8DF9-274A7DD5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Plural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y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ies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B0E2-B068-4FA2-BF23-103A5C12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baby, babies</a:t>
            </a:r>
          </a:p>
          <a:p>
            <a:r>
              <a:rPr lang="en-US" dirty="0"/>
              <a:t>country, countries</a:t>
            </a:r>
          </a:p>
          <a:p>
            <a:r>
              <a:rPr lang="en-US" dirty="0"/>
              <a:t>fly, flies</a:t>
            </a:r>
          </a:p>
          <a:p>
            <a:r>
              <a:rPr lang="en-US" dirty="0"/>
              <a:t>lady, ladies</a:t>
            </a:r>
          </a:p>
          <a:p>
            <a:r>
              <a:rPr lang="en-US" dirty="0" err="1"/>
              <a:t>Penambahan</a:t>
            </a:r>
            <a:r>
              <a:rPr lang="en-US" dirty="0"/>
              <a:t> s:</a:t>
            </a:r>
          </a:p>
          <a:p>
            <a:r>
              <a:rPr lang="en-US" dirty="0"/>
              <a:t>boy, boys</a:t>
            </a:r>
          </a:p>
          <a:p>
            <a:r>
              <a:rPr lang="en-US" dirty="0"/>
              <a:t>day, days</a:t>
            </a:r>
          </a:p>
          <a:p>
            <a:r>
              <a:rPr lang="en-US" dirty="0"/>
              <a:t>donkey, donkeys</a:t>
            </a:r>
          </a:p>
          <a:p>
            <a:r>
              <a:rPr lang="en-US" dirty="0"/>
              <a:t>guy, guys.</a:t>
            </a:r>
          </a:p>
        </p:txBody>
      </p:sp>
    </p:spTree>
    <p:extLst>
      <p:ext uri="{BB962C8B-B14F-4D97-AF65-F5344CB8AC3E}">
        <p14:creationId xmlns:p14="http://schemas.microsoft.com/office/powerpoint/2010/main" val="418588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2AD1-7478-46EA-B1C8-94E3557E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Penghilangan</a:t>
            </a:r>
            <a:r>
              <a:rPr lang="en-US" dirty="0"/>
              <a:t> f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33BC-D58A-45DA-9D8D-7E32A3F2D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Calf, half, knife, leaf, life, loaf, self, sheaf, shelf, thief, wife, wolf.</a:t>
            </a:r>
          </a:p>
          <a:p>
            <a:r>
              <a:rPr lang="en-US" dirty="0"/>
              <a:t>loaf, loaves</a:t>
            </a:r>
          </a:p>
          <a:p>
            <a:r>
              <a:rPr lang="en-US" dirty="0"/>
              <a:t>wife, wives</a:t>
            </a:r>
          </a:p>
          <a:p>
            <a:r>
              <a:rPr lang="en-US" dirty="0"/>
              <a:t>wolf, wolves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9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14D9-0835-42BF-9E09-6D02AF18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kata </a:t>
            </a:r>
            <a:r>
              <a:rPr lang="en-US" dirty="0" err="1"/>
              <a:t>benda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950F-1F3C-4290-BC26-8009CA925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foot, feet</a:t>
            </a:r>
          </a:p>
          <a:p>
            <a:r>
              <a:rPr lang="en-US" dirty="0"/>
              <a:t>goose, geese</a:t>
            </a:r>
          </a:p>
          <a:p>
            <a:r>
              <a:rPr lang="en-US" dirty="0"/>
              <a:t>louse, lice</a:t>
            </a:r>
          </a:p>
          <a:p>
            <a:r>
              <a:rPr lang="en-US" dirty="0"/>
              <a:t>man, men</a:t>
            </a:r>
          </a:p>
          <a:p>
            <a:r>
              <a:rPr lang="en-US" dirty="0"/>
              <a:t>mouse, mice</a:t>
            </a:r>
          </a:p>
          <a:p>
            <a:r>
              <a:rPr lang="en-US" dirty="0"/>
              <a:t>tooth, teeth</a:t>
            </a:r>
          </a:p>
          <a:p>
            <a:r>
              <a:rPr lang="en-US" dirty="0"/>
              <a:t>woman, women.</a:t>
            </a:r>
          </a:p>
        </p:txBody>
      </p:sp>
    </p:spTree>
    <p:extLst>
      <p:ext uri="{BB962C8B-B14F-4D97-AF65-F5344CB8AC3E}">
        <p14:creationId xmlns:p14="http://schemas.microsoft.com/office/powerpoint/2010/main" val="80324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95A3-EFFA-4182-A944-C1C33679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nouns: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9C47-AACA-492E-9B52-C031707A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Crew, family, team:</a:t>
            </a:r>
          </a:p>
          <a:p>
            <a:r>
              <a:rPr lang="en-US" dirty="0"/>
              <a:t>Our team is the best.</a:t>
            </a:r>
          </a:p>
          <a:p>
            <a:r>
              <a:rPr lang="en-US" dirty="0"/>
              <a:t>Our team are wearing their new jerseys.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818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F9BE-2E62-44EE-98BE-BA4EC473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Kata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berpasangan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90F9C-02D9-4ADB-A763-82739772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Glasses</a:t>
            </a:r>
          </a:p>
          <a:p>
            <a:r>
              <a:rPr lang="en-US" dirty="0"/>
              <a:t>Scales</a:t>
            </a:r>
          </a:p>
          <a:p>
            <a:r>
              <a:rPr lang="en-US" dirty="0"/>
              <a:t>Shears</a:t>
            </a:r>
          </a:p>
          <a:p>
            <a:r>
              <a:rPr lang="en-US" dirty="0"/>
              <a:t>Scissors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539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552</Words>
  <Application>Microsoft Office PowerPoint</Application>
  <PresentationFormat>Widescreen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Nouns</vt:lpstr>
      <vt:lpstr>Jenis dan Fungsi:</vt:lpstr>
      <vt:lpstr>Jenis dan Fungsi:</vt:lpstr>
      <vt:lpstr>Plurals:</vt:lpstr>
      <vt:lpstr>Plural dengan mengganti y ke ies:</vt:lpstr>
      <vt:lpstr>Penghilangan f atau fe ke ves:</vt:lpstr>
      <vt:lpstr>Perubahan bentuk kata benda:</vt:lpstr>
      <vt:lpstr>Collective nouns:</vt:lpstr>
      <vt:lpstr>Kata benda berpasangan:</vt:lpstr>
      <vt:lpstr>Kata benda dapat dihitung dan tidak dapat dihitung:</vt:lpstr>
      <vt:lpstr>Kata benda dapat dihitung:</vt:lpstr>
      <vt:lpstr>Kata benda bergabung:</vt:lpstr>
      <vt:lpstr>Kata benda bergabung:</vt:lpstr>
      <vt:lpstr>Soal-soal: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Nouns</dc:title>
  <dc:creator>Windows User</dc:creator>
  <cp:lastModifiedBy>Windows User</cp:lastModifiedBy>
  <cp:revision>11</cp:revision>
  <dcterms:created xsi:type="dcterms:W3CDTF">2020-06-30T12:43:59Z</dcterms:created>
  <dcterms:modified xsi:type="dcterms:W3CDTF">2020-06-30T14:25:55Z</dcterms:modified>
</cp:coreProperties>
</file>