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88C0-5ABB-499B-9653-CAE759B869A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7DD-3379-42C6-B0F3-94E6C674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5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88C0-5ABB-499B-9653-CAE759B869A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7DD-3379-42C6-B0F3-94E6C674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88C0-5ABB-499B-9653-CAE759B869A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7DD-3379-42C6-B0F3-94E6C674BD9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5849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88C0-5ABB-499B-9653-CAE759B869A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7DD-3379-42C6-B0F3-94E6C674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48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88C0-5ABB-499B-9653-CAE759B869A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7DD-3379-42C6-B0F3-94E6C674BD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168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88C0-5ABB-499B-9653-CAE759B869A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7DD-3379-42C6-B0F3-94E6C674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0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88C0-5ABB-499B-9653-CAE759B869A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7DD-3379-42C6-B0F3-94E6C674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7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88C0-5ABB-499B-9653-CAE759B869A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7DD-3379-42C6-B0F3-94E6C674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88C0-5ABB-499B-9653-CAE759B869A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7DD-3379-42C6-B0F3-94E6C674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88C0-5ABB-499B-9653-CAE759B869A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7DD-3379-42C6-B0F3-94E6C674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88C0-5ABB-499B-9653-CAE759B869A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7DD-3379-42C6-B0F3-94E6C674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88C0-5ABB-499B-9653-CAE759B869A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7DD-3379-42C6-B0F3-94E6C674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0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88C0-5ABB-499B-9653-CAE759B869A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7DD-3379-42C6-B0F3-94E6C674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2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88C0-5ABB-499B-9653-CAE759B869A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7DD-3379-42C6-B0F3-94E6C674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6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88C0-5ABB-499B-9653-CAE759B869A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7DD-3379-42C6-B0F3-94E6C674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88C0-5ABB-499B-9653-CAE759B869A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7DD-3379-42C6-B0F3-94E6C674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1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888C0-5ABB-499B-9653-CAE759B869A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12F7DD-3379-42C6-B0F3-94E6C674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0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8D9B-305D-4846-BE8D-85C221B29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60940-04C1-4FFA-A8B6-D64572ED2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Kata </a:t>
            </a:r>
            <a:r>
              <a:rPr lang="en-US" dirty="0" err="1"/>
              <a:t>sifat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7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95BC-2815-49ED-ADDF-6E81FBF7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+ be + adjective/participle + infinitive: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047AA-2537-4AEC-9E15-E8525D4A3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agreeable</a:t>
            </a:r>
          </a:p>
          <a:p>
            <a:r>
              <a:rPr lang="en-US" dirty="0"/>
              <a:t>awful</a:t>
            </a:r>
          </a:p>
          <a:p>
            <a:r>
              <a:rPr lang="en-US" dirty="0"/>
              <a:t>delightful</a:t>
            </a:r>
          </a:p>
          <a:p>
            <a:r>
              <a:rPr lang="en-US" dirty="0"/>
              <a:t>disagreeable</a:t>
            </a:r>
          </a:p>
          <a:p>
            <a:r>
              <a:rPr lang="en-US" dirty="0"/>
              <a:t>horrible</a:t>
            </a:r>
          </a:p>
          <a:p>
            <a:r>
              <a:rPr lang="en-US" dirty="0"/>
              <a:t>marvelous</a:t>
            </a:r>
          </a:p>
          <a:p>
            <a:r>
              <a:rPr lang="en-US" dirty="0"/>
              <a:t>wonderful</a:t>
            </a:r>
          </a:p>
        </p:txBody>
      </p:sp>
    </p:spTree>
    <p:extLst>
      <p:ext uri="{BB962C8B-B14F-4D97-AF65-F5344CB8AC3E}">
        <p14:creationId xmlns:p14="http://schemas.microsoft.com/office/powerpoint/2010/main" val="303118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E84C-566F-4F3D-B6E4-B39DFFED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27A-D652-4744-86BA-830B297D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awful to be alone in such a place.</a:t>
            </a:r>
          </a:p>
          <a:p>
            <a:r>
              <a:rPr lang="en-US" dirty="0"/>
              <a:t>It’s boring to do the same thing every day.</a:t>
            </a:r>
          </a:p>
          <a:p>
            <a:r>
              <a:rPr lang="en-US" dirty="0"/>
              <a:t>It was depressing to find the house empty.</a:t>
            </a:r>
          </a:p>
          <a:p>
            <a:r>
              <a:rPr lang="en-US" dirty="0"/>
              <a:t>It would be fun/exciting/interesting to canoe down the river.</a:t>
            </a:r>
          </a:p>
          <a:p>
            <a:r>
              <a:rPr lang="en-US" dirty="0"/>
              <a:t>It was a relief to take off our wet boots.</a:t>
            </a:r>
          </a:p>
        </p:txBody>
      </p:sp>
    </p:spTree>
    <p:extLst>
      <p:ext uri="{BB962C8B-B14F-4D97-AF65-F5344CB8AC3E}">
        <p14:creationId xmlns:p14="http://schemas.microsoft.com/office/powerpoint/2010/main" val="325991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C6CC-78C7-456E-8515-BF03E55C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kata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menerangkan</a:t>
            </a:r>
            <a:r>
              <a:rPr lang="en-US" dirty="0"/>
              <a:t> kata </a:t>
            </a:r>
            <a:r>
              <a:rPr lang="en-US" dirty="0" err="1"/>
              <a:t>benda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9253-838E-44AB-BBA5-337CB496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 a beautiful girl. That girl is beautiful.</a:t>
            </a:r>
          </a:p>
          <a:p>
            <a:pPr marL="0" indent="0">
              <a:buNone/>
            </a:pPr>
            <a:r>
              <a:rPr lang="en-US" dirty="0"/>
              <a:t>Kata </a:t>
            </a:r>
            <a:r>
              <a:rPr lang="en-US" dirty="0" err="1"/>
              <a:t>sifat</a:t>
            </a:r>
            <a:r>
              <a:rPr lang="en-US" dirty="0"/>
              <a:t> beautiful </a:t>
            </a:r>
            <a:r>
              <a:rPr lang="en-US" dirty="0" err="1"/>
              <a:t>menerangkan</a:t>
            </a:r>
            <a:r>
              <a:rPr lang="en-US" dirty="0"/>
              <a:t> girl. </a:t>
            </a:r>
            <a:r>
              <a:rPr lang="en-US" dirty="0" err="1"/>
              <a:t>Posisi</a:t>
            </a:r>
            <a:r>
              <a:rPr lang="en-US" dirty="0"/>
              <a:t> kata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belakang</a:t>
            </a:r>
            <a:r>
              <a:rPr lang="en-US" dirty="0"/>
              <a:t> kata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di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 have a wonderful ring. My ring is wonderful.</a:t>
            </a:r>
          </a:p>
          <a:p>
            <a:pPr marL="0" indent="0">
              <a:buNone/>
            </a:pP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kata </a:t>
            </a:r>
            <a:r>
              <a:rPr lang="en-US" dirty="0" err="1"/>
              <a:t>sifat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This room is pleasant to work in.</a:t>
            </a:r>
          </a:p>
          <a:p>
            <a:pPr marL="0" indent="0">
              <a:buNone/>
            </a:pPr>
            <a:r>
              <a:rPr lang="en-US" dirty="0"/>
              <a:t>It’s pleasant to work in this room.</a:t>
            </a:r>
          </a:p>
          <a:p>
            <a:pPr marL="0" indent="0">
              <a:buNone/>
            </a:pPr>
            <a:r>
              <a:rPr lang="en-US" dirty="0"/>
              <a:t>This river is dangerous to bathe In.</a:t>
            </a:r>
          </a:p>
          <a:p>
            <a:pPr marL="0" indent="0">
              <a:buNone/>
            </a:pPr>
            <a:r>
              <a:rPr lang="en-US" dirty="0"/>
              <a:t>It’s dangerous to bathe in this river. </a:t>
            </a:r>
          </a:p>
        </p:txBody>
      </p:sp>
    </p:spTree>
    <p:extLst>
      <p:ext uri="{BB962C8B-B14F-4D97-AF65-F5344CB8AC3E}">
        <p14:creationId xmlns:p14="http://schemas.microsoft.com/office/powerpoint/2010/main" val="32131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BD33-2E6A-470A-9327-AAD7B8DB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Soal-soal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0495-AA0B-445F-87F4-0C962D473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The math test is ….. All students can do all numbers.</a:t>
            </a:r>
          </a:p>
          <a:p>
            <a:r>
              <a:rPr lang="en-US" dirty="0"/>
              <a:t>A. fast</a:t>
            </a:r>
          </a:p>
          <a:p>
            <a:r>
              <a:rPr lang="en-US" dirty="0"/>
              <a:t>B. easy</a:t>
            </a:r>
          </a:p>
          <a:p>
            <a:r>
              <a:rPr lang="en-US" dirty="0"/>
              <a:t>C. heavy</a:t>
            </a:r>
          </a:p>
          <a:p>
            <a:r>
              <a:rPr lang="en-US" dirty="0"/>
              <a:t>D. slow</a:t>
            </a:r>
          </a:p>
          <a:p>
            <a:r>
              <a:rPr lang="en-US" dirty="0"/>
              <a:t>2. She is ….. because she just lost her diary.</a:t>
            </a:r>
          </a:p>
          <a:p>
            <a:r>
              <a:rPr lang="en-US" dirty="0"/>
              <a:t>A. happy</a:t>
            </a:r>
          </a:p>
          <a:p>
            <a:r>
              <a:rPr lang="en-US" dirty="0"/>
              <a:t>B. excited</a:t>
            </a:r>
          </a:p>
          <a:p>
            <a:r>
              <a:rPr lang="en-US" dirty="0"/>
              <a:t>C. sad</a:t>
            </a:r>
          </a:p>
          <a:p>
            <a:r>
              <a:rPr lang="en-US" dirty="0"/>
              <a:t>D. lazy</a:t>
            </a:r>
          </a:p>
        </p:txBody>
      </p:sp>
    </p:spTree>
    <p:extLst>
      <p:ext uri="{BB962C8B-B14F-4D97-AF65-F5344CB8AC3E}">
        <p14:creationId xmlns:p14="http://schemas.microsoft.com/office/powerpoint/2010/main" val="3187294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1163-FDE7-43A5-A9A9-FB76DAC2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3E0B6-9419-4753-A7FE-01CB344C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3. He often makes mistake because he is still……</a:t>
            </a:r>
          </a:p>
          <a:p>
            <a:r>
              <a:rPr lang="en-US" dirty="0"/>
              <a:t>A. long</a:t>
            </a:r>
          </a:p>
          <a:p>
            <a:r>
              <a:rPr lang="en-US" dirty="0"/>
              <a:t>B. short</a:t>
            </a:r>
          </a:p>
          <a:p>
            <a:r>
              <a:rPr lang="en-US" dirty="0"/>
              <a:t>C. cool</a:t>
            </a:r>
          </a:p>
          <a:p>
            <a:r>
              <a:rPr lang="en-US" dirty="0"/>
              <a:t>D. young</a:t>
            </a:r>
          </a:p>
          <a:p>
            <a:r>
              <a:rPr lang="en-US" dirty="0"/>
              <a:t>4. The weather is so ……. Many people wear jackets.</a:t>
            </a:r>
          </a:p>
          <a:p>
            <a:r>
              <a:rPr lang="en-US" dirty="0"/>
              <a:t>A. cold </a:t>
            </a:r>
          </a:p>
          <a:p>
            <a:r>
              <a:rPr lang="en-US" dirty="0"/>
              <a:t>B. hot</a:t>
            </a:r>
          </a:p>
          <a:p>
            <a:r>
              <a:rPr lang="en-US" dirty="0"/>
              <a:t>C. relaxed</a:t>
            </a:r>
          </a:p>
          <a:p>
            <a:r>
              <a:rPr lang="en-US" dirty="0"/>
              <a:t>D. scorching</a:t>
            </a:r>
          </a:p>
        </p:txBody>
      </p:sp>
    </p:spTree>
    <p:extLst>
      <p:ext uri="{BB962C8B-B14F-4D97-AF65-F5344CB8AC3E}">
        <p14:creationId xmlns:p14="http://schemas.microsoft.com/office/powerpoint/2010/main" val="252360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11EF-FB18-4F95-BE0B-3C084CDF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DB35-36B8-44F9-BF4A-FC1EA6B2D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5. She felt …… when she knew that she got the best score.</a:t>
            </a:r>
          </a:p>
          <a:p>
            <a:r>
              <a:rPr lang="en-US" dirty="0"/>
              <a:t>A. excited </a:t>
            </a:r>
          </a:p>
          <a:p>
            <a:r>
              <a:rPr lang="en-US" dirty="0"/>
              <a:t>B. cold</a:t>
            </a:r>
          </a:p>
          <a:p>
            <a:r>
              <a:rPr lang="en-US" dirty="0"/>
              <a:t>C. hot</a:t>
            </a:r>
          </a:p>
          <a:p>
            <a:r>
              <a:rPr lang="en-US" dirty="0"/>
              <a:t>D. thirsty</a:t>
            </a:r>
          </a:p>
          <a:p>
            <a:r>
              <a:rPr lang="en-US" dirty="0"/>
              <a:t>6. He drank two glasses of water because he was so……..</a:t>
            </a:r>
          </a:p>
          <a:p>
            <a:r>
              <a:rPr lang="en-US" dirty="0"/>
              <a:t>A. full</a:t>
            </a:r>
          </a:p>
          <a:p>
            <a:r>
              <a:rPr lang="en-US" dirty="0"/>
              <a:t>B. dizzy</a:t>
            </a:r>
          </a:p>
          <a:p>
            <a:r>
              <a:rPr lang="en-US" dirty="0"/>
              <a:t>C. happy</a:t>
            </a:r>
          </a:p>
          <a:p>
            <a:r>
              <a:rPr lang="en-US" dirty="0"/>
              <a:t>D. thirsty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5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83FA-2A2A-4EC0-86B7-678B5F98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43F7-D4C7-49F9-9480-5D275E9D8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7. He was ….. because the car hit the tree beside him.</a:t>
            </a:r>
          </a:p>
          <a:p>
            <a:r>
              <a:rPr lang="en-US" dirty="0"/>
              <a:t>A. happy</a:t>
            </a:r>
          </a:p>
          <a:p>
            <a:r>
              <a:rPr lang="en-US" dirty="0"/>
              <a:t>B. lazy</a:t>
            </a:r>
          </a:p>
          <a:p>
            <a:r>
              <a:rPr lang="en-US" dirty="0"/>
              <a:t>C. lucky</a:t>
            </a:r>
          </a:p>
          <a:p>
            <a:r>
              <a:rPr lang="en-US" dirty="0"/>
              <a:t>D. energetic</a:t>
            </a:r>
          </a:p>
          <a:p>
            <a:r>
              <a:rPr lang="en-US" dirty="0"/>
              <a:t>8. Many boys like her because she is so……..</a:t>
            </a:r>
          </a:p>
          <a:p>
            <a:r>
              <a:rPr lang="en-US" dirty="0"/>
              <a:t>A. beautiful</a:t>
            </a:r>
          </a:p>
          <a:p>
            <a:r>
              <a:rPr lang="en-US" dirty="0"/>
              <a:t>B. ugly</a:t>
            </a:r>
          </a:p>
          <a:p>
            <a:r>
              <a:rPr lang="en-US" dirty="0"/>
              <a:t>C. bad</a:t>
            </a:r>
          </a:p>
          <a:p>
            <a:r>
              <a:rPr lang="en-US" dirty="0"/>
              <a:t>D unpleasant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2D6D-E5B7-47BE-A864-8353AEE7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4C74-7DEC-49D7-AEA5-DF515A8D4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9. The smell is pleasant. The food must be ……..</a:t>
            </a:r>
          </a:p>
          <a:p>
            <a:r>
              <a:rPr lang="en-US" dirty="0"/>
              <a:t>A. bad</a:t>
            </a:r>
          </a:p>
          <a:p>
            <a:r>
              <a:rPr lang="en-US" dirty="0"/>
              <a:t>B. ugly</a:t>
            </a:r>
          </a:p>
          <a:p>
            <a:r>
              <a:rPr lang="en-US" dirty="0"/>
              <a:t>C. hot</a:t>
            </a:r>
          </a:p>
          <a:p>
            <a:r>
              <a:rPr lang="en-US" dirty="0"/>
              <a:t>D. delicious.</a:t>
            </a:r>
          </a:p>
          <a:p>
            <a:r>
              <a:rPr lang="en-US" dirty="0"/>
              <a:t>10. Her son is …… He likes to tease his friends.</a:t>
            </a:r>
          </a:p>
          <a:p>
            <a:r>
              <a:rPr lang="en-US" dirty="0"/>
              <a:t>A. nice</a:t>
            </a:r>
          </a:p>
          <a:p>
            <a:r>
              <a:rPr lang="en-US" dirty="0"/>
              <a:t>B. naughty</a:t>
            </a:r>
          </a:p>
          <a:p>
            <a:r>
              <a:rPr lang="en-US" dirty="0"/>
              <a:t>C. friendly</a:t>
            </a:r>
          </a:p>
          <a:p>
            <a:r>
              <a:rPr lang="en-US" dirty="0"/>
              <a:t>D. kind</a:t>
            </a:r>
          </a:p>
        </p:txBody>
      </p:sp>
    </p:spTree>
    <p:extLst>
      <p:ext uri="{BB962C8B-B14F-4D97-AF65-F5344CB8AC3E}">
        <p14:creationId xmlns:p14="http://schemas.microsoft.com/office/powerpoint/2010/main" val="28585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8291-ED75-436E-BA48-DC57F61B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kata </a:t>
            </a:r>
            <a:r>
              <a:rPr lang="en-US" dirty="0" err="1"/>
              <a:t>sifat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F0F8D-BD27-475F-B1A5-AEB852BE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Demonstrative : this, that, these, those.</a:t>
            </a:r>
          </a:p>
          <a:p>
            <a:r>
              <a:rPr lang="en-US" dirty="0"/>
              <a:t>Distributive : each, every, either, neither.</a:t>
            </a:r>
          </a:p>
          <a:p>
            <a:r>
              <a:rPr lang="en-US" dirty="0"/>
              <a:t>Quantitative: some, any, no, little/few, many, much.</a:t>
            </a:r>
          </a:p>
          <a:p>
            <a:r>
              <a:rPr lang="en-US" dirty="0"/>
              <a:t>Interrogative: which, what, whose.</a:t>
            </a:r>
          </a:p>
          <a:p>
            <a:r>
              <a:rPr lang="en-US" dirty="0"/>
              <a:t>Possessive: my, your, his, her, its, our, your, their.</a:t>
            </a:r>
          </a:p>
          <a:p>
            <a:r>
              <a:rPr lang="en-US" dirty="0"/>
              <a:t>Of Quality: clever, dry, fat, golden, heavy, square.</a:t>
            </a:r>
          </a:p>
        </p:txBody>
      </p:sp>
    </p:spTree>
    <p:extLst>
      <p:ext uri="{BB962C8B-B14F-4D97-AF65-F5344CB8AC3E}">
        <p14:creationId xmlns:p14="http://schemas.microsoft.com/office/powerpoint/2010/main" val="419846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2D1C-DE4B-4BC8-9EDF-A8DA4701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Participles </a:t>
            </a:r>
            <a:r>
              <a:rPr lang="en-US" dirty="0" err="1"/>
              <a:t>sebagai</a:t>
            </a:r>
            <a:r>
              <a:rPr lang="en-US" dirty="0"/>
              <a:t> kata </a:t>
            </a:r>
            <a:r>
              <a:rPr lang="en-US" dirty="0" err="1"/>
              <a:t>sifat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DA8A2-A8A9-4106-BA94-6C2A8016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participle adjectives:</a:t>
            </a:r>
          </a:p>
          <a:p>
            <a:r>
              <a:rPr lang="en-US" dirty="0"/>
              <a:t>Amusing</a:t>
            </a:r>
          </a:p>
          <a:p>
            <a:r>
              <a:rPr lang="en-US" dirty="0"/>
              <a:t>Boring</a:t>
            </a:r>
          </a:p>
          <a:p>
            <a:r>
              <a:rPr lang="en-US" dirty="0"/>
              <a:t>Tiring</a:t>
            </a:r>
          </a:p>
          <a:p>
            <a:r>
              <a:rPr lang="en-US" dirty="0"/>
              <a:t>Past participles adjectives:</a:t>
            </a:r>
          </a:p>
          <a:p>
            <a:r>
              <a:rPr lang="en-US" dirty="0"/>
              <a:t>Amused</a:t>
            </a:r>
          </a:p>
          <a:p>
            <a:r>
              <a:rPr lang="en-US" dirty="0"/>
              <a:t>Horrified</a:t>
            </a:r>
          </a:p>
          <a:p>
            <a:r>
              <a:rPr lang="en-US" dirty="0"/>
              <a:t>Tired.</a:t>
            </a:r>
          </a:p>
        </p:txBody>
      </p:sp>
    </p:spTree>
    <p:extLst>
      <p:ext uri="{BB962C8B-B14F-4D97-AF65-F5344CB8AC3E}">
        <p14:creationId xmlns:p14="http://schemas.microsoft.com/office/powerpoint/2010/main" val="104022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68DF-AC47-4D3F-B4B2-CFA84869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Adjectives of quality: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9E04-188B-4832-A439-F4766638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rich man</a:t>
            </a:r>
          </a:p>
          <a:p>
            <a:r>
              <a:rPr lang="en-US" dirty="0"/>
              <a:t>A happy girl</a:t>
            </a:r>
          </a:p>
          <a:p>
            <a:r>
              <a:rPr lang="en-US" dirty="0"/>
              <a:t>be, become, seem:</a:t>
            </a:r>
          </a:p>
          <a:p>
            <a:r>
              <a:rPr lang="en-US" dirty="0"/>
              <a:t>Tom became rich.</a:t>
            </a:r>
          </a:p>
          <a:p>
            <a:r>
              <a:rPr lang="en-US" dirty="0"/>
              <a:t>Ann seems happy.</a:t>
            </a:r>
          </a:p>
          <a:p>
            <a:r>
              <a:rPr lang="en-US" dirty="0"/>
              <a:t>feel, make, sound, taste, smell:</a:t>
            </a:r>
          </a:p>
          <a:p>
            <a:r>
              <a:rPr lang="en-US" dirty="0"/>
              <a:t>Tom felt cold.</a:t>
            </a:r>
          </a:p>
          <a:p>
            <a:r>
              <a:rPr lang="en-US" dirty="0"/>
              <a:t>He made her happy.</a:t>
            </a:r>
          </a:p>
          <a:p>
            <a:r>
              <a:rPr lang="en-US" dirty="0"/>
              <a:t>The idea sounds interesting.</a:t>
            </a:r>
          </a:p>
        </p:txBody>
      </p:sp>
    </p:spTree>
    <p:extLst>
      <p:ext uri="{BB962C8B-B14F-4D97-AF65-F5344CB8AC3E}">
        <p14:creationId xmlns:p14="http://schemas.microsoft.com/office/powerpoint/2010/main" val="217549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B939-97FA-4B29-8C30-0AF2160D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0651-944D-416C-B893-84CA11BEC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: dark, tall, useful.</a:t>
            </a:r>
          </a:p>
          <a:p>
            <a:r>
              <a:rPr lang="en-US" dirty="0"/>
              <a:t>Comparative : darker, taller, more useful.</a:t>
            </a:r>
          </a:p>
          <a:p>
            <a:r>
              <a:rPr lang="en-US" dirty="0"/>
              <a:t>Superlative: darkest, tallest, most useful.</a:t>
            </a:r>
          </a:p>
          <a:p>
            <a:r>
              <a:rPr lang="en-US" dirty="0"/>
              <a:t>bright – brighter – brightest.</a:t>
            </a:r>
          </a:p>
          <a:p>
            <a:r>
              <a:rPr lang="en-US" dirty="0"/>
              <a:t>brave – braver – bravest.</a:t>
            </a:r>
          </a:p>
          <a:p>
            <a:r>
              <a:rPr lang="en-US" dirty="0"/>
              <a:t>Interested – more interested – most interested</a:t>
            </a:r>
          </a:p>
          <a:p>
            <a:r>
              <a:rPr lang="en-US" dirty="0"/>
              <a:t>frightening – more frightening – most frightening</a:t>
            </a:r>
          </a:p>
          <a:p>
            <a:r>
              <a:rPr lang="en-US" dirty="0"/>
              <a:t>doubtful – more doubtful – most doubtful</a:t>
            </a:r>
          </a:p>
          <a:p>
            <a:r>
              <a:rPr lang="en-US" dirty="0"/>
              <a:t>obscure – more obscure – most obscure </a:t>
            </a:r>
          </a:p>
        </p:txBody>
      </p:sp>
    </p:spTree>
    <p:extLst>
      <p:ext uri="{BB962C8B-B14F-4D97-AF65-F5344CB8AC3E}">
        <p14:creationId xmlns:p14="http://schemas.microsoft.com/office/powerpoint/2010/main" val="84085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604A-FA07-4898-8648-F1928E45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EE49-424B-4FB5-B19F-A04455459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clever      cleverer      cleverest</a:t>
            </a:r>
          </a:p>
          <a:p>
            <a:r>
              <a:rPr lang="en-US" dirty="0"/>
              <a:t>pretty       prettier       prettiest</a:t>
            </a:r>
          </a:p>
          <a:p>
            <a:r>
              <a:rPr lang="en-US" dirty="0"/>
              <a:t>silly           sillier         silliest</a:t>
            </a:r>
          </a:p>
          <a:p>
            <a:endParaRPr lang="en-US" dirty="0"/>
          </a:p>
          <a:p>
            <a:r>
              <a:rPr lang="en-US" dirty="0"/>
              <a:t>Irregular comparisons:</a:t>
            </a:r>
          </a:p>
          <a:p>
            <a:r>
              <a:rPr lang="en-US" dirty="0"/>
              <a:t>bad          worse         worst</a:t>
            </a:r>
          </a:p>
          <a:p>
            <a:r>
              <a:rPr lang="en-US" dirty="0"/>
              <a:t>far           farther        farthest</a:t>
            </a:r>
          </a:p>
          <a:p>
            <a:r>
              <a:rPr lang="en-US" dirty="0"/>
              <a:t>                further        furthest</a:t>
            </a:r>
          </a:p>
          <a:p>
            <a:r>
              <a:rPr lang="en-US" dirty="0"/>
              <a:t>good         better        best</a:t>
            </a:r>
          </a:p>
        </p:txBody>
      </p:sp>
    </p:spTree>
    <p:extLst>
      <p:ext uri="{BB962C8B-B14F-4D97-AF65-F5344CB8AC3E}">
        <p14:creationId xmlns:p14="http://schemas.microsoft.com/office/powerpoint/2010/main" val="310374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4AC4-31A6-4E95-A3D0-30ABDE24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1B92-DB1C-41A3-80B5-88AB393E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little          less          least</a:t>
            </a:r>
          </a:p>
          <a:p>
            <a:r>
              <a:rPr lang="en-US" dirty="0"/>
              <a:t>many/much      more       most</a:t>
            </a:r>
          </a:p>
          <a:p>
            <a:r>
              <a:rPr lang="en-US" dirty="0"/>
              <a:t>old              older        oldest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8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35EC-5EF7-4E34-BEAD-7F21D08E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with comparison: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A319-D7C1-4436-A37B-17368B003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boy of sixteen is often as tall as his father.</a:t>
            </a:r>
          </a:p>
          <a:p>
            <a:r>
              <a:rPr lang="en-US" dirty="0"/>
              <a:t>He was as white as a sheet.</a:t>
            </a:r>
          </a:p>
          <a:p>
            <a:r>
              <a:rPr lang="en-US" dirty="0"/>
              <a:t>Your coffee is not as good as the coffee my brother makes.</a:t>
            </a:r>
          </a:p>
          <a:p>
            <a:r>
              <a:rPr lang="en-US" dirty="0"/>
              <a:t>He makes fewer mistakes than you do.</a:t>
            </a:r>
          </a:p>
          <a:p>
            <a:r>
              <a:rPr lang="en-US" dirty="0"/>
              <a:t>He is stronger than I expected.</a:t>
            </a:r>
          </a:p>
          <a:p>
            <a:r>
              <a:rPr lang="en-US" dirty="0"/>
              <a:t>It was more expensive than I thought.</a:t>
            </a:r>
          </a:p>
          <a:p>
            <a:r>
              <a:rPr lang="en-US" dirty="0"/>
              <a:t>This is the oldest theatre in London.</a:t>
            </a:r>
          </a:p>
          <a:p>
            <a:r>
              <a:rPr lang="en-US" dirty="0"/>
              <a:t>The youngest of the family was the most successful.</a:t>
            </a:r>
          </a:p>
        </p:txBody>
      </p:sp>
    </p:spTree>
    <p:extLst>
      <p:ext uri="{BB962C8B-B14F-4D97-AF65-F5344CB8AC3E}">
        <p14:creationId xmlns:p14="http://schemas.microsoft.com/office/powerpoint/2010/main" val="122944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FDFE-994E-43E5-B6F4-6ADE00DF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Adjectives + one/ones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6DA0-82EA-4561-9C72-1E97282BF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buy the expensive apples; get the cheaper ones.</a:t>
            </a:r>
          </a:p>
          <a:p>
            <a:r>
              <a:rPr lang="en-US" dirty="0"/>
              <a:t>Hard beds are healthier than soft ones.</a:t>
            </a:r>
          </a:p>
          <a:p>
            <a:r>
              <a:rPr lang="en-US" dirty="0"/>
              <a:t>I lost my old camera; this is a new one.</a:t>
            </a:r>
          </a:p>
          <a:p>
            <a:r>
              <a:rPr lang="en-US" dirty="0"/>
              <a:t>If you haven’t got a big plate, two small ones will do.</a:t>
            </a:r>
          </a:p>
        </p:txBody>
      </p:sp>
    </p:spTree>
    <p:extLst>
      <p:ext uri="{BB962C8B-B14F-4D97-AF65-F5344CB8AC3E}">
        <p14:creationId xmlns:p14="http://schemas.microsoft.com/office/powerpoint/2010/main" val="6357794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794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Adjectives</vt:lpstr>
      <vt:lpstr>Jenis kata sifat:</vt:lpstr>
      <vt:lpstr>Participles sebagai kata sifat:</vt:lpstr>
      <vt:lpstr>Adjectives of quality:</vt:lpstr>
      <vt:lpstr>Comparison:</vt:lpstr>
      <vt:lpstr>Comparison:</vt:lpstr>
      <vt:lpstr>PowerPoint Presentation</vt:lpstr>
      <vt:lpstr>Construction with comparison:</vt:lpstr>
      <vt:lpstr>Adjectives + one/ones</vt:lpstr>
      <vt:lpstr>It + be + adjective/participle + infinitive:</vt:lpstr>
      <vt:lpstr>Examples:</vt:lpstr>
      <vt:lpstr>Penggunaan kata sifat menerangkan kata benda:</vt:lpstr>
      <vt:lpstr>Soal-soal: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Adjectives</dc:title>
  <dc:creator>Windows User</dc:creator>
  <cp:lastModifiedBy>Windows User</cp:lastModifiedBy>
  <cp:revision>15</cp:revision>
  <dcterms:created xsi:type="dcterms:W3CDTF">2020-07-03T14:04:37Z</dcterms:created>
  <dcterms:modified xsi:type="dcterms:W3CDTF">2020-07-04T13:35:24Z</dcterms:modified>
</cp:coreProperties>
</file>