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61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C6C6-5CA5-403E-B272-F249C593DECA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F3FE1A-D1EA-41E3-85FA-F9A7AEBB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3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547-055D-4472-98A0-D86FCB9E8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300DD-83CA-4809-9990-C8A3D066E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keterangan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5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9ADF-082F-4D98-B5DC-D03A1530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6A45-99AA-4DB6-A023-DF36E95B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always in time for meals.</a:t>
            </a:r>
          </a:p>
          <a:p>
            <a:r>
              <a:rPr lang="en-US" dirty="0"/>
              <a:t>They sometimes stay up all night.</a:t>
            </a:r>
          </a:p>
          <a:p>
            <a:r>
              <a:rPr lang="en-US" dirty="0"/>
              <a:t>He can never understand.</a:t>
            </a:r>
          </a:p>
          <a:p>
            <a:r>
              <a:rPr lang="en-US" dirty="0"/>
              <a:t>You have often been told not to do that.</a:t>
            </a:r>
          </a:p>
          <a:p>
            <a:r>
              <a:rPr lang="en-US" dirty="0"/>
              <a:t>You hardly ever have to remind him; he always remembers.</a:t>
            </a:r>
          </a:p>
          <a:p>
            <a:r>
              <a:rPr lang="en-US" dirty="0"/>
              <a:t>Can you park your car near the shops? – Yes, I usually can.</a:t>
            </a:r>
          </a:p>
          <a:p>
            <a:r>
              <a:rPr lang="en-US" dirty="0"/>
              <a:t>I know I should take exercise, but I never do.</a:t>
            </a:r>
          </a:p>
          <a:p>
            <a:r>
              <a:rPr lang="en-US" dirty="0"/>
              <a:t>He often walks to school. </a:t>
            </a:r>
          </a:p>
        </p:txBody>
      </p:sp>
    </p:spTree>
    <p:extLst>
      <p:ext uri="{BB962C8B-B14F-4D97-AF65-F5344CB8AC3E}">
        <p14:creationId xmlns:p14="http://schemas.microsoft.com/office/powerpoint/2010/main" val="353909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E640-A6DF-436C-94CE-838F46E2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 of degree: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BD1A-5A61-49C0-9955-6360186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Absolutely</a:t>
            </a:r>
          </a:p>
          <a:p>
            <a:r>
              <a:rPr lang="en-US" dirty="0"/>
              <a:t>Almost</a:t>
            </a:r>
          </a:p>
          <a:p>
            <a:r>
              <a:rPr lang="en-US" dirty="0"/>
              <a:t>Enough</a:t>
            </a:r>
          </a:p>
          <a:p>
            <a:r>
              <a:rPr lang="en-US" dirty="0"/>
              <a:t>Far</a:t>
            </a:r>
          </a:p>
          <a:p>
            <a:r>
              <a:rPr lang="en-US" dirty="0"/>
              <a:t>Much</a:t>
            </a:r>
          </a:p>
          <a:p>
            <a:r>
              <a:rPr lang="en-US" dirty="0"/>
              <a:t>Only</a:t>
            </a:r>
          </a:p>
          <a:p>
            <a:r>
              <a:rPr lang="en-US" dirty="0"/>
              <a:t>just</a:t>
            </a:r>
          </a:p>
        </p:txBody>
      </p:sp>
    </p:spTree>
    <p:extLst>
      <p:ext uri="{BB962C8B-B14F-4D97-AF65-F5344CB8AC3E}">
        <p14:creationId xmlns:p14="http://schemas.microsoft.com/office/powerpoint/2010/main" val="148542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9ACC-205B-4070-94DE-BE6700EA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6ADD-4CE5-4F89-85A9-76EE106D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absolutely right.</a:t>
            </a:r>
          </a:p>
          <a:p>
            <a:r>
              <a:rPr lang="en-US" dirty="0"/>
              <a:t>I’m almost ready.</a:t>
            </a:r>
          </a:p>
          <a:p>
            <a:r>
              <a:rPr lang="en-US" dirty="0"/>
              <a:t>The box isn’t big enough.</a:t>
            </a:r>
          </a:p>
          <a:p>
            <a:r>
              <a:rPr lang="en-US" dirty="0"/>
              <a:t>He didn’t work quickly enough.</a:t>
            </a:r>
          </a:p>
          <a:p>
            <a:r>
              <a:rPr lang="en-US" dirty="0"/>
              <a:t>It is far better to say nothing.</a:t>
            </a:r>
          </a:p>
          <a:p>
            <a:r>
              <a:rPr lang="en-US" dirty="0"/>
              <a:t>This solution is much the best.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0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D099-2341-4262-B1BE-E9F5F753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Soal-soal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203F-E3CA-461B-B113-26165219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:</a:t>
            </a:r>
          </a:p>
          <a:p>
            <a:r>
              <a:rPr lang="en-US" dirty="0"/>
              <a:t>1. A. I opened the door quietly.</a:t>
            </a:r>
          </a:p>
          <a:p>
            <a:r>
              <a:rPr lang="en-US" dirty="0"/>
              <a:t>    B. We study hard.</a:t>
            </a:r>
          </a:p>
          <a:p>
            <a:r>
              <a:rPr lang="en-US" dirty="0"/>
              <a:t>    C. We must calculate the expenditure accurately.</a:t>
            </a:r>
          </a:p>
          <a:p>
            <a:r>
              <a:rPr lang="en-US" dirty="0"/>
              <a:t>    D. I met him yesterday.</a:t>
            </a:r>
          </a:p>
          <a:p>
            <a:r>
              <a:rPr lang="en-US" dirty="0"/>
              <a:t>2. A. Jane always studies in the quiet room upstairs.</a:t>
            </a:r>
          </a:p>
          <a:p>
            <a:r>
              <a:rPr lang="en-US" dirty="0"/>
              <a:t>    B. We never know the truth.</a:t>
            </a:r>
          </a:p>
          <a:p>
            <a:r>
              <a:rPr lang="en-US" dirty="0"/>
              <a:t>    C. He will return the books tomorrow.</a:t>
            </a:r>
          </a:p>
          <a:p>
            <a:r>
              <a:rPr lang="en-US" dirty="0"/>
              <a:t>    D. Samantha sometimes watches movie </a:t>
            </a:r>
            <a:r>
              <a:rPr lang="en-US"/>
              <a:t>in weekend.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AF87-DE64-48FA-BE7E-DDEDA259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8EB7-71A6-48B8-BC4F-5B642CB1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A. We have to finish our work today.</a:t>
            </a:r>
          </a:p>
          <a:p>
            <a:r>
              <a:rPr lang="en-US" dirty="0"/>
              <a:t>    B. The students must write the composition carefully.</a:t>
            </a:r>
          </a:p>
          <a:p>
            <a:r>
              <a:rPr lang="en-US" dirty="0"/>
              <a:t>    C. She is dancing beautifully.</a:t>
            </a:r>
          </a:p>
          <a:p>
            <a:r>
              <a:rPr lang="en-US" dirty="0"/>
              <a:t>    D. Don’t speak too fast. I can’t understand it.</a:t>
            </a:r>
          </a:p>
          <a:p>
            <a:r>
              <a:rPr lang="en-US" dirty="0"/>
              <a:t>4. A. You have to search your bag there.</a:t>
            </a:r>
          </a:p>
          <a:p>
            <a:r>
              <a:rPr lang="en-US" dirty="0"/>
              <a:t>    B. Put the cupboard here.</a:t>
            </a:r>
          </a:p>
          <a:p>
            <a:r>
              <a:rPr lang="en-US" dirty="0"/>
              <a:t>    C. I can not find it anywhere.</a:t>
            </a:r>
          </a:p>
          <a:p>
            <a:r>
              <a:rPr lang="en-US" dirty="0"/>
              <a:t>    D. She promises that she will come to our party tonight. </a:t>
            </a:r>
          </a:p>
        </p:txBody>
      </p:sp>
    </p:spTree>
    <p:extLst>
      <p:ext uri="{BB962C8B-B14F-4D97-AF65-F5344CB8AC3E}">
        <p14:creationId xmlns:p14="http://schemas.microsoft.com/office/powerpoint/2010/main" val="216637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0826-433B-48D8-9164-A0E2AE40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F53C-CC7D-413F-B6D0-312FFBF1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A. We almost forgot to bring our identity card.</a:t>
            </a:r>
          </a:p>
          <a:p>
            <a:r>
              <a:rPr lang="en-US" dirty="0"/>
              <a:t>    B. You only need to put some more sugar.</a:t>
            </a:r>
          </a:p>
          <a:p>
            <a:r>
              <a:rPr lang="en-US" dirty="0"/>
              <a:t>    C. Now we are listening to the lecturer.</a:t>
            </a:r>
          </a:p>
          <a:p>
            <a:r>
              <a:rPr lang="en-US" dirty="0"/>
              <a:t>    D. We nearly hit the rabbit.</a:t>
            </a:r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:</a:t>
            </a:r>
          </a:p>
          <a:p>
            <a:r>
              <a:rPr lang="en-US" dirty="0"/>
              <a:t>6. A. She is typing so fast.</a:t>
            </a:r>
          </a:p>
          <a:p>
            <a:r>
              <a:rPr lang="en-US" dirty="0"/>
              <a:t>    B. We are running slowly.</a:t>
            </a:r>
          </a:p>
          <a:p>
            <a:r>
              <a:rPr lang="en-US" dirty="0"/>
              <a:t>    C. The dancer is dancing beautifully.</a:t>
            </a:r>
          </a:p>
          <a:p>
            <a:r>
              <a:rPr lang="en-US" dirty="0"/>
              <a:t>    D. You can put your wet coat right there. </a:t>
            </a:r>
          </a:p>
        </p:txBody>
      </p:sp>
    </p:spTree>
    <p:extLst>
      <p:ext uri="{BB962C8B-B14F-4D97-AF65-F5344CB8AC3E}">
        <p14:creationId xmlns:p14="http://schemas.microsoft.com/office/powerpoint/2010/main" val="380783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6AA0-CB0F-4456-82D6-FFBB2D6B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E4F7-CBEA-40C1-A8CC-16008939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A. They promise to return the bag tomorrow.</a:t>
            </a:r>
          </a:p>
          <a:p>
            <a:r>
              <a:rPr lang="en-US" dirty="0"/>
              <a:t>    B. Now we are listening to the music.</a:t>
            </a:r>
          </a:p>
          <a:p>
            <a:r>
              <a:rPr lang="en-US" dirty="0"/>
              <a:t>    C. We store the old things in the box.</a:t>
            </a:r>
          </a:p>
          <a:p>
            <a:r>
              <a:rPr lang="en-US" dirty="0"/>
              <a:t>    D. Yesterday we wrote so many letters.</a:t>
            </a:r>
          </a:p>
          <a:p>
            <a:r>
              <a:rPr lang="en-US" dirty="0"/>
              <a:t>8. A. My uncle live upstairs.</a:t>
            </a:r>
          </a:p>
          <a:p>
            <a:r>
              <a:rPr lang="en-US" dirty="0"/>
              <a:t>    B. They always come late.</a:t>
            </a:r>
          </a:p>
          <a:p>
            <a:r>
              <a:rPr lang="en-US" dirty="0"/>
              <a:t>    C. We never told the truth to her.</a:t>
            </a:r>
          </a:p>
          <a:p>
            <a:r>
              <a:rPr lang="en-US" dirty="0"/>
              <a:t>    D. She sometimes visits her aunt in village.</a:t>
            </a:r>
          </a:p>
        </p:txBody>
      </p:sp>
    </p:spTree>
    <p:extLst>
      <p:ext uri="{BB962C8B-B14F-4D97-AF65-F5344CB8AC3E}">
        <p14:creationId xmlns:p14="http://schemas.microsoft.com/office/powerpoint/2010/main" val="120434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6AEA-1C99-4077-8E80-9138CFE6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1C49-0247-42FF-AA7D-00D5E25F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 A. He almost finished his work when he came.</a:t>
            </a:r>
          </a:p>
          <a:p>
            <a:r>
              <a:rPr lang="en-US" dirty="0"/>
              <a:t>    B. I must have put my money somewhere.</a:t>
            </a:r>
          </a:p>
          <a:p>
            <a:r>
              <a:rPr lang="en-US" dirty="0"/>
              <a:t>    C. We always listen to our parents attentively.</a:t>
            </a:r>
          </a:p>
          <a:p>
            <a:r>
              <a:rPr lang="en-US" dirty="0"/>
              <a:t>    D. He never brings his money home.</a:t>
            </a:r>
          </a:p>
          <a:p>
            <a:r>
              <a:rPr lang="en-US" dirty="0"/>
              <a:t>10. A. She can not find her doll anywhere.</a:t>
            </a:r>
          </a:p>
          <a:p>
            <a:r>
              <a:rPr lang="en-US" dirty="0"/>
              <a:t>      B. I will tell you the news tomorrow.</a:t>
            </a:r>
          </a:p>
          <a:p>
            <a:r>
              <a:rPr lang="en-US" dirty="0"/>
              <a:t>      C. He almost fell down from his bike.</a:t>
            </a:r>
          </a:p>
          <a:p>
            <a:r>
              <a:rPr lang="en-US" dirty="0"/>
              <a:t>      D. My father is driving his </a:t>
            </a:r>
            <a:r>
              <a:rPr lang="en-US"/>
              <a:t>car fast.</a:t>
            </a:r>
          </a:p>
        </p:txBody>
      </p:sp>
    </p:spTree>
    <p:extLst>
      <p:ext uri="{BB962C8B-B14F-4D97-AF65-F5344CB8AC3E}">
        <p14:creationId xmlns:p14="http://schemas.microsoft.com/office/powerpoint/2010/main" val="404224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C1E-5CBE-4890-A82B-DA0FFA82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kata </a:t>
            </a:r>
            <a:r>
              <a:rPr lang="en-US" dirty="0" err="1"/>
              <a:t>keterangan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4216-9592-465B-8665-146892A5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Manner</a:t>
            </a:r>
          </a:p>
          <a:p>
            <a:r>
              <a:rPr lang="en-US" dirty="0"/>
              <a:t>Place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Frequency</a:t>
            </a:r>
          </a:p>
          <a:p>
            <a:r>
              <a:rPr lang="en-US" dirty="0"/>
              <a:t>Sentence</a:t>
            </a:r>
          </a:p>
          <a:p>
            <a:r>
              <a:rPr lang="en-US" dirty="0"/>
              <a:t>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1B81-F931-49A2-84E8-58660A0F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 of manner: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AB37-F240-4AE9-BE98-43199192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Bravely</a:t>
            </a:r>
          </a:p>
          <a:p>
            <a:r>
              <a:rPr lang="en-US" dirty="0"/>
              <a:t>Happily</a:t>
            </a:r>
          </a:p>
          <a:p>
            <a:r>
              <a:rPr lang="en-US" dirty="0"/>
              <a:t>Quickly</a:t>
            </a:r>
          </a:p>
          <a:p>
            <a:r>
              <a:rPr lang="en-US" dirty="0"/>
              <a:t>Gravely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Slowly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55A8-71AE-42D4-95DE-1B5E9B1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AACA-EA2B-4AC1-8909-DD034A0A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danced beautifully.</a:t>
            </a:r>
          </a:p>
          <a:p>
            <a:r>
              <a:rPr lang="en-US" dirty="0"/>
              <a:t>He gave her the money reluctantly.</a:t>
            </a:r>
          </a:p>
          <a:p>
            <a:r>
              <a:rPr lang="en-US" dirty="0"/>
              <a:t>He looked at me suspiciously or He looked suspiciously at me.</a:t>
            </a:r>
          </a:p>
          <a:p>
            <a:r>
              <a:rPr lang="en-US" dirty="0"/>
              <a:t>She carefully picked up all the bits of broken glass. </a:t>
            </a:r>
          </a:p>
          <a:p>
            <a:r>
              <a:rPr lang="en-US" dirty="0"/>
              <a:t>He angrily denied that he had stolen the documents.</a:t>
            </a:r>
          </a:p>
          <a:p>
            <a:r>
              <a:rPr lang="en-US" dirty="0"/>
              <a:t>They secretly decided to leave the town.</a:t>
            </a:r>
          </a:p>
          <a:p>
            <a:r>
              <a:rPr lang="en-US" dirty="0"/>
              <a:t>He kindly waited for me.</a:t>
            </a:r>
          </a:p>
          <a:p>
            <a:r>
              <a:rPr lang="en-US" dirty="0"/>
              <a:t>He generously paid for us all.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5988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6840-B509-4A02-89F2-5E4991B1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 of place: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A33B-CEBB-4908-9A86-8B1F49C3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Away</a:t>
            </a:r>
          </a:p>
          <a:p>
            <a:r>
              <a:rPr lang="en-US" dirty="0"/>
              <a:t>Everywhere</a:t>
            </a:r>
          </a:p>
          <a:p>
            <a:r>
              <a:rPr lang="en-US" dirty="0"/>
              <a:t>Here</a:t>
            </a:r>
          </a:p>
          <a:p>
            <a:r>
              <a:rPr lang="en-US" dirty="0"/>
              <a:t>Nowhere</a:t>
            </a:r>
          </a:p>
          <a:p>
            <a:r>
              <a:rPr lang="en-US" dirty="0"/>
              <a:t>Somewhere</a:t>
            </a:r>
          </a:p>
          <a:p>
            <a:r>
              <a:rPr lang="en-US" dirty="0"/>
              <a:t>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5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8DB9-879F-4F3B-96B8-DEC77214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0AA6-663D-4C16-B8F5-5835C286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went away.</a:t>
            </a:r>
          </a:p>
          <a:p>
            <a:r>
              <a:rPr lang="en-US" dirty="0"/>
              <a:t>He lives abroad</a:t>
            </a:r>
          </a:p>
          <a:p>
            <a:r>
              <a:rPr lang="en-US" dirty="0"/>
              <a:t>Bill is upstairs.</a:t>
            </a:r>
          </a:p>
          <a:p>
            <a:r>
              <a:rPr lang="en-US" dirty="0"/>
              <a:t>She sent him away.</a:t>
            </a:r>
          </a:p>
          <a:p>
            <a:r>
              <a:rPr lang="en-US" dirty="0"/>
              <a:t>I looked for it everywhere.</a:t>
            </a:r>
          </a:p>
          <a:p>
            <a:r>
              <a:rPr lang="en-US" dirty="0"/>
              <a:t>The parrot sat on a perch.</a:t>
            </a:r>
          </a:p>
          <a:p>
            <a:r>
              <a:rPr lang="en-US" dirty="0"/>
              <a:t>He lives near me.</a:t>
            </a:r>
          </a:p>
          <a:p>
            <a:r>
              <a:rPr lang="en-US" dirty="0"/>
              <a:t>He stood in the doorway.</a:t>
            </a:r>
          </a:p>
        </p:txBody>
      </p:sp>
    </p:spTree>
    <p:extLst>
      <p:ext uri="{BB962C8B-B14F-4D97-AF65-F5344CB8AC3E}">
        <p14:creationId xmlns:p14="http://schemas.microsoft.com/office/powerpoint/2010/main" val="35942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E0BF-7654-4D6E-AA94-13FF683D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 of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BE74-FF1F-4CEF-B6B6-7C4B4E05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Afterwards</a:t>
            </a:r>
          </a:p>
          <a:p>
            <a:r>
              <a:rPr lang="en-US" dirty="0"/>
              <a:t>Eventually</a:t>
            </a:r>
          </a:p>
          <a:p>
            <a:r>
              <a:rPr lang="en-US" dirty="0"/>
              <a:t>Lately</a:t>
            </a:r>
          </a:p>
          <a:p>
            <a:r>
              <a:rPr lang="en-US" dirty="0"/>
              <a:t>Now</a:t>
            </a:r>
          </a:p>
          <a:p>
            <a:r>
              <a:rPr lang="en-US" dirty="0"/>
              <a:t>Recently</a:t>
            </a:r>
          </a:p>
          <a:p>
            <a:r>
              <a:rPr lang="en-US" dirty="0"/>
              <a:t>Today</a:t>
            </a:r>
          </a:p>
          <a:p>
            <a:r>
              <a:rPr lang="en-US" dirty="0"/>
              <a:t>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9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BF02-A6C2-4F0A-BF82-8400CE5D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EBCA-6957-4688-B941-0F9F405E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 he came/He came eventually.</a:t>
            </a:r>
          </a:p>
          <a:p>
            <a:r>
              <a:rPr lang="en-US" dirty="0"/>
              <a:t>Then we went home/We went home then.</a:t>
            </a:r>
          </a:p>
          <a:p>
            <a:r>
              <a:rPr lang="en-US" dirty="0"/>
              <a:t>Write today. I’ll wait till tomorrow.</a:t>
            </a:r>
          </a:p>
          <a:p>
            <a:r>
              <a:rPr lang="en-US" dirty="0"/>
              <a:t>He came late.</a:t>
            </a:r>
          </a:p>
          <a:p>
            <a:r>
              <a:rPr lang="en-US" dirty="0"/>
              <a:t>I’ll go immediately.</a:t>
            </a:r>
          </a:p>
          <a:p>
            <a:r>
              <a:rPr lang="en-US" dirty="0"/>
              <a:t>He hasn’t finished his breakfast yet.</a:t>
            </a:r>
          </a:p>
          <a:p>
            <a:r>
              <a:rPr lang="en-US" dirty="0"/>
              <a:t>She is still in bed.</a:t>
            </a:r>
          </a:p>
          <a:p>
            <a:r>
              <a:rPr lang="en-US" dirty="0"/>
              <a:t>I’m just coming.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2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FFB5-8DEF-4123-A232-DD4559D4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 of frequency: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9BB9-2EEC-4381-A6FA-D0A14655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</a:t>
            </a:r>
          </a:p>
          <a:p>
            <a:r>
              <a:rPr lang="en-US" dirty="0"/>
              <a:t>Often</a:t>
            </a:r>
          </a:p>
          <a:p>
            <a:r>
              <a:rPr lang="en-US" dirty="0"/>
              <a:t>Usually</a:t>
            </a:r>
          </a:p>
          <a:p>
            <a:r>
              <a:rPr lang="en-US" dirty="0"/>
              <a:t>Sometimes</a:t>
            </a:r>
          </a:p>
          <a:p>
            <a:r>
              <a:rPr lang="en-US" dirty="0"/>
              <a:t>Never</a:t>
            </a:r>
          </a:p>
          <a:p>
            <a:r>
              <a:rPr lang="en-US" dirty="0"/>
              <a:t>Seldom</a:t>
            </a:r>
          </a:p>
          <a:p>
            <a:r>
              <a:rPr lang="en-US" dirty="0"/>
              <a:t>Once.</a:t>
            </a:r>
          </a:p>
        </p:txBody>
      </p:sp>
    </p:spTree>
    <p:extLst>
      <p:ext uri="{BB962C8B-B14F-4D97-AF65-F5344CB8AC3E}">
        <p14:creationId xmlns:p14="http://schemas.microsoft.com/office/powerpoint/2010/main" val="1993471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783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Adverbs</vt:lpstr>
      <vt:lpstr>Jenis kata keterangan:</vt:lpstr>
      <vt:lpstr>Adverbs of manner:</vt:lpstr>
      <vt:lpstr>Sentences:</vt:lpstr>
      <vt:lpstr>Adverbs of place:</vt:lpstr>
      <vt:lpstr>Sentences:</vt:lpstr>
      <vt:lpstr>Adverbs of time:</vt:lpstr>
      <vt:lpstr>Sentences:</vt:lpstr>
      <vt:lpstr>Adverbs of frequency:</vt:lpstr>
      <vt:lpstr>Sentences:</vt:lpstr>
      <vt:lpstr>Adverbs of degree:</vt:lpstr>
      <vt:lpstr>Sentences:</vt:lpstr>
      <vt:lpstr>Soal-soal: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Adverbs</dc:title>
  <dc:creator>Windows User</dc:creator>
  <cp:lastModifiedBy>Windows User</cp:lastModifiedBy>
  <cp:revision>13</cp:revision>
  <dcterms:created xsi:type="dcterms:W3CDTF">2020-07-02T14:14:13Z</dcterms:created>
  <dcterms:modified xsi:type="dcterms:W3CDTF">2020-07-03T13:54:02Z</dcterms:modified>
</cp:coreProperties>
</file>