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75BB-C322-4E8E-8AED-2B5CD8441462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E993-D1AA-4C57-9346-68E7E353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8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75BB-C322-4E8E-8AED-2B5CD8441462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E993-D1AA-4C57-9346-68E7E353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4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75BB-C322-4E8E-8AED-2B5CD8441462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E993-D1AA-4C57-9346-68E7E35303B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2305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75BB-C322-4E8E-8AED-2B5CD8441462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E993-D1AA-4C57-9346-68E7E353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75BB-C322-4E8E-8AED-2B5CD8441462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E993-D1AA-4C57-9346-68E7E35303B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617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75BB-C322-4E8E-8AED-2B5CD8441462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E993-D1AA-4C57-9346-68E7E353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23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75BB-C322-4E8E-8AED-2B5CD8441462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E993-D1AA-4C57-9346-68E7E353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9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75BB-C322-4E8E-8AED-2B5CD8441462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E993-D1AA-4C57-9346-68E7E353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9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75BB-C322-4E8E-8AED-2B5CD8441462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E993-D1AA-4C57-9346-68E7E353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8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75BB-C322-4E8E-8AED-2B5CD8441462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E993-D1AA-4C57-9346-68E7E353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0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75BB-C322-4E8E-8AED-2B5CD8441462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E993-D1AA-4C57-9346-68E7E353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75BB-C322-4E8E-8AED-2B5CD8441462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E993-D1AA-4C57-9346-68E7E353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3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75BB-C322-4E8E-8AED-2B5CD8441462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E993-D1AA-4C57-9346-68E7E353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8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75BB-C322-4E8E-8AED-2B5CD8441462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E993-D1AA-4C57-9346-68E7E353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5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75BB-C322-4E8E-8AED-2B5CD8441462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E993-D1AA-4C57-9346-68E7E353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0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75BB-C322-4E8E-8AED-2B5CD8441462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E993-D1AA-4C57-9346-68E7E353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5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75BB-C322-4E8E-8AED-2B5CD8441462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C7E993-D1AA-4C57-9346-68E7E353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6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052B-00E2-46EA-9F0D-898A631281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Pronouns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9FE0D-137D-4797-A786-7D06D8669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Kata </a:t>
            </a:r>
            <a:r>
              <a:rPr lang="en-US" dirty="0" err="1"/>
              <a:t>Ganti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79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3A2D-0C34-41BD-9AE5-8C0531EF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Reflexive pronouns: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3B1DC-A931-4FFC-BBE8-30A5056CF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myself</a:t>
            </a:r>
          </a:p>
          <a:p>
            <a:r>
              <a:rPr lang="en-US" dirty="0"/>
              <a:t>yourself</a:t>
            </a:r>
          </a:p>
          <a:p>
            <a:r>
              <a:rPr lang="en-US" dirty="0"/>
              <a:t>himself</a:t>
            </a:r>
          </a:p>
          <a:p>
            <a:r>
              <a:rPr lang="en-US" dirty="0"/>
              <a:t>herself</a:t>
            </a:r>
          </a:p>
          <a:p>
            <a:r>
              <a:rPr lang="en-US" dirty="0"/>
              <a:t>itself</a:t>
            </a:r>
          </a:p>
          <a:p>
            <a:r>
              <a:rPr lang="en-US" dirty="0"/>
              <a:t>ourselves</a:t>
            </a:r>
          </a:p>
          <a:p>
            <a:r>
              <a:rPr lang="en-US" dirty="0"/>
              <a:t>yourselves</a:t>
            </a:r>
          </a:p>
          <a:p>
            <a:r>
              <a:rPr lang="en-US" dirty="0"/>
              <a:t>themselves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54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F09E-9919-483A-9176-4EA5EBBE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D0F32-3EE6-4FC2-B382-9BD07371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washed myself.</a:t>
            </a:r>
          </a:p>
          <a:p>
            <a:r>
              <a:rPr lang="en-US" dirty="0"/>
              <a:t>He sent the letter to himself.</a:t>
            </a:r>
          </a:p>
          <a:p>
            <a:r>
              <a:rPr lang="en-US" dirty="0"/>
              <a:t>She served herself in the cafeteria.</a:t>
            </a:r>
          </a:p>
          <a:p>
            <a:r>
              <a:rPr lang="en-US" dirty="0"/>
              <a:t>We hurt ourselves playing football.</a:t>
            </a:r>
          </a:p>
          <a:p>
            <a:r>
              <a:rPr lang="en-US" dirty="0"/>
              <a:t>They were talking among themselves.</a:t>
            </a:r>
          </a:p>
          <a:p>
            <a:r>
              <a:rPr lang="en-US" dirty="0"/>
              <a:t>You can see the difference for yourselves. </a:t>
            </a:r>
          </a:p>
        </p:txBody>
      </p:sp>
    </p:spTree>
    <p:extLst>
      <p:ext uri="{BB962C8B-B14F-4D97-AF65-F5344CB8AC3E}">
        <p14:creationId xmlns:p14="http://schemas.microsoft.com/office/powerpoint/2010/main" val="981476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6ACE-FAEB-4BC0-BA6D-08B39B49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emphasis: </a:t>
            </a:r>
            <a:r>
              <a:rPr lang="en-US" dirty="0" err="1"/>
              <a:t>Penekanan</a:t>
            </a:r>
            <a:r>
              <a:rPr lang="en-US" dirty="0"/>
              <a:t> </a:t>
            </a:r>
            <a:r>
              <a:rPr lang="en-US" dirty="0" err="1"/>
              <a:t>arti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A824-2FA2-4677-8268-26AD0B3CE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myself believe that the proposal is good.</a:t>
            </a:r>
          </a:p>
          <a:p>
            <a:r>
              <a:rPr lang="en-US" dirty="0"/>
              <a:t>He himself set out to break the long distance flying record.</a:t>
            </a:r>
          </a:p>
          <a:p>
            <a:r>
              <a:rPr lang="en-US" dirty="0"/>
              <a:t>The students themselves decorated the room.</a:t>
            </a:r>
          </a:p>
          <a:p>
            <a:r>
              <a:rPr lang="en-US" dirty="0"/>
              <a:t>You yourself must do this homework.</a:t>
            </a:r>
          </a:p>
          <a:p>
            <a:r>
              <a:rPr lang="en-US" dirty="0"/>
              <a:t>John himself bought these gifts.</a:t>
            </a:r>
          </a:p>
          <a:p>
            <a:r>
              <a:rPr lang="en-US" dirty="0"/>
              <a:t>Note:</a:t>
            </a:r>
          </a:p>
          <a:p>
            <a:r>
              <a:rPr lang="en-US" dirty="0"/>
              <a:t>by + reflexive pronoun :</a:t>
            </a:r>
          </a:p>
          <a:p>
            <a:r>
              <a:rPr lang="en-US" dirty="0"/>
              <a:t>John washed the dishes by himself. John washed the dishes alone.</a:t>
            </a:r>
          </a:p>
        </p:txBody>
      </p:sp>
    </p:spTree>
    <p:extLst>
      <p:ext uri="{BB962C8B-B14F-4D97-AF65-F5344CB8AC3E}">
        <p14:creationId xmlns:p14="http://schemas.microsoft.com/office/powerpoint/2010/main" val="156567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C957-CBF1-4EA2-B2A0-BD6CFE65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Soal-soal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2F6AF-F69C-45A9-9576-B455244EE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I go to school with …..every day.</a:t>
            </a:r>
          </a:p>
          <a:p>
            <a:r>
              <a:rPr lang="en-US" dirty="0"/>
              <a:t>A. he</a:t>
            </a:r>
          </a:p>
          <a:p>
            <a:r>
              <a:rPr lang="en-US" dirty="0"/>
              <a:t>B. him</a:t>
            </a:r>
          </a:p>
          <a:p>
            <a:r>
              <a:rPr lang="en-US" dirty="0"/>
              <a:t>C. his</a:t>
            </a:r>
          </a:p>
          <a:p>
            <a:r>
              <a:rPr lang="en-US" dirty="0"/>
              <a:t>D. it</a:t>
            </a:r>
          </a:p>
          <a:p>
            <a:r>
              <a:rPr lang="en-US" dirty="0"/>
              <a:t>2. She speaks to ….. every morning.</a:t>
            </a:r>
          </a:p>
          <a:p>
            <a:r>
              <a:rPr lang="en-US" dirty="0"/>
              <a:t>A. us</a:t>
            </a:r>
          </a:p>
          <a:p>
            <a:r>
              <a:rPr lang="en-US" dirty="0"/>
              <a:t>B. we</a:t>
            </a:r>
          </a:p>
          <a:p>
            <a:r>
              <a:rPr lang="en-US" dirty="0"/>
              <a:t>C. our</a:t>
            </a:r>
          </a:p>
          <a:p>
            <a:r>
              <a:rPr lang="en-US" dirty="0"/>
              <a:t>D. ours</a:t>
            </a:r>
          </a:p>
        </p:txBody>
      </p:sp>
    </p:spTree>
    <p:extLst>
      <p:ext uri="{BB962C8B-B14F-4D97-AF65-F5344CB8AC3E}">
        <p14:creationId xmlns:p14="http://schemas.microsoft.com/office/powerpoint/2010/main" val="1523352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B962-AF06-4F54-ABDC-6944239E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D510-7D4D-40E9-937C-8B1378D13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3. John bought…… a new coat.</a:t>
            </a:r>
          </a:p>
          <a:p>
            <a:r>
              <a:rPr lang="en-US" dirty="0"/>
              <a:t>A. himself</a:t>
            </a:r>
          </a:p>
          <a:p>
            <a:r>
              <a:rPr lang="en-US" dirty="0"/>
              <a:t>B. </a:t>
            </a:r>
            <a:r>
              <a:rPr lang="en-US" dirty="0" err="1"/>
              <a:t>hisself</a:t>
            </a:r>
            <a:endParaRPr lang="en-US" dirty="0"/>
          </a:p>
          <a:p>
            <a:r>
              <a:rPr lang="en-US" dirty="0"/>
              <a:t>C. herself</a:t>
            </a:r>
          </a:p>
          <a:p>
            <a:r>
              <a:rPr lang="en-US" dirty="0"/>
              <a:t>D. </a:t>
            </a:r>
            <a:r>
              <a:rPr lang="en-US" dirty="0" err="1"/>
              <a:t>heself</a:t>
            </a:r>
            <a:endParaRPr lang="en-US" dirty="0"/>
          </a:p>
          <a:p>
            <a:r>
              <a:rPr lang="en-US" dirty="0"/>
              <a:t>4. We like ….. new car very much.</a:t>
            </a:r>
          </a:p>
          <a:p>
            <a:r>
              <a:rPr lang="en-US" dirty="0"/>
              <a:t>A. our</a:t>
            </a:r>
          </a:p>
          <a:p>
            <a:r>
              <a:rPr lang="en-US" dirty="0"/>
              <a:t>B. ours</a:t>
            </a:r>
          </a:p>
          <a:p>
            <a:r>
              <a:rPr lang="en-US" dirty="0"/>
              <a:t>C. us</a:t>
            </a:r>
          </a:p>
          <a:p>
            <a:r>
              <a:rPr lang="en-US" dirty="0"/>
              <a:t>D. we</a:t>
            </a:r>
          </a:p>
        </p:txBody>
      </p:sp>
    </p:spTree>
    <p:extLst>
      <p:ext uri="{BB962C8B-B14F-4D97-AF65-F5344CB8AC3E}">
        <p14:creationId xmlns:p14="http://schemas.microsoft.com/office/powerpoint/2010/main" val="3093758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DDE1-6DA4-4D3D-80DC-EF4FC9052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189A0-00D9-4892-9F4D-3BD815E9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5. John …… went to the meeting.</a:t>
            </a:r>
          </a:p>
          <a:p>
            <a:r>
              <a:rPr lang="en-US" dirty="0"/>
              <a:t>A. himself</a:t>
            </a:r>
          </a:p>
          <a:p>
            <a:r>
              <a:rPr lang="en-US" dirty="0"/>
              <a:t>B. </a:t>
            </a:r>
            <a:r>
              <a:rPr lang="en-US" dirty="0" err="1"/>
              <a:t>hisself</a:t>
            </a:r>
            <a:endParaRPr lang="en-US" dirty="0"/>
          </a:p>
          <a:p>
            <a:r>
              <a:rPr lang="en-US" dirty="0"/>
              <a:t>C. herself</a:t>
            </a:r>
          </a:p>
          <a:p>
            <a:r>
              <a:rPr lang="en-US" dirty="0"/>
              <a:t>D. </a:t>
            </a:r>
            <a:r>
              <a:rPr lang="en-US" dirty="0" err="1"/>
              <a:t>heself</a:t>
            </a:r>
            <a:r>
              <a:rPr lang="en-US" dirty="0"/>
              <a:t>.</a:t>
            </a:r>
          </a:p>
          <a:p>
            <a:r>
              <a:rPr lang="en-US" dirty="0"/>
              <a:t>6. Everyone has to do …… own research.</a:t>
            </a:r>
          </a:p>
          <a:p>
            <a:r>
              <a:rPr lang="en-US" dirty="0"/>
              <a:t>A. his</a:t>
            </a:r>
          </a:p>
          <a:p>
            <a:r>
              <a:rPr lang="en-US" dirty="0"/>
              <a:t>B. him</a:t>
            </a:r>
          </a:p>
          <a:p>
            <a:r>
              <a:rPr lang="en-US" dirty="0"/>
              <a:t>C. their</a:t>
            </a:r>
          </a:p>
          <a:p>
            <a:r>
              <a:rPr lang="en-US" dirty="0"/>
              <a:t>D. our</a:t>
            </a:r>
          </a:p>
        </p:txBody>
      </p:sp>
    </p:spTree>
    <p:extLst>
      <p:ext uri="{BB962C8B-B14F-4D97-AF65-F5344CB8AC3E}">
        <p14:creationId xmlns:p14="http://schemas.microsoft.com/office/powerpoint/2010/main" val="2058947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09FB-DEDB-4354-B7F0-7C5D6F4D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E5BC1-810A-42B9-A97D-DE3820E14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7. Monday is a holiday for ….. teachers.</a:t>
            </a:r>
          </a:p>
          <a:p>
            <a:r>
              <a:rPr lang="en-US" dirty="0"/>
              <a:t>A. we</a:t>
            </a:r>
          </a:p>
          <a:p>
            <a:r>
              <a:rPr lang="en-US" dirty="0"/>
              <a:t>B. us</a:t>
            </a:r>
          </a:p>
          <a:p>
            <a:r>
              <a:rPr lang="en-US" dirty="0"/>
              <a:t>C. our</a:t>
            </a:r>
          </a:p>
          <a:p>
            <a:r>
              <a:rPr lang="en-US" dirty="0"/>
              <a:t>D. your</a:t>
            </a:r>
          </a:p>
          <a:p>
            <a:r>
              <a:rPr lang="en-US" dirty="0"/>
              <a:t>8. Just between you and ….. , I don’t like this food.</a:t>
            </a:r>
          </a:p>
          <a:p>
            <a:r>
              <a:rPr lang="en-US" dirty="0"/>
              <a:t>A. we</a:t>
            </a:r>
          </a:p>
          <a:p>
            <a:r>
              <a:rPr lang="en-US" dirty="0"/>
              <a:t>B. I</a:t>
            </a:r>
          </a:p>
          <a:p>
            <a:r>
              <a:rPr lang="en-US" dirty="0"/>
              <a:t>C. me</a:t>
            </a:r>
          </a:p>
          <a:p>
            <a:r>
              <a:rPr lang="en-US" dirty="0"/>
              <a:t>D. they</a:t>
            </a:r>
          </a:p>
        </p:txBody>
      </p:sp>
    </p:spTree>
    <p:extLst>
      <p:ext uri="{BB962C8B-B14F-4D97-AF65-F5344CB8AC3E}">
        <p14:creationId xmlns:p14="http://schemas.microsoft.com/office/powerpoint/2010/main" val="3882189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7094-5841-4CB5-A0BA-2DF1469E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107D-C5C3-42C9-BBC6-22E695D4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9. …..record is scratched and ….. Is too.</a:t>
            </a:r>
          </a:p>
          <a:p>
            <a:r>
              <a:rPr lang="en-US" dirty="0"/>
              <a:t>A. yours – mine</a:t>
            </a:r>
          </a:p>
          <a:p>
            <a:r>
              <a:rPr lang="en-US" dirty="0"/>
              <a:t>B. your -  my</a:t>
            </a:r>
          </a:p>
          <a:p>
            <a:r>
              <a:rPr lang="en-US" dirty="0"/>
              <a:t>C. your – mine</a:t>
            </a:r>
          </a:p>
          <a:p>
            <a:r>
              <a:rPr lang="en-US" dirty="0"/>
              <a:t>D. you – me</a:t>
            </a:r>
          </a:p>
          <a:p>
            <a:r>
              <a:rPr lang="en-US" dirty="0"/>
              <a:t>10. ….. car does not go as fast as ……</a:t>
            </a:r>
          </a:p>
          <a:p>
            <a:r>
              <a:rPr lang="en-US" dirty="0"/>
              <a:t>A. her – ours</a:t>
            </a:r>
          </a:p>
          <a:p>
            <a:r>
              <a:rPr lang="en-US" dirty="0"/>
              <a:t>B. hers – us</a:t>
            </a:r>
          </a:p>
          <a:p>
            <a:r>
              <a:rPr lang="en-US" dirty="0"/>
              <a:t>C. hers – our</a:t>
            </a:r>
          </a:p>
          <a:p>
            <a:r>
              <a:rPr lang="en-US" dirty="0"/>
              <a:t>D. his </a:t>
            </a:r>
            <a:r>
              <a:rPr lang="en-US"/>
              <a:t>- 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C9FC-9F59-4E18-8BD9-57C0D2EE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pronouns: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F7B6-F833-409C-A1B3-9FDCBA41D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</a:p>
          <a:p>
            <a:r>
              <a:rPr lang="en-US" dirty="0"/>
              <a:t>you</a:t>
            </a:r>
          </a:p>
          <a:p>
            <a:r>
              <a:rPr lang="en-US" dirty="0"/>
              <a:t>he</a:t>
            </a:r>
          </a:p>
          <a:p>
            <a:r>
              <a:rPr lang="en-US" dirty="0"/>
              <a:t>she</a:t>
            </a:r>
          </a:p>
          <a:p>
            <a:r>
              <a:rPr lang="en-US" dirty="0"/>
              <a:t>it</a:t>
            </a:r>
          </a:p>
          <a:p>
            <a:r>
              <a:rPr lang="en-US" dirty="0"/>
              <a:t>we</a:t>
            </a:r>
          </a:p>
          <a:p>
            <a:r>
              <a:rPr lang="en-US" dirty="0"/>
              <a:t>you</a:t>
            </a:r>
          </a:p>
          <a:p>
            <a:r>
              <a:rPr lang="en-US" dirty="0"/>
              <a:t>they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8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6180-05EE-4387-BE87-FAF3E6DD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50258-E943-4102-AC74-37189069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(I) am going to the store.</a:t>
            </a:r>
          </a:p>
          <a:p>
            <a:r>
              <a:rPr lang="en-US" dirty="0"/>
              <a:t>(We) have lived here for twenty years.</a:t>
            </a:r>
          </a:p>
          <a:p>
            <a:r>
              <a:rPr lang="en-US" dirty="0"/>
              <a:t>It was (she) who called you. </a:t>
            </a:r>
          </a:p>
          <a:p>
            <a:r>
              <a:rPr lang="en-US" dirty="0"/>
              <a:t>(She and I) have seen this movie before.</a:t>
            </a:r>
          </a:p>
          <a:p>
            <a:r>
              <a:rPr lang="en-US" dirty="0"/>
              <a:t>(George and I) would like to leave now.</a:t>
            </a:r>
          </a:p>
          <a:p>
            <a:r>
              <a:rPr lang="en-US" dirty="0"/>
              <a:t>(We students) are going to have a party.</a:t>
            </a:r>
          </a:p>
        </p:txBody>
      </p:sp>
    </p:spTree>
    <p:extLst>
      <p:ext uri="{BB962C8B-B14F-4D97-AF65-F5344CB8AC3E}">
        <p14:creationId xmlns:p14="http://schemas.microsoft.com/office/powerpoint/2010/main" val="333756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D673-D146-4471-8F3D-337B5E37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 pronouns: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9322-6FF3-4B33-AC36-90CDB1124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</a:t>
            </a:r>
          </a:p>
          <a:p>
            <a:r>
              <a:rPr lang="en-US" dirty="0"/>
              <a:t>you</a:t>
            </a:r>
          </a:p>
          <a:p>
            <a:r>
              <a:rPr lang="en-US" dirty="0"/>
              <a:t>him</a:t>
            </a:r>
          </a:p>
          <a:p>
            <a:r>
              <a:rPr lang="en-US" dirty="0"/>
              <a:t>her</a:t>
            </a:r>
          </a:p>
          <a:p>
            <a:r>
              <a:rPr lang="en-US" dirty="0"/>
              <a:t>it</a:t>
            </a:r>
          </a:p>
          <a:p>
            <a:r>
              <a:rPr lang="en-US" dirty="0"/>
              <a:t>us</a:t>
            </a:r>
          </a:p>
          <a:p>
            <a:r>
              <a:rPr lang="en-US" dirty="0"/>
              <a:t>you</a:t>
            </a:r>
          </a:p>
          <a:p>
            <a:r>
              <a:rPr lang="en-US" dirty="0"/>
              <a:t>them</a:t>
            </a:r>
          </a:p>
        </p:txBody>
      </p:sp>
    </p:spTree>
    <p:extLst>
      <p:ext uri="{BB962C8B-B14F-4D97-AF65-F5344CB8AC3E}">
        <p14:creationId xmlns:p14="http://schemas.microsoft.com/office/powerpoint/2010/main" val="250465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7D87D-2E36-431D-9F38-DA4E9ECD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77D48-32CC-4C5B-9829-BD2AF8144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called us on the telephone.</a:t>
            </a:r>
          </a:p>
          <a:p>
            <a:r>
              <a:rPr lang="en-US" dirty="0"/>
              <a:t>The teacher gave him a bad grade.</a:t>
            </a:r>
          </a:p>
          <a:p>
            <a:r>
              <a:rPr lang="en-US" dirty="0"/>
              <a:t>John told her a story.</a:t>
            </a:r>
          </a:p>
          <a:p>
            <a:r>
              <a:rPr lang="en-US" dirty="0"/>
              <a:t>The policeman was looking for him.</a:t>
            </a:r>
          </a:p>
          <a:p>
            <a:r>
              <a:rPr lang="en-US" dirty="0"/>
              <a:t>To us, it seems like a good bargain.</a:t>
            </a:r>
          </a:p>
          <a:p>
            <a:r>
              <a:rPr lang="en-US" dirty="0"/>
              <a:t>Mary is going to class with me.</a:t>
            </a:r>
          </a:p>
          <a:p>
            <a:r>
              <a:rPr lang="en-US" dirty="0"/>
              <a:t>I saw her.</a:t>
            </a:r>
          </a:p>
          <a:p>
            <a:r>
              <a:rPr lang="en-US" dirty="0"/>
              <a:t>Tom likes them</a:t>
            </a:r>
          </a:p>
          <a:p>
            <a:r>
              <a:rPr lang="en-US" dirty="0"/>
              <a:t>Bill found me a job. </a:t>
            </a:r>
          </a:p>
        </p:txBody>
      </p:sp>
    </p:spTree>
    <p:extLst>
      <p:ext uri="{BB962C8B-B14F-4D97-AF65-F5344CB8AC3E}">
        <p14:creationId xmlns:p14="http://schemas.microsoft.com/office/powerpoint/2010/main" val="414414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7790-6EAB-493A-B396-64D07F3C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Possessive adjectives: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E837-F527-42A1-B892-9554ADADD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</a:t>
            </a:r>
          </a:p>
          <a:p>
            <a:r>
              <a:rPr lang="en-US" dirty="0"/>
              <a:t>your</a:t>
            </a:r>
          </a:p>
          <a:p>
            <a:r>
              <a:rPr lang="en-US" dirty="0"/>
              <a:t>his</a:t>
            </a:r>
          </a:p>
          <a:p>
            <a:r>
              <a:rPr lang="en-US" dirty="0"/>
              <a:t>her</a:t>
            </a:r>
          </a:p>
          <a:p>
            <a:r>
              <a:rPr lang="en-US" dirty="0"/>
              <a:t>its</a:t>
            </a:r>
          </a:p>
          <a:p>
            <a:r>
              <a:rPr lang="en-US" dirty="0"/>
              <a:t>our</a:t>
            </a:r>
          </a:p>
          <a:p>
            <a:r>
              <a:rPr lang="en-US" dirty="0"/>
              <a:t>your</a:t>
            </a:r>
          </a:p>
          <a:p>
            <a:r>
              <a:rPr lang="en-US" dirty="0"/>
              <a:t>their</a:t>
            </a:r>
          </a:p>
        </p:txBody>
      </p:sp>
    </p:spTree>
    <p:extLst>
      <p:ext uri="{BB962C8B-B14F-4D97-AF65-F5344CB8AC3E}">
        <p14:creationId xmlns:p14="http://schemas.microsoft.com/office/powerpoint/2010/main" val="119695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29A0-DDA7-4C3E-96BB-8103D5F4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F6198-F0A1-4803-BF47-C64D8854B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John is eating his dinner.</a:t>
            </a:r>
          </a:p>
          <a:p>
            <a:r>
              <a:rPr lang="en-US" dirty="0"/>
              <a:t>This is not my book.</a:t>
            </a:r>
          </a:p>
          <a:p>
            <a:r>
              <a:rPr lang="en-US" dirty="0"/>
              <a:t>The cat has injured its foot.</a:t>
            </a:r>
          </a:p>
          <a:p>
            <a:r>
              <a:rPr lang="en-US" dirty="0"/>
              <a:t>The boy broke his arm yesterday.</a:t>
            </a:r>
          </a:p>
          <a:p>
            <a:r>
              <a:rPr lang="en-US" dirty="0"/>
              <a:t>She forgot her homework this morning.</a:t>
            </a:r>
          </a:p>
          <a:p>
            <a:r>
              <a:rPr lang="en-US" dirty="0"/>
              <a:t>My food is cold.</a:t>
            </a:r>
          </a:p>
          <a:p>
            <a:r>
              <a:rPr lang="en-US" dirty="0"/>
              <a:t>This is our room.</a:t>
            </a:r>
          </a:p>
          <a:p>
            <a:r>
              <a:rPr lang="en-US" dirty="0"/>
              <a:t>This is their car.</a:t>
            </a:r>
          </a:p>
          <a:p>
            <a:r>
              <a:rPr lang="en-US" dirty="0"/>
              <a:t>You’ve got my pen.</a:t>
            </a:r>
          </a:p>
        </p:txBody>
      </p:sp>
    </p:spTree>
    <p:extLst>
      <p:ext uri="{BB962C8B-B14F-4D97-AF65-F5344CB8AC3E}">
        <p14:creationId xmlns:p14="http://schemas.microsoft.com/office/powerpoint/2010/main" val="398420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BD86-DEDD-434F-B4A7-0EBAA55C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Possessive pronouns: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F90BC-6002-43B0-A327-C72C814E9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mine</a:t>
            </a:r>
          </a:p>
          <a:p>
            <a:r>
              <a:rPr lang="en-US" dirty="0"/>
              <a:t>yours</a:t>
            </a:r>
          </a:p>
          <a:p>
            <a:r>
              <a:rPr lang="en-US" dirty="0"/>
              <a:t>his</a:t>
            </a:r>
          </a:p>
          <a:p>
            <a:r>
              <a:rPr lang="en-US" dirty="0"/>
              <a:t>hers</a:t>
            </a:r>
          </a:p>
          <a:p>
            <a:r>
              <a:rPr lang="en-US" dirty="0"/>
              <a:t>its</a:t>
            </a:r>
          </a:p>
          <a:p>
            <a:r>
              <a:rPr lang="en-US" dirty="0"/>
              <a:t>ours</a:t>
            </a:r>
          </a:p>
          <a:p>
            <a:r>
              <a:rPr lang="en-US" dirty="0"/>
              <a:t>yours</a:t>
            </a:r>
          </a:p>
          <a:p>
            <a:r>
              <a:rPr lang="en-US" dirty="0"/>
              <a:t>theirs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2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E39D-6067-42AC-BDBB-FF3141BE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6B007-4236-4738-A5DE-DE9F8E3E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my book. This is mine.</a:t>
            </a:r>
          </a:p>
          <a:p>
            <a:r>
              <a:rPr lang="en-US" dirty="0"/>
              <a:t>Your teacher is the same as his teacher. Yours is the same as his.</a:t>
            </a:r>
          </a:p>
          <a:p>
            <a:r>
              <a:rPr lang="en-US" dirty="0"/>
              <a:t>Her dress is green and my dress is red. Hers is green and mine is red.</a:t>
            </a:r>
          </a:p>
          <a:p>
            <a:r>
              <a:rPr lang="en-US" dirty="0"/>
              <a:t>Our books are heavy. Ours are heavy. </a:t>
            </a:r>
          </a:p>
          <a:p>
            <a:r>
              <a:rPr lang="en-US" dirty="0"/>
              <a:t>Their coats are too small. Theirs are too small.</a:t>
            </a:r>
          </a:p>
          <a:p>
            <a:r>
              <a:rPr lang="en-US" dirty="0"/>
              <a:t>I forgot my homework. I forgot mine.</a:t>
            </a:r>
          </a:p>
        </p:txBody>
      </p:sp>
    </p:spTree>
    <p:extLst>
      <p:ext uri="{BB962C8B-B14F-4D97-AF65-F5344CB8AC3E}">
        <p14:creationId xmlns:p14="http://schemas.microsoft.com/office/powerpoint/2010/main" val="15051587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</TotalTime>
  <Words>660</Words>
  <Application>Microsoft Office PowerPoint</Application>
  <PresentationFormat>Widescreen</PresentationFormat>
  <Paragraphs>148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Pronouns</vt:lpstr>
      <vt:lpstr>Subject pronouns:</vt:lpstr>
      <vt:lpstr>Examples:</vt:lpstr>
      <vt:lpstr>Complement pronouns:</vt:lpstr>
      <vt:lpstr>Examples:</vt:lpstr>
      <vt:lpstr>Possessive adjectives:</vt:lpstr>
      <vt:lpstr>Examples:</vt:lpstr>
      <vt:lpstr>Possessive pronouns:</vt:lpstr>
      <vt:lpstr>Examples:</vt:lpstr>
      <vt:lpstr>Reflexive pronouns:</vt:lpstr>
      <vt:lpstr>Examples:</vt:lpstr>
      <vt:lpstr>For emphasis: Penekanan arti</vt:lpstr>
      <vt:lpstr>Soal-soal: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Pronouns</dc:title>
  <dc:creator>Windows User</dc:creator>
  <cp:lastModifiedBy>Windows User</cp:lastModifiedBy>
  <cp:revision>13</cp:revision>
  <dcterms:created xsi:type="dcterms:W3CDTF">2020-07-01T12:42:59Z</dcterms:created>
  <dcterms:modified xsi:type="dcterms:W3CDTF">2020-07-02T14:07:03Z</dcterms:modified>
</cp:coreProperties>
</file>