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9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91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1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33ED-D510-42D5-9A3D-EAC724DA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ACF5-EAAB-4F44-B281-D02A00EA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B77F-0D20-4289-A480-227DFD15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81D0-7085-4328-A632-08526AD8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19E0-B4FE-46F5-BA2F-318E5327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ED52B2-DD4F-4171-8EB9-290AA6BF31B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6E1698-9049-4BBA-AF8B-3E6231065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2DBC-18F3-441E-AD5F-D9E4A373F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and sentence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kupmin rambe, </a:t>
            </a:r>
            <a:r>
              <a:rPr lang="en-US" sz="2000" dirty="0" err="1"/>
              <a:t>m.pd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654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73A1-7BAE-4A5B-BE6B-B4A7B467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821C-96F6-44C9-A883-B9A4E362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John </a:t>
            </a:r>
            <a:r>
              <a:rPr lang="en-US" u="sng" dirty="0"/>
              <a:t>opened</a:t>
            </a:r>
            <a:r>
              <a:rPr lang="en-US" dirty="0"/>
              <a:t> the heavy gate </a:t>
            </a:r>
            <a:r>
              <a:rPr lang="en-US" u="sng" dirty="0"/>
              <a:t>quietly.</a:t>
            </a:r>
          </a:p>
          <a:p>
            <a:r>
              <a:rPr lang="en-US" dirty="0"/>
              <a:t>We are </a:t>
            </a:r>
            <a:r>
              <a:rPr lang="en-US" u="sng" dirty="0"/>
              <a:t>studying</a:t>
            </a:r>
            <a:r>
              <a:rPr lang="en-US" dirty="0"/>
              <a:t> English </a:t>
            </a:r>
            <a:r>
              <a:rPr lang="en-US" u="sng" dirty="0"/>
              <a:t>seriously.</a:t>
            </a:r>
          </a:p>
          <a:p>
            <a:r>
              <a:rPr lang="en-US" dirty="0"/>
              <a:t>The Sun is </a:t>
            </a:r>
            <a:r>
              <a:rPr lang="en-US" u="sng" dirty="0"/>
              <a:t>shining</a:t>
            </a:r>
            <a:r>
              <a:rPr lang="en-US" dirty="0"/>
              <a:t> </a:t>
            </a:r>
            <a:r>
              <a:rPr lang="en-US" u="sng" dirty="0"/>
              <a:t>brightly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Kita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quietly </a:t>
            </a:r>
            <a:r>
              <a:rPr lang="en-US" dirty="0" err="1">
                <a:solidFill>
                  <a:srgbClr val="FF0000"/>
                </a:solidFill>
              </a:rPr>
              <a:t>menerangkan</a:t>
            </a:r>
            <a:r>
              <a:rPr lang="en-US" dirty="0">
                <a:solidFill>
                  <a:srgbClr val="FF0000"/>
                </a:solidFill>
              </a:rPr>
              <a:t> opened</a:t>
            </a:r>
            <a:r>
              <a:rPr lang="en-US" dirty="0"/>
              <a:t>, seriously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studying, brightly </a:t>
            </a:r>
            <a:r>
              <a:rPr lang="en-US" dirty="0" err="1">
                <a:solidFill>
                  <a:srgbClr val="FFFF00"/>
                </a:solidFill>
              </a:rPr>
              <a:t>menerangkan</a:t>
            </a:r>
            <a:r>
              <a:rPr lang="en-US" dirty="0">
                <a:solidFill>
                  <a:srgbClr val="FFFF00"/>
                </a:solidFill>
              </a:rPr>
              <a:t> shining. </a:t>
            </a:r>
            <a:r>
              <a:rPr lang="en-US" dirty="0"/>
              <a:t>Seriously </a:t>
            </a:r>
            <a:r>
              <a:rPr lang="en-US" dirty="0" err="1"/>
              <a:t>menerangkan</a:t>
            </a:r>
            <a:r>
              <a:rPr lang="en-US" dirty="0"/>
              <a:t> studying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5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79FE-58E5-48F3-B49A-71B9002B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0B9E-3BA9-405E-9AC5-37507785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95061"/>
            <a:ext cx="10364452" cy="3896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lain:</a:t>
            </a:r>
          </a:p>
          <a:p>
            <a:r>
              <a:rPr lang="en-US" dirty="0"/>
              <a:t>Slowly,</a:t>
            </a:r>
          </a:p>
          <a:p>
            <a:r>
              <a:rPr lang="en-US" dirty="0"/>
              <a:t>diligently, </a:t>
            </a:r>
          </a:p>
          <a:p>
            <a:r>
              <a:rPr lang="en-US" dirty="0"/>
              <a:t>attentively,</a:t>
            </a:r>
          </a:p>
          <a:p>
            <a:r>
              <a:rPr lang="en-US" dirty="0"/>
              <a:t> beautifully, </a:t>
            </a:r>
          </a:p>
          <a:p>
            <a:r>
              <a:rPr lang="en-US" dirty="0"/>
              <a:t>accurately.</a:t>
            </a:r>
          </a:p>
          <a:p>
            <a:r>
              <a:rPr lang="en-US" dirty="0"/>
              <a:t>Immediately,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3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1BE9-70D3-413C-A90E-5140C713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for Adjectives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4A70-4C03-453E-9CD0-17B000EA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Your daughter is </a:t>
            </a:r>
            <a:r>
              <a:rPr lang="en-US" u="sng" dirty="0"/>
              <a:t>pretty.</a:t>
            </a:r>
          </a:p>
          <a:p>
            <a:r>
              <a:rPr lang="en-US" dirty="0"/>
              <a:t>You look </a:t>
            </a:r>
            <a:r>
              <a:rPr lang="en-US" u="sng" dirty="0"/>
              <a:t>happy</a:t>
            </a:r>
            <a:r>
              <a:rPr lang="en-US" dirty="0"/>
              <a:t> this morning</a:t>
            </a:r>
          </a:p>
          <a:p>
            <a:r>
              <a:rPr lang="en-US" dirty="0"/>
              <a:t>He did not feel </a:t>
            </a:r>
            <a:r>
              <a:rPr lang="en-US" u="sng" dirty="0"/>
              <a:t>well</a:t>
            </a:r>
            <a:r>
              <a:rPr lang="en-US" dirty="0"/>
              <a:t> last night.</a:t>
            </a:r>
          </a:p>
          <a:p>
            <a:r>
              <a:rPr lang="en-US" dirty="0"/>
              <a:t>He is an </a:t>
            </a:r>
            <a:r>
              <a:rPr lang="en-US" u="sng" dirty="0"/>
              <a:t>intelligent </a:t>
            </a:r>
            <a:r>
              <a:rPr lang="en-US" dirty="0"/>
              <a:t>person.</a:t>
            </a:r>
          </a:p>
          <a:p>
            <a:r>
              <a:rPr lang="en-US" dirty="0"/>
              <a:t>It is a </a:t>
            </a:r>
            <a:r>
              <a:rPr lang="en-US" u="sng" dirty="0"/>
              <a:t>beautiful </a:t>
            </a:r>
            <a:r>
              <a:rPr lang="en-US" dirty="0"/>
              <a:t>painting.</a:t>
            </a:r>
          </a:p>
          <a:p>
            <a:r>
              <a:rPr lang="en-US" dirty="0"/>
              <a:t>Lucy is a </a:t>
            </a:r>
            <a:r>
              <a:rPr lang="en-US" u="sng" dirty="0"/>
              <a:t>charming</a:t>
            </a:r>
            <a:r>
              <a:rPr lang="en-US" dirty="0"/>
              <a:t> girl.</a:t>
            </a:r>
          </a:p>
          <a:p>
            <a:r>
              <a:rPr lang="en-US" dirty="0"/>
              <a:t>You must be </a:t>
            </a:r>
            <a:r>
              <a:rPr lang="en-US" u="sng" dirty="0"/>
              <a:t>accurate</a:t>
            </a:r>
            <a:r>
              <a:rPr lang="en-US" dirty="0"/>
              <a:t> in your work.</a:t>
            </a:r>
          </a:p>
          <a:p>
            <a:r>
              <a:rPr lang="en-US" dirty="0"/>
              <a:t>She has always been </a:t>
            </a:r>
            <a:r>
              <a:rPr lang="en-US" u="sng" dirty="0"/>
              <a:t>easy</a:t>
            </a:r>
            <a:r>
              <a:rPr lang="en-US" dirty="0"/>
              <a:t> to get a long with.</a:t>
            </a:r>
          </a:p>
        </p:txBody>
      </p:sp>
    </p:spTree>
    <p:extLst>
      <p:ext uri="{BB962C8B-B14F-4D97-AF65-F5344CB8AC3E}">
        <p14:creationId xmlns:p14="http://schemas.microsoft.com/office/powerpoint/2010/main" val="393328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DAC6-0C47-4539-BFD3-E56A38DA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adverbs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DC97-0BE3-4DE3-9A01-1F561EF8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dances very </a:t>
            </a:r>
            <a:r>
              <a:rPr lang="en-US" u="sng" dirty="0"/>
              <a:t>gracefully.</a:t>
            </a:r>
          </a:p>
          <a:p>
            <a:r>
              <a:rPr lang="en-US" dirty="0"/>
              <a:t>She </a:t>
            </a:r>
            <a:r>
              <a:rPr lang="en-US" u="sng" dirty="0"/>
              <a:t>quickly</a:t>
            </a:r>
            <a:r>
              <a:rPr lang="en-US" dirty="0"/>
              <a:t> left the room.</a:t>
            </a:r>
          </a:p>
          <a:p>
            <a:r>
              <a:rPr lang="en-US" dirty="0"/>
              <a:t>He ignored my request </a:t>
            </a:r>
            <a:r>
              <a:rPr lang="en-US" u="sng" dirty="0"/>
              <a:t>completely</a:t>
            </a:r>
            <a:r>
              <a:rPr lang="en-US" dirty="0"/>
              <a:t>.</a:t>
            </a:r>
          </a:p>
          <a:p>
            <a:r>
              <a:rPr lang="en-US" dirty="0"/>
              <a:t>They </a:t>
            </a:r>
            <a:r>
              <a:rPr lang="en-US" u="sng" dirty="0"/>
              <a:t>regularly </a:t>
            </a:r>
            <a:r>
              <a:rPr lang="en-US" dirty="0"/>
              <a:t>go to the swimming pool.</a:t>
            </a:r>
          </a:p>
          <a:p>
            <a:r>
              <a:rPr lang="en-US" dirty="0"/>
              <a:t>He spoke to me about it </a:t>
            </a:r>
            <a:r>
              <a:rPr lang="en-US" u="sng" dirty="0"/>
              <a:t>briefly.</a:t>
            </a:r>
          </a:p>
          <a:p>
            <a:r>
              <a:rPr lang="en-US" dirty="0"/>
              <a:t>They are smoking </a:t>
            </a:r>
            <a:r>
              <a:rPr lang="en-US" u="sng" dirty="0"/>
              <a:t>very</a:t>
            </a:r>
            <a:r>
              <a:rPr lang="en-US" dirty="0"/>
              <a:t> heavily.</a:t>
            </a:r>
          </a:p>
          <a:p>
            <a:r>
              <a:rPr lang="en-US" dirty="0"/>
              <a:t>He is sleeping </a:t>
            </a:r>
            <a:r>
              <a:rPr lang="en-US" u="sng" dirty="0"/>
              <a:t>rather</a:t>
            </a:r>
            <a:r>
              <a:rPr lang="en-US" dirty="0"/>
              <a:t> soundly.</a:t>
            </a:r>
          </a:p>
        </p:txBody>
      </p:sp>
    </p:spTree>
    <p:extLst>
      <p:ext uri="{BB962C8B-B14F-4D97-AF65-F5344CB8AC3E}">
        <p14:creationId xmlns:p14="http://schemas.microsoft.com/office/powerpoint/2010/main" val="71521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306F-A1BF-4599-92F0-F3723C29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the sentence…!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F5FB-C946-47D3-AE98-B0ADA514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28801"/>
            <a:ext cx="10364452" cy="3962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Remember!!!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Subject (S)		Tobe1(present)	Tobe2 (past)	</a:t>
            </a:r>
            <a:r>
              <a:rPr lang="en-US" dirty="0" err="1">
                <a:solidFill>
                  <a:srgbClr val="FF0000"/>
                </a:solidFill>
              </a:rPr>
              <a:t>Tobe</a:t>
            </a:r>
            <a:r>
              <a:rPr lang="en-US" dirty="0">
                <a:solidFill>
                  <a:srgbClr val="FF0000"/>
                </a:solidFill>
              </a:rPr>
              <a:t> 3 (perfect)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They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		are		were		….been</a:t>
            </a:r>
          </a:p>
          <a:p>
            <a:pPr marL="0" indent="0">
              <a:buNone/>
            </a:pPr>
            <a:r>
              <a:rPr lang="en-US" dirty="0"/>
              <a:t>We 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		are		were		 …been</a:t>
            </a:r>
          </a:p>
          <a:p>
            <a:pPr marL="0" indent="0">
              <a:buNone/>
            </a:pPr>
            <a:r>
              <a:rPr lang="en-US" dirty="0"/>
              <a:t>You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		are		were		 …been</a:t>
            </a:r>
          </a:p>
          <a:p>
            <a:pPr marL="0" indent="0">
              <a:buNone/>
            </a:pPr>
            <a:r>
              <a:rPr lang="en-US" dirty="0"/>
              <a:t>I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		am		was		 …been</a:t>
            </a:r>
          </a:p>
          <a:p>
            <a:pPr marL="0" indent="0">
              <a:buNone/>
            </a:pPr>
            <a:r>
              <a:rPr lang="en-US" dirty="0"/>
              <a:t>He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		is		was		 …been</a:t>
            </a:r>
          </a:p>
          <a:p>
            <a:pPr marL="0" indent="0">
              <a:buNone/>
            </a:pPr>
            <a:r>
              <a:rPr lang="en-US" dirty="0"/>
              <a:t>She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		is		was		 …been</a:t>
            </a:r>
          </a:p>
          <a:p>
            <a:pPr marL="0" indent="0">
              <a:buNone/>
            </a:pPr>
            <a:r>
              <a:rPr lang="en-US" dirty="0"/>
              <a:t>It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		is		was		 …been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146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67E6-EAD7-4AB3-9036-17500B50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 FORM</a:t>
            </a:r>
            <a:br>
              <a:rPr lang="en-US" sz="2800" dirty="0"/>
            </a:br>
            <a:r>
              <a:rPr lang="en-US" sz="2800" dirty="0"/>
              <a:t> 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F81D-1A61-4F33-85A7-C3DB9ECA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27583"/>
            <a:ext cx="10364452" cy="37636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SUBJECT + TOBE 1 + ADJ/N/ADV</a:t>
            </a:r>
          </a:p>
          <a:p>
            <a:r>
              <a:rPr lang="en-US" dirty="0"/>
              <a:t>THEY ARE MY FRIENDS (N)</a:t>
            </a:r>
          </a:p>
          <a:p>
            <a:r>
              <a:rPr lang="en-US" dirty="0"/>
              <a:t>WE ARE COLLEGE STUDENTS (n)</a:t>
            </a:r>
          </a:p>
          <a:p>
            <a:r>
              <a:rPr lang="en-US" dirty="0"/>
              <a:t>YOU ARE SMART AND CLEVER (ADJ)</a:t>
            </a:r>
          </a:p>
          <a:p>
            <a:r>
              <a:rPr lang="en-US" dirty="0"/>
              <a:t>I AM IN CAMPUS (ADV)</a:t>
            </a:r>
          </a:p>
          <a:p>
            <a:r>
              <a:rPr lang="en-US" dirty="0"/>
              <a:t>HE IS A VERY GOOD PERSON (ADJ)</a:t>
            </a:r>
          </a:p>
          <a:p>
            <a:r>
              <a:rPr lang="en-US" dirty="0"/>
              <a:t>SHE IS IN BANDUNG TONIGHT (ADV)</a:t>
            </a:r>
          </a:p>
          <a:p>
            <a:r>
              <a:rPr lang="en-US" dirty="0"/>
              <a:t>IT IS MINE (PRONOUN: POSSESIVE)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871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67E6-EAD7-4AB3-9036-17500B50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PAST FORM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F81D-1A61-4F33-85A7-C3DB9ECA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27583"/>
            <a:ext cx="10364452" cy="37636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SUBJECT + TOBE 2 + ADJ/N/ADV</a:t>
            </a:r>
          </a:p>
          <a:p>
            <a:r>
              <a:rPr lang="en-US" dirty="0"/>
              <a:t>THEY WERE MY FRIENDS (N)</a:t>
            </a:r>
          </a:p>
          <a:p>
            <a:r>
              <a:rPr lang="en-US" dirty="0"/>
              <a:t>WE WERE COLLEGE STUDENTS (n)</a:t>
            </a:r>
          </a:p>
          <a:p>
            <a:r>
              <a:rPr lang="en-US" dirty="0"/>
              <a:t>YOU WERE SMART AND CLEVER (ADJ)</a:t>
            </a:r>
          </a:p>
          <a:p>
            <a:r>
              <a:rPr lang="en-US" dirty="0"/>
              <a:t>I WAS IN CAMPUS (ADV)</a:t>
            </a:r>
          </a:p>
          <a:p>
            <a:r>
              <a:rPr lang="en-US" dirty="0"/>
              <a:t>HE WAS A VERY GOOD PERSON (ADJ)</a:t>
            </a:r>
          </a:p>
          <a:p>
            <a:r>
              <a:rPr lang="en-US" dirty="0"/>
              <a:t>SHE WAS IN BANDUNG TONIGHT (ADV)</a:t>
            </a:r>
          </a:p>
          <a:p>
            <a:r>
              <a:rPr lang="en-US" dirty="0"/>
              <a:t>IT WAS MINE (PRONOUN: POSSESIVE)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039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67E6-EAD7-4AB3-9036-17500B50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PERFECT FORM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F81D-1A61-4F33-85A7-C3DB9ECA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27583"/>
            <a:ext cx="10364452" cy="37636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SUBJECT + TOBE 3 + ADJ/N/ADV</a:t>
            </a:r>
          </a:p>
          <a:p>
            <a:r>
              <a:rPr lang="en-US" dirty="0"/>
              <a:t>THEY HAVE BEEN MY FRIENDS (N)</a:t>
            </a:r>
          </a:p>
          <a:p>
            <a:r>
              <a:rPr lang="en-US" dirty="0"/>
              <a:t>WE HAVE BEEN COLLEGE STUDENTS (n)</a:t>
            </a:r>
          </a:p>
          <a:p>
            <a:r>
              <a:rPr lang="en-US" dirty="0"/>
              <a:t>YOU HAVE BEEN SMART AND CLEVER (ADJ)</a:t>
            </a:r>
          </a:p>
          <a:p>
            <a:r>
              <a:rPr lang="en-US" dirty="0"/>
              <a:t>I HAVE BEEN IN CAMPUS (ADV)</a:t>
            </a:r>
          </a:p>
          <a:p>
            <a:r>
              <a:rPr lang="en-US" dirty="0"/>
              <a:t>HE HAS BEEN A VERY GOOD PERSON (ADJ)</a:t>
            </a:r>
          </a:p>
          <a:p>
            <a:r>
              <a:rPr lang="en-US" dirty="0"/>
              <a:t>SHE HAS BEEN IN BANDUNG TONIGHT (ADV)</a:t>
            </a:r>
          </a:p>
          <a:p>
            <a:r>
              <a:rPr lang="en-US" dirty="0"/>
              <a:t>IT HAS BEEN MINE (PRONOUN: POSSESIVE)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955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smtClean="0"/>
              <a:t>Using of Verbs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41863"/>
            <a:ext cx="10364452" cy="3949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smtClean="0"/>
              <a:t>Verb</a:t>
            </a:r>
          </a:p>
          <a:p>
            <a:pPr marL="0" indent="0">
              <a:buNone/>
            </a:pPr>
            <a:r>
              <a:rPr lang="en-ID" dirty="0" smtClean="0">
                <a:solidFill>
                  <a:srgbClr val="FF0000"/>
                </a:solidFill>
              </a:rPr>
              <a:t>V1 (present)		V2 (past)		V3(perfect)</a:t>
            </a:r>
          </a:p>
          <a:p>
            <a:pPr marL="0" indent="0">
              <a:buNone/>
            </a:pPr>
            <a:r>
              <a:rPr lang="en-ID" dirty="0" smtClean="0"/>
              <a:t>Go 			went			gone</a:t>
            </a:r>
          </a:p>
          <a:p>
            <a:pPr marL="0" indent="0">
              <a:buNone/>
            </a:pPr>
            <a:r>
              <a:rPr lang="en-ID" dirty="0" smtClean="0"/>
              <a:t>Eat			ate			eaten</a:t>
            </a:r>
          </a:p>
          <a:p>
            <a:pPr marL="0" indent="0">
              <a:buNone/>
            </a:pPr>
            <a:r>
              <a:rPr lang="en-ID" dirty="0" smtClean="0"/>
              <a:t>Sleep			slept			slept</a:t>
            </a:r>
          </a:p>
          <a:p>
            <a:pPr marL="0" indent="0">
              <a:buNone/>
            </a:pPr>
            <a:r>
              <a:rPr lang="en-ID" dirty="0" smtClean="0"/>
              <a:t>Swim			swam			swum</a:t>
            </a:r>
          </a:p>
          <a:p>
            <a:pPr marL="0" indent="0">
              <a:buNone/>
            </a:pPr>
            <a:r>
              <a:rPr lang="en-ID" dirty="0" smtClean="0"/>
              <a:t>Sing 			sang			sung</a:t>
            </a:r>
          </a:p>
          <a:p>
            <a:pPr marL="0" indent="0">
              <a:buNone/>
            </a:pPr>
            <a:r>
              <a:rPr lang="en-ID" dirty="0" smtClean="0"/>
              <a:t>		</a:t>
            </a:r>
          </a:p>
          <a:p>
            <a:r>
              <a:rPr lang="en-ID" dirty="0" smtClean="0"/>
              <a:t>Depend on the tenses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4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75152"/>
          </a:xfrm>
        </p:spPr>
        <p:txBody>
          <a:bodyPr/>
          <a:lstStyle/>
          <a:p>
            <a:r>
              <a:rPr lang="en-ID" dirty="0" smtClean="0"/>
              <a:t>Pay attention!!!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724297"/>
            <a:ext cx="10364452" cy="4066903"/>
          </a:xfrm>
        </p:spPr>
        <p:txBody>
          <a:bodyPr/>
          <a:lstStyle/>
          <a:p>
            <a:r>
              <a:rPr lang="en-ID" dirty="0" smtClean="0"/>
              <a:t>they go to </a:t>
            </a:r>
            <a:r>
              <a:rPr lang="en-ID" dirty="0" err="1" smtClean="0"/>
              <a:t>medan</a:t>
            </a:r>
            <a:r>
              <a:rPr lang="en-ID" dirty="0" smtClean="0"/>
              <a:t> ( present form)</a:t>
            </a:r>
          </a:p>
          <a:p>
            <a:r>
              <a:rPr lang="en-ID" dirty="0" smtClean="0"/>
              <a:t>we went to </a:t>
            </a:r>
            <a:r>
              <a:rPr lang="en-ID" dirty="0" err="1" smtClean="0"/>
              <a:t>medan</a:t>
            </a:r>
            <a:r>
              <a:rPr lang="en-ID" dirty="0" smtClean="0"/>
              <a:t> (past form)</a:t>
            </a:r>
          </a:p>
          <a:p>
            <a:r>
              <a:rPr lang="en-ID" dirty="0" smtClean="0"/>
              <a:t>you have gone to </a:t>
            </a:r>
            <a:r>
              <a:rPr lang="en-ID" dirty="0" err="1" smtClean="0"/>
              <a:t>medan</a:t>
            </a:r>
            <a:r>
              <a:rPr lang="en-ID" dirty="0" smtClean="0"/>
              <a:t> (perfect form)</a:t>
            </a:r>
          </a:p>
          <a:p>
            <a:r>
              <a:rPr lang="en-ID" dirty="0" smtClean="0"/>
              <a:t>I am going to </a:t>
            </a:r>
            <a:r>
              <a:rPr lang="en-ID" dirty="0" err="1" smtClean="0"/>
              <a:t>medan</a:t>
            </a:r>
            <a:r>
              <a:rPr lang="en-ID" dirty="0" smtClean="0"/>
              <a:t> (continuous form)</a:t>
            </a:r>
          </a:p>
          <a:p>
            <a:r>
              <a:rPr lang="en-ID" dirty="0" smtClean="0"/>
              <a:t>She will go to </a:t>
            </a:r>
            <a:r>
              <a:rPr lang="en-ID" dirty="0" err="1" smtClean="0"/>
              <a:t>medan</a:t>
            </a:r>
            <a:r>
              <a:rPr lang="en-ID" dirty="0" smtClean="0"/>
              <a:t> (future form)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smtClean="0"/>
              <a:t>So, verb is related to form/tenses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B2B2-B11E-4B27-9CF6-037CE7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0BCE-8C81-45AB-88F2-771D60B2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48071"/>
            <a:ext cx="10364452" cy="3843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kata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u="sng" dirty="0"/>
              <a:t>I </a:t>
            </a:r>
            <a:r>
              <a:rPr lang="en-US" b="1" dirty="0"/>
              <a:t> </a:t>
            </a:r>
            <a:r>
              <a:rPr lang="en-US" dirty="0"/>
              <a:t>          </a:t>
            </a:r>
            <a:r>
              <a:rPr lang="en-US" u="sng" dirty="0"/>
              <a:t>opened</a:t>
            </a:r>
            <a:r>
              <a:rPr lang="en-US" dirty="0"/>
              <a:t>              </a:t>
            </a:r>
            <a:r>
              <a:rPr lang="en-US" u="sng" dirty="0"/>
              <a:t>the door</a:t>
            </a:r>
            <a:r>
              <a:rPr lang="en-US" dirty="0"/>
              <a:t>                 </a:t>
            </a:r>
            <a:r>
              <a:rPr lang="en-US" u="sng" dirty="0"/>
              <a:t>quietly.</a:t>
            </a:r>
          </a:p>
          <a:p>
            <a:pPr marL="0" indent="0">
              <a:buNone/>
            </a:pPr>
            <a:r>
              <a:rPr lang="en-US" dirty="0"/>
              <a:t>   S                 V2                       O                             adv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He</a:t>
            </a:r>
            <a:r>
              <a:rPr lang="en-US" dirty="0"/>
              <a:t>           </a:t>
            </a:r>
            <a:r>
              <a:rPr lang="en-US" u="sng" dirty="0"/>
              <a:t>will </a:t>
            </a:r>
            <a:r>
              <a:rPr lang="en-US" dirty="0"/>
              <a:t>         </a:t>
            </a:r>
            <a:r>
              <a:rPr lang="en-US" u="sng" dirty="0"/>
              <a:t>return</a:t>
            </a:r>
            <a:r>
              <a:rPr lang="en-US" dirty="0"/>
              <a:t>           </a:t>
            </a:r>
            <a:r>
              <a:rPr lang="en-US" u="sng" dirty="0"/>
              <a:t>the book</a:t>
            </a:r>
            <a:r>
              <a:rPr lang="en-US" dirty="0"/>
              <a:t>       </a:t>
            </a:r>
            <a:r>
              <a:rPr lang="en-US" u="sng" dirty="0"/>
              <a:t>tomorrow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               M               V1                     O                   adv</a:t>
            </a:r>
          </a:p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kalimat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kata </a:t>
            </a:r>
            <a:r>
              <a:rPr lang="en-US" dirty="0" err="1"/>
              <a:t>yaitu</a:t>
            </a:r>
            <a:r>
              <a:rPr lang="en-US" dirty="0"/>
              <a:t>; kata </a:t>
            </a:r>
            <a:r>
              <a:rPr lang="en-US" dirty="0" err="1"/>
              <a:t>kerja</a:t>
            </a:r>
            <a:r>
              <a:rPr lang="en-US" dirty="0"/>
              <a:t> (verb), kata </a:t>
            </a:r>
            <a:r>
              <a:rPr lang="en-US" dirty="0" err="1"/>
              <a:t>benda</a:t>
            </a:r>
            <a:r>
              <a:rPr lang="en-US" dirty="0"/>
              <a:t> (noun), kata </a:t>
            </a:r>
            <a:r>
              <a:rPr lang="en-US" dirty="0" err="1"/>
              <a:t>keterangan</a:t>
            </a:r>
            <a:r>
              <a:rPr lang="en-US" dirty="0"/>
              <a:t> (adverb),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160131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5A49-7463-48CE-B42C-F037D1BE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31709"/>
          </a:xfrm>
        </p:spPr>
        <p:txBody>
          <a:bodyPr>
            <a:normAutofit/>
          </a:bodyPr>
          <a:lstStyle/>
          <a:p>
            <a:r>
              <a:rPr lang="en-US" sz="6000" dirty="0"/>
              <a:t>Lets do </a:t>
            </a:r>
            <a:r>
              <a:rPr lang="en-US" sz="6000"/>
              <a:t>the task !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237771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B2B2-B11E-4B27-9CF6-037CE7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0BCE-8C81-45AB-88F2-771D60B2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48071"/>
            <a:ext cx="10364452" cy="38431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   I </a:t>
            </a:r>
            <a:r>
              <a:rPr lang="en-US" b="1" dirty="0"/>
              <a:t> </a:t>
            </a:r>
            <a:r>
              <a:rPr lang="en-US" dirty="0"/>
              <a:t>          </a:t>
            </a:r>
            <a:r>
              <a:rPr lang="en-US" u="sng" dirty="0"/>
              <a:t>opened</a:t>
            </a:r>
            <a:r>
              <a:rPr lang="en-US" dirty="0"/>
              <a:t>              </a:t>
            </a:r>
            <a:r>
              <a:rPr lang="en-US" u="sng" dirty="0"/>
              <a:t>the door</a:t>
            </a:r>
            <a:r>
              <a:rPr lang="en-US" dirty="0"/>
              <a:t>                 </a:t>
            </a:r>
            <a:r>
              <a:rPr lang="en-US" u="sng" dirty="0"/>
              <a:t>quietly.</a:t>
            </a:r>
          </a:p>
          <a:p>
            <a:pPr marL="0" indent="0">
              <a:buNone/>
            </a:pPr>
            <a:r>
              <a:rPr lang="en-US" dirty="0"/>
              <a:t>   S                 V2                       O                             adv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kalimat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kata </a:t>
            </a:r>
            <a:r>
              <a:rPr lang="en-US" dirty="0" err="1"/>
              <a:t>yaitu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Kata </a:t>
            </a:r>
            <a:r>
              <a:rPr lang="en-US" dirty="0" err="1"/>
              <a:t>Ganti</a:t>
            </a:r>
            <a:r>
              <a:rPr lang="en-US" dirty="0"/>
              <a:t> (pronoun} : I </a:t>
            </a:r>
          </a:p>
          <a:p>
            <a:pPr marL="0" indent="0">
              <a:buNone/>
            </a:pP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(verb) : Opened,</a:t>
            </a:r>
          </a:p>
          <a:p>
            <a:pPr marL="0" indent="0">
              <a:buNone/>
            </a:pP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 (noun): The door</a:t>
            </a:r>
          </a:p>
          <a:p>
            <a:pPr marL="0" indent="0">
              <a:buNone/>
            </a:pPr>
            <a:r>
              <a:rPr lang="en-US" dirty="0"/>
              <a:t> kata </a:t>
            </a:r>
            <a:r>
              <a:rPr lang="en-US" dirty="0" err="1"/>
              <a:t>keterangan</a:t>
            </a:r>
            <a:r>
              <a:rPr lang="en-US" dirty="0"/>
              <a:t> (adverb) : </a:t>
            </a:r>
            <a:r>
              <a:rPr lang="en-US" dirty="0" err="1"/>
              <a:t>Quitely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B2B2-B11E-4B27-9CF6-037CE7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0BCE-8C81-45AB-88F2-771D60B2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48071"/>
            <a:ext cx="10364452" cy="4291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He</a:t>
            </a:r>
            <a:r>
              <a:rPr lang="en-US" dirty="0"/>
              <a:t>           </a:t>
            </a:r>
            <a:r>
              <a:rPr lang="en-US" u="sng" dirty="0"/>
              <a:t>will </a:t>
            </a:r>
            <a:r>
              <a:rPr lang="en-US" dirty="0"/>
              <a:t>         </a:t>
            </a:r>
            <a:r>
              <a:rPr lang="en-US" u="sng" dirty="0"/>
              <a:t>return</a:t>
            </a:r>
            <a:r>
              <a:rPr lang="en-US" dirty="0"/>
              <a:t>           </a:t>
            </a:r>
            <a:r>
              <a:rPr lang="en-US" u="sng" dirty="0"/>
              <a:t>the book</a:t>
            </a:r>
            <a:r>
              <a:rPr lang="en-US" dirty="0"/>
              <a:t>       </a:t>
            </a:r>
            <a:r>
              <a:rPr lang="en-US" u="sng" dirty="0"/>
              <a:t>tomorrow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               M               V1                     O                   adv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kalimat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kata </a:t>
            </a:r>
            <a:r>
              <a:rPr lang="en-US" dirty="0" err="1"/>
              <a:t>yaitu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ganti</a:t>
            </a:r>
            <a:r>
              <a:rPr lang="en-US" dirty="0"/>
              <a:t> (pronoun): he</a:t>
            </a:r>
          </a:p>
          <a:p>
            <a:pPr marL="0" indent="0">
              <a:buNone/>
            </a:pPr>
            <a:r>
              <a:rPr lang="en-US" dirty="0" err="1"/>
              <a:t>Kataa</a:t>
            </a:r>
            <a:r>
              <a:rPr lang="en-US" dirty="0"/>
              <a:t> bantu (modal/auxiliary: will</a:t>
            </a:r>
          </a:p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kerja</a:t>
            </a:r>
            <a:r>
              <a:rPr lang="en-US" dirty="0"/>
              <a:t> (verb) : return</a:t>
            </a:r>
          </a:p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(noun): the book,</a:t>
            </a:r>
          </a:p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keterangan</a:t>
            </a:r>
            <a:r>
              <a:rPr lang="en-US" dirty="0"/>
              <a:t> (adverb): tomorrow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977F-3DCD-4EBD-985A-2E4EB376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564A-46B7-45A6-B4C9-D6981198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Verbs </a:t>
            </a:r>
            <a:r>
              <a:rPr lang="en-US" dirty="0" err="1"/>
              <a:t>atau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pada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He is </a:t>
            </a:r>
            <a:r>
              <a:rPr lang="en-US" u="sng" dirty="0">
                <a:solidFill>
                  <a:srgbClr val="FF0000"/>
                </a:solidFill>
              </a:rPr>
              <a:t>drinking</a:t>
            </a:r>
            <a:r>
              <a:rPr lang="en-US" dirty="0"/>
              <a:t> coffee.</a:t>
            </a:r>
          </a:p>
          <a:p>
            <a:r>
              <a:rPr lang="en-US" dirty="0"/>
              <a:t>Budi is </a:t>
            </a:r>
            <a:r>
              <a:rPr lang="en-US" u="sng" dirty="0">
                <a:solidFill>
                  <a:srgbClr val="FF0000"/>
                </a:solidFill>
              </a:rPr>
              <a:t>taking</a:t>
            </a:r>
            <a:r>
              <a:rPr lang="en-US" dirty="0"/>
              <a:t> a bag away.</a:t>
            </a:r>
          </a:p>
          <a:p>
            <a:r>
              <a:rPr lang="en-US" dirty="0"/>
              <a:t>Mr. John </a:t>
            </a:r>
            <a:r>
              <a:rPr lang="en-US" u="sng" dirty="0">
                <a:solidFill>
                  <a:srgbClr val="FF0000"/>
                </a:solidFill>
              </a:rPr>
              <a:t>played</a:t>
            </a:r>
            <a:r>
              <a:rPr lang="en-US" dirty="0"/>
              <a:t> football.</a:t>
            </a:r>
          </a:p>
          <a:p>
            <a:r>
              <a:rPr lang="en-US" dirty="0"/>
              <a:t>Andri </a:t>
            </a:r>
            <a:r>
              <a:rPr lang="en-US" u="sng" dirty="0">
                <a:solidFill>
                  <a:srgbClr val="FF0000"/>
                </a:solidFill>
              </a:rPr>
              <a:t>writes</a:t>
            </a:r>
            <a:r>
              <a:rPr lang="en-US" dirty="0"/>
              <a:t> some letters.</a:t>
            </a:r>
          </a:p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u="sng" dirty="0"/>
              <a:t>drinking</a:t>
            </a:r>
            <a:r>
              <a:rPr lang="en-US" dirty="0"/>
              <a:t> dan </a:t>
            </a:r>
            <a:r>
              <a:rPr lang="en-US" u="sng" dirty="0"/>
              <a:t>taking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ing</a:t>
            </a:r>
            <a:r>
              <a:rPr lang="en-US" dirty="0"/>
              <a:t>-form.</a:t>
            </a:r>
          </a:p>
        </p:txBody>
      </p:sp>
    </p:spTree>
    <p:extLst>
      <p:ext uri="{BB962C8B-B14F-4D97-AF65-F5344CB8AC3E}">
        <p14:creationId xmlns:p14="http://schemas.microsoft.com/office/powerpoint/2010/main" val="293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00C3-88E9-4243-8804-93335DB9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2AE4-911B-42EA-8386-7116B21C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42053"/>
            <a:ext cx="10364452" cy="3949148"/>
          </a:xfrm>
        </p:spPr>
        <p:txBody>
          <a:bodyPr/>
          <a:lstStyle/>
          <a:p>
            <a:endParaRPr lang="en-US" dirty="0"/>
          </a:p>
          <a:p>
            <a:r>
              <a:rPr lang="en-US" u="sng" dirty="0"/>
              <a:t>drinking</a:t>
            </a:r>
            <a:r>
              <a:rPr lang="en-US" dirty="0"/>
              <a:t> dan </a:t>
            </a:r>
            <a:r>
              <a:rPr lang="en-US" u="sng" dirty="0"/>
              <a:t>taking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ing</a:t>
            </a:r>
            <a:r>
              <a:rPr lang="en-US" dirty="0"/>
              <a:t>-form.</a:t>
            </a:r>
          </a:p>
          <a:p>
            <a:r>
              <a:rPr lang="en-US" dirty="0"/>
              <a:t>Played </a:t>
            </a:r>
            <a:r>
              <a:rPr lang="en-US" dirty="0" err="1"/>
              <a:t>adalah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 (past tense).</a:t>
            </a:r>
          </a:p>
          <a:p>
            <a:r>
              <a:rPr lang="en-US" dirty="0"/>
              <a:t>Writes </a:t>
            </a:r>
            <a:r>
              <a:rPr lang="en-US" dirty="0" err="1"/>
              <a:t>adalah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(present).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Perubahan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oleh </a:t>
            </a:r>
            <a:r>
              <a:rPr lang="en-US" dirty="0" err="1"/>
              <a:t>subjek</a:t>
            </a:r>
            <a:r>
              <a:rPr lang="en-US" dirty="0"/>
              <a:t> dan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Dalam</a:t>
            </a:r>
            <a:r>
              <a:rPr lang="en-US" dirty="0"/>
              <a:t> arti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berubahnya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tenses.</a:t>
            </a:r>
          </a:p>
        </p:txBody>
      </p:sp>
    </p:spTree>
    <p:extLst>
      <p:ext uri="{BB962C8B-B14F-4D97-AF65-F5344CB8AC3E}">
        <p14:creationId xmlns:p14="http://schemas.microsoft.com/office/powerpoint/2010/main" val="356009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3670-754B-42E7-92AB-3FEA25E3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7A1D-48EC-437C-93FC-077053E9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01079"/>
            <a:ext cx="10364452" cy="4094922"/>
          </a:xfrm>
        </p:spPr>
        <p:txBody>
          <a:bodyPr>
            <a:normAutofit/>
          </a:bodyPr>
          <a:lstStyle/>
          <a:p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kongkrit</a:t>
            </a:r>
            <a:r>
              <a:rPr lang="en-US" dirty="0"/>
              <a:t> dan </a:t>
            </a:r>
            <a:r>
              <a:rPr lang="en-US" dirty="0" err="1"/>
              <a:t>abstrak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kongkrit</a:t>
            </a:r>
            <a:r>
              <a:rPr lang="en-US" dirty="0"/>
              <a:t>; bag, chair, table, pencil, laptop.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abstrak</a:t>
            </a:r>
            <a:r>
              <a:rPr lang="en-US" dirty="0"/>
              <a:t>; education, agreement, beauty, happiness, kindness, improvement.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My teacher says that I have a big improvement in my English class.</a:t>
            </a:r>
          </a:p>
          <a:p>
            <a:pPr marL="0" indent="0">
              <a:buNone/>
            </a:pPr>
            <a:r>
              <a:rPr lang="en-US" u="sng" dirty="0"/>
              <a:t>Big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kata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(adjective)</a:t>
            </a:r>
            <a:r>
              <a:rPr lang="en-US" dirty="0"/>
              <a:t>, dan </a:t>
            </a:r>
            <a:r>
              <a:rPr lang="en-US" u="sng" dirty="0"/>
              <a:t>improvement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kata </a:t>
            </a:r>
            <a:r>
              <a:rPr lang="en-US" dirty="0" err="1">
                <a:solidFill>
                  <a:srgbClr val="FF0000"/>
                </a:solidFill>
              </a:rPr>
              <a:t>benda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abstrak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3128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977F-33A3-4DB6-B017-72DFB96F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BF78-631F-46CE-9121-878D9372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Concrete nouns</a:t>
            </a:r>
          </a:p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kongkrit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have a beautiful </a:t>
            </a:r>
            <a:r>
              <a:rPr lang="en-US" u="sng" dirty="0"/>
              <a:t>stone</a:t>
            </a:r>
            <a:r>
              <a:rPr lang="en-US" dirty="0"/>
              <a:t> in my </a:t>
            </a:r>
            <a:r>
              <a:rPr lang="en-US" u="sng" dirty="0"/>
              <a:t>bag.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She is holding a nice </a:t>
            </a:r>
            <a:r>
              <a:rPr lang="en-US" u="sng" dirty="0"/>
              <a:t>hat.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She has thrown a black </a:t>
            </a:r>
            <a:r>
              <a:rPr lang="en-US" u="sng" dirty="0"/>
              <a:t>jacket.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Stone, bag, hat, dan jacket </a:t>
            </a:r>
            <a:r>
              <a:rPr lang="en-US" dirty="0" err="1"/>
              <a:t>adalah</a:t>
            </a:r>
            <a:r>
              <a:rPr lang="en-US" dirty="0"/>
              <a:t> noun.</a:t>
            </a:r>
          </a:p>
        </p:txBody>
      </p:sp>
    </p:spTree>
    <p:extLst>
      <p:ext uri="{BB962C8B-B14F-4D97-AF65-F5344CB8AC3E}">
        <p14:creationId xmlns:p14="http://schemas.microsoft.com/office/powerpoint/2010/main" val="355557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9F0D-403E-4E6C-BAAA-2D16BA97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E2CE-33E5-4B61-B10C-846A76FD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87827"/>
            <a:ext cx="10364452" cy="3803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/</a:t>
            </a:r>
            <a:r>
              <a:rPr lang="en-US" dirty="0" err="1"/>
              <a:t>ganti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She is beautiful. (beautiful </a:t>
            </a:r>
            <a:r>
              <a:rPr lang="en-US" dirty="0" err="1"/>
              <a:t>menerangkan</a:t>
            </a:r>
            <a:r>
              <a:rPr lang="en-US" dirty="0"/>
              <a:t> she, </a:t>
            </a:r>
            <a:r>
              <a:rPr lang="en-US" dirty="0" err="1"/>
              <a:t>pelengkap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).</a:t>
            </a:r>
          </a:p>
          <a:p>
            <a:r>
              <a:rPr lang="en-US" dirty="0"/>
              <a:t>She is a beautiful lady. ( beautiful </a:t>
            </a:r>
            <a:r>
              <a:rPr lang="en-US" dirty="0" err="1"/>
              <a:t>menerangkan</a:t>
            </a:r>
            <a:r>
              <a:rPr lang="en-US" dirty="0"/>
              <a:t> lady).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Tetapi</a:t>
            </a:r>
            <a:r>
              <a:rPr lang="en-US" dirty="0"/>
              <a:t> a </a:t>
            </a:r>
            <a:r>
              <a:rPr lang="en-US" i="1" u="sng" dirty="0"/>
              <a:t>beautiful lady </a:t>
            </a:r>
            <a:r>
              <a:rPr lang="en-US" dirty="0" err="1"/>
              <a:t>menerangkan</a:t>
            </a:r>
            <a:r>
              <a:rPr lang="en-US" dirty="0"/>
              <a:t> she.</a:t>
            </a:r>
          </a:p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Famous, comfortable, diligent, wonderful, smart, bright, generous.</a:t>
            </a:r>
          </a:p>
        </p:txBody>
      </p:sp>
    </p:spTree>
    <p:extLst>
      <p:ext uri="{BB962C8B-B14F-4D97-AF65-F5344CB8AC3E}">
        <p14:creationId xmlns:p14="http://schemas.microsoft.com/office/powerpoint/2010/main" val="9605166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217</TotalTime>
  <Words>902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Tw Cen MT</vt:lpstr>
      <vt:lpstr>Wingdings</vt:lpstr>
      <vt:lpstr>Droplet</vt:lpstr>
      <vt:lpstr>Word and sentence  kupmin rambe, m.pd</vt:lpstr>
      <vt:lpstr>Sentence structures</vt:lpstr>
      <vt:lpstr>Sentence structures</vt:lpstr>
      <vt:lpstr>Sentence structures</vt:lpstr>
      <vt:lpstr>Verbs:</vt:lpstr>
      <vt:lpstr>Verbs:</vt:lpstr>
      <vt:lpstr>Nouns:</vt:lpstr>
      <vt:lpstr>Nouns:</vt:lpstr>
      <vt:lpstr>Adjectives:</vt:lpstr>
      <vt:lpstr>Adverbs:</vt:lpstr>
      <vt:lpstr>Adverbs:</vt:lpstr>
      <vt:lpstr> example for Adjectives </vt:lpstr>
      <vt:lpstr>Examples for adverbs</vt:lpstr>
      <vt:lpstr>Lets create the sentence…!</vt:lpstr>
      <vt:lpstr>PRESENT FORM  </vt:lpstr>
      <vt:lpstr>PAST FORM</vt:lpstr>
      <vt:lpstr>PERFECT FORM</vt:lpstr>
      <vt:lpstr>Using of Verbs</vt:lpstr>
      <vt:lpstr>Pay attention!!!</vt:lpstr>
      <vt:lpstr>Lets do the task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class/Sentence structure</dc:title>
  <dc:creator>Windows User</dc:creator>
  <cp:lastModifiedBy>LENOVO</cp:lastModifiedBy>
  <cp:revision>23</cp:revision>
  <dcterms:created xsi:type="dcterms:W3CDTF">2020-04-07T09:32:16Z</dcterms:created>
  <dcterms:modified xsi:type="dcterms:W3CDTF">2020-09-07T02:09:46Z</dcterms:modified>
</cp:coreProperties>
</file>