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C0A-6BD5-44E7-9B6F-F88DE9FB7430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1111-03B9-48A8-AB61-4A2D95B3EC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37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C0A-6BD5-44E7-9B6F-F88DE9FB7430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1111-03B9-48A8-AB61-4A2D95B3EC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17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C0A-6BD5-44E7-9B6F-F88DE9FB7430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1111-03B9-48A8-AB61-4A2D95B3EC1A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5860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C0A-6BD5-44E7-9B6F-F88DE9FB7430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1111-03B9-48A8-AB61-4A2D95B3EC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584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C0A-6BD5-44E7-9B6F-F88DE9FB7430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1111-03B9-48A8-AB61-4A2D95B3EC1A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801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C0A-6BD5-44E7-9B6F-F88DE9FB7430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1111-03B9-48A8-AB61-4A2D95B3EC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9471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C0A-6BD5-44E7-9B6F-F88DE9FB7430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1111-03B9-48A8-AB61-4A2D95B3EC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636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C0A-6BD5-44E7-9B6F-F88DE9FB7430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1111-03B9-48A8-AB61-4A2D95B3EC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72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C0A-6BD5-44E7-9B6F-F88DE9FB7430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1111-03B9-48A8-AB61-4A2D95B3EC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626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C0A-6BD5-44E7-9B6F-F88DE9FB7430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1111-03B9-48A8-AB61-4A2D95B3EC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495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C0A-6BD5-44E7-9B6F-F88DE9FB7430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1111-03B9-48A8-AB61-4A2D95B3EC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52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C0A-6BD5-44E7-9B6F-F88DE9FB7430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1111-03B9-48A8-AB61-4A2D95B3EC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052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C0A-6BD5-44E7-9B6F-F88DE9FB7430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1111-03B9-48A8-AB61-4A2D95B3EC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174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C0A-6BD5-44E7-9B6F-F88DE9FB7430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1111-03B9-48A8-AB61-4A2D95B3EC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418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C0A-6BD5-44E7-9B6F-F88DE9FB7430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1111-03B9-48A8-AB61-4A2D95B3EC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817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C0A-6BD5-44E7-9B6F-F88DE9FB7430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1111-03B9-48A8-AB61-4A2D95B3EC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837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BC0A-6BD5-44E7-9B6F-F88DE9FB7430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C41111-03B9-48A8-AB61-4A2D95B3EC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19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83336"/>
            <a:ext cx="7766936" cy="940158"/>
          </a:xfrm>
        </p:spPr>
        <p:txBody>
          <a:bodyPr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PREPOSITIONS</a:t>
            </a:r>
            <a:endParaRPr lang="id-ID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026" name="Picture 2" descr="preposition - kawimnn/kw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7" y="2028423"/>
            <a:ext cx="10097037" cy="482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4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09600"/>
            <a:ext cx="9620517" cy="1013138"/>
          </a:xfrm>
        </p:spPr>
        <p:txBody>
          <a:bodyPr>
            <a:normAutofit/>
          </a:bodyPr>
          <a:lstStyle/>
          <a:p>
            <a:pPr algn="ctr"/>
            <a:r>
              <a:rPr lang="id-ID" sz="28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Beberapa Cara Penggunaan Kata “Of</a:t>
            </a:r>
            <a:r>
              <a:rPr lang="id-ID" sz="28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” </a:t>
            </a:r>
            <a:r>
              <a:rPr lang="id-ID" sz="28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Beserta Contoh Kalimatnya</a:t>
            </a:r>
            <a:r>
              <a:rPr lang="id-ID" sz="28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1223"/>
            <a:ext cx="9741674" cy="50098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1. Untuk </a:t>
            </a:r>
            <a:r>
              <a:rPr lang="id-ID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menunjukkan “Possession” (kepemilikan</a:t>
            </a:r>
            <a:r>
              <a:rPr lang="id-ID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)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Contoh: </a:t>
            </a:r>
            <a:r>
              <a:rPr lang="id-ID" sz="24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This is the watch </a:t>
            </a:r>
            <a:r>
              <a:rPr lang="id-ID" sz="24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of</a:t>
            </a:r>
            <a:r>
              <a:rPr lang="id-ID" sz="24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mother. (Ini adalah jam tangannya ibu).</a:t>
            </a:r>
          </a:p>
          <a:p>
            <a:pPr marL="0" indent="0">
              <a:buNone/>
            </a:pPr>
            <a:r>
              <a:rPr lang="id-ID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2. Untuk </a:t>
            </a:r>
            <a:r>
              <a:rPr lang="id-ID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menunjukkan bahan dasar penyusun suatu </a:t>
            </a:r>
            <a:r>
              <a:rPr lang="id-ID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benda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Contoh : </a:t>
            </a:r>
            <a:r>
              <a:rPr lang="id-ID" sz="24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The </a:t>
            </a:r>
            <a:r>
              <a:rPr lang="id-ID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door </a:t>
            </a:r>
            <a:r>
              <a:rPr lang="id-ID" sz="24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is </a:t>
            </a:r>
            <a:r>
              <a:rPr lang="id-ID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made </a:t>
            </a:r>
            <a:r>
              <a:rPr lang="id-ID" sz="24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of </a:t>
            </a:r>
            <a:r>
              <a:rPr lang="id-ID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wood. (Pintu ini terbuat dari </a:t>
            </a:r>
            <a:r>
              <a:rPr lang="id-ID" sz="24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kayu).</a:t>
            </a:r>
          </a:p>
          <a:p>
            <a:pPr marL="0" indent="0">
              <a:buNone/>
            </a:pPr>
            <a:r>
              <a:rPr lang="id-ID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3. Untuk </a:t>
            </a:r>
            <a:r>
              <a:rPr lang="id-ID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menunjukkan “Cause” (penyebab) atas suatu </a:t>
            </a:r>
            <a:r>
              <a:rPr lang="id-ID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kejadian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Contoh: </a:t>
            </a:r>
            <a:r>
              <a:rPr lang="id-ID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They died </a:t>
            </a:r>
            <a:r>
              <a:rPr lang="id-ID" sz="24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of</a:t>
            </a:r>
            <a:r>
              <a:rPr lang="id-ID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hunger. (Mereka meninggal karena </a:t>
            </a:r>
            <a:r>
              <a:rPr lang="id-ID" sz="24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kelaparan)</a:t>
            </a:r>
          </a:p>
          <a:p>
            <a:pPr marL="0" indent="0">
              <a:buNone/>
            </a:pPr>
            <a:r>
              <a:rPr lang="id-ID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4. Untuk </a:t>
            </a:r>
            <a:r>
              <a:rPr lang="id-ID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menunjukkan suatu bagian/kawasan </a:t>
            </a:r>
            <a:r>
              <a:rPr lang="id-ID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wilayah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Contoh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: </a:t>
            </a:r>
            <a:r>
              <a:rPr lang="en-US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North </a:t>
            </a:r>
            <a:r>
              <a:rPr lang="en-US" sz="24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of </a:t>
            </a:r>
            <a:r>
              <a:rPr lang="id-ID" sz="24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Kalimantan</a:t>
            </a:r>
            <a:r>
              <a:rPr lang="en-US" sz="24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(</a:t>
            </a:r>
            <a:r>
              <a:rPr lang="en-US" sz="2400" i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wilayah</a:t>
            </a:r>
            <a:r>
              <a:rPr lang="en-US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utara</a:t>
            </a:r>
            <a:r>
              <a:rPr lang="en-US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dari</a:t>
            </a:r>
            <a:r>
              <a:rPr lang="en-US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id-ID" sz="24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Kalimantan</a:t>
            </a:r>
            <a:r>
              <a:rPr lang="en-US" sz="24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)</a:t>
            </a:r>
            <a:endParaRPr lang="id-ID" sz="2400" i="1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id-ID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5. Untuk </a:t>
            </a:r>
            <a:r>
              <a:rPr lang="id-ID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menunjukkan </a:t>
            </a:r>
            <a:r>
              <a:rPr lang="id-ID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jumlah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Contoh: </a:t>
            </a:r>
            <a:r>
              <a:rPr lang="id-ID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 drank two bottles </a:t>
            </a:r>
            <a:r>
              <a:rPr lang="id-ID" sz="24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of </a:t>
            </a:r>
            <a:r>
              <a:rPr lang="id-ID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soda last night. (Saya minum dua botol soda tadi </a:t>
            </a:r>
            <a:r>
              <a:rPr lang="id-ID" sz="24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malam).</a:t>
            </a:r>
            <a:endParaRPr lang="id-ID" sz="2400" i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6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pPr algn="ctr"/>
            <a:r>
              <a:rPr lang="id-ID" dirty="0">
                <a:solidFill>
                  <a:schemeClr val="tx1"/>
                </a:solidFill>
                <a:latin typeface="Baskerville Old Face" panose="02020602080505020303" pitchFamily="18" charset="0"/>
              </a:rPr>
              <a:t>Common Phrase With 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161"/>
            <a:ext cx="8596668" cy="4676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All of – Semua / Seluruh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Contoh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: </a:t>
            </a:r>
            <a:r>
              <a:rPr lang="id-ID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All </a:t>
            </a:r>
            <a:r>
              <a:rPr lang="id-ID" sz="24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of</a:t>
            </a:r>
            <a:r>
              <a:rPr lang="id-ID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the students in my class are happy. (Semua siswa dikelas saya </a:t>
            </a:r>
            <a:r>
              <a:rPr lang="id-ID" sz="24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gembira).</a:t>
            </a:r>
            <a:endParaRPr lang="id-ID" sz="2400" i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id-ID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Both </a:t>
            </a:r>
            <a:r>
              <a:rPr lang="id-ID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of – </a:t>
            </a:r>
            <a:r>
              <a:rPr lang="id-ID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Kedua-duanya</a:t>
            </a:r>
            <a:endParaRPr lang="id-ID" sz="24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Contoh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: </a:t>
            </a:r>
            <a:r>
              <a:rPr lang="id-ID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Both </a:t>
            </a:r>
            <a:r>
              <a:rPr lang="id-ID" sz="24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of </a:t>
            </a:r>
            <a:r>
              <a:rPr lang="id-ID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cars are broken. (Kedua mobil itu </a:t>
            </a:r>
            <a:r>
              <a:rPr lang="id-ID" sz="24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rusak).</a:t>
            </a:r>
            <a:endParaRPr lang="id-ID" sz="2400" i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id-ID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One </a:t>
            </a:r>
            <a:r>
              <a:rPr lang="id-ID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of – Satu dari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Contoh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: </a:t>
            </a:r>
            <a:r>
              <a:rPr lang="id-ID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One </a:t>
            </a:r>
            <a:r>
              <a:rPr lang="id-ID" sz="24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of</a:t>
            </a:r>
            <a:r>
              <a:rPr lang="id-ID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the girls in my class likes me. (Satu dari anak perempuan di kelas saya menyukai </a:t>
            </a:r>
            <a:r>
              <a:rPr lang="id-ID" sz="24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saya).</a:t>
            </a:r>
            <a:endParaRPr lang="id-ID" sz="2400" i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6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EXERCISES</a:t>
            </a:r>
            <a:endParaRPr lang="id-ID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5009"/>
            <a:ext cx="8596668" cy="5164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Put in the correct preposition (choose in / on / at</a:t>
            </a:r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)</a:t>
            </a:r>
            <a:r>
              <a:rPr lang="id-ID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!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) Lucy is arriving .... February the 13th .... eight o'clock .... the morning.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2) The weather is often terrible in London .... January.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3) It's better to get taxi if you are out alone .... night.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4) She got married .... September.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5) They usually go to the south of France .... the summer.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6) Columbus sailed to the Americas the .... 16th century.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7) The Beatles were popular .... the 1960s.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8) I graduated from university .... 2001.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9) His birthday is .... June.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1</a:t>
            </a:r>
            <a:r>
              <a:rPr lang="id-ID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0</a:t>
            </a: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) 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train leaves </a:t>
            </a:r>
            <a:r>
              <a:rPr lang="id-ID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....</a:t>
            </a: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morning .... 8:00 am.</a:t>
            </a:r>
          </a:p>
          <a:p>
            <a:pPr marL="0" indent="0">
              <a:buNone/>
            </a:pPr>
            <a:endParaRPr lang="id-ID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90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2986"/>
          </a:xfrm>
        </p:spPr>
        <p:txBody>
          <a:bodyPr/>
          <a:lstStyle/>
          <a:p>
            <a:pPr algn="ctr"/>
            <a:r>
              <a:rPr lang="id-ID" dirty="0" smtClean="0"/>
              <a:t>Apa itu Preposition?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51527"/>
            <a:ext cx="9857585" cy="4289835"/>
          </a:xfrm>
        </p:spPr>
        <p:txBody>
          <a:bodyPr>
            <a:normAutofit/>
          </a:bodyPr>
          <a:lstStyle/>
          <a:p>
            <a:pPr algn="just"/>
            <a:r>
              <a:rPr lang="id-ID" sz="28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Preposition</a:t>
            </a: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 dalam bahasa Inggris merupakan bagian </a:t>
            </a: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dari kata dalam Bahasa Inggris yang </a:t>
            </a: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berfungsi sebagai </a:t>
            </a:r>
            <a:r>
              <a:rPr lang="id-ID" sz="2800" b="1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kata depan atau kata penghubung </a:t>
            </a: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dalam suatu kalimat.</a:t>
            </a:r>
          </a:p>
          <a:p>
            <a:pPr algn="just"/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Preposisi atau </a:t>
            </a:r>
            <a:r>
              <a:rPr lang="id-ID" sz="28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preposition</a:t>
            </a: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 menghubungkan kata benda (</a:t>
            </a:r>
            <a:r>
              <a:rPr lang="id-ID" sz="28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noun</a:t>
            </a: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), kata ganti (</a:t>
            </a:r>
            <a:r>
              <a:rPr lang="id-ID" sz="28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pronoun</a:t>
            </a: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), atau juga frase (</a:t>
            </a:r>
            <a:r>
              <a:rPr lang="id-ID" sz="28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phrase</a:t>
            </a: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) sehingga dapat tersusun menjadi suatu kalimat yang padu.</a:t>
            </a:r>
          </a:p>
          <a:p>
            <a:pPr marL="0" indent="0" algn="just">
              <a:buNone/>
            </a:pPr>
            <a:endParaRPr lang="id-ID" sz="28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076"/>
          </a:xfrm>
        </p:spPr>
        <p:txBody>
          <a:bodyPr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I</a:t>
            </a:r>
            <a:r>
              <a:rPr lang="id-ID" dirty="0" smtClean="0">
                <a:solidFill>
                  <a:schemeClr val="tx1"/>
                </a:solidFill>
              </a:rPr>
              <a:t>n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0011"/>
            <a:ext cx="8596668" cy="43413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Preposition “In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” 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digunakan untuk menyatakan 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waktu </a:t>
            </a:r>
            <a:r>
              <a:rPr lang="id-ID" sz="2400" b="1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secara umum/tidak </a:t>
            </a:r>
            <a:r>
              <a:rPr lang="id-ID" sz="2400" b="1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spesifik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dalam satuan bulan, tahun, abad dan musim.</a:t>
            </a:r>
          </a:p>
          <a:p>
            <a:pPr marL="0" indent="0" algn="just">
              <a:buNone/>
            </a:pP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Contoh : I was born </a:t>
            </a:r>
            <a:r>
              <a:rPr lang="id-ID" sz="2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in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1992.</a:t>
            </a:r>
          </a:p>
          <a:p>
            <a:pPr marL="0" indent="0" algn="just">
              <a:buNone/>
            </a:pP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		   She likes traveling </a:t>
            </a:r>
            <a:r>
              <a:rPr lang="id-ID" sz="2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in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summer.</a:t>
            </a:r>
          </a:p>
          <a:p>
            <a:pPr marL="0" indent="0" algn="just">
              <a:buNone/>
            </a:pP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	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	   They got married in Desember.</a:t>
            </a:r>
          </a:p>
          <a:p>
            <a:pPr marL="0" indent="0" algn="just">
              <a:buNone/>
            </a:pP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	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	   The kingdom had been dissolved </a:t>
            </a:r>
            <a:r>
              <a:rPr lang="id-ID" sz="2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in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18th century.</a:t>
            </a:r>
          </a:p>
          <a:p>
            <a:pPr marL="0" indent="0" algn="just">
              <a:buNone/>
            </a:pP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	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	   </a:t>
            </a:r>
          </a:p>
          <a:p>
            <a:pPr marL="0" indent="0" algn="just">
              <a:buNone/>
            </a:pP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	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	   </a:t>
            </a:r>
            <a:endParaRPr lang="id-ID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4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In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213" y="1648497"/>
            <a:ext cx="8596668" cy="42254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Preposition “In” 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juga digunakan 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untuk 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menyatakan tempat yang menggambarkan keberadaan benda itu </a:t>
            </a:r>
            <a:r>
              <a:rPr lang="id-ID" sz="2400" b="1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di dalam suatu ruangan</a:t>
            </a:r>
            <a:r>
              <a:rPr lang="id-ID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marL="0" indent="0" algn="just">
              <a:buNone/>
            </a:pPr>
            <a:endParaRPr lang="id-ID" sz="24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id-ID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r>
              <a:rPr lang="id-ID" sz="24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Contoh : The balls are </a:t>
            </a:r>
            <a:r>
              <a:rPr lang="id-ID" sz="24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in</a:t>
            </a:r>
            <a:r>
              <a:rPr lang="id-ID" sz="24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the tube glass.</a:t>
            </a:r>
            <a:endParaRPr lang="id-ID" sz="2400" i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116" y="2944836"/>
            <a:ext cx="2133600" cy="24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On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193"/>
            <a:ext cx="8596668" cy="4573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Preposition </a:t>
            </a: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“On</a:t>
            </a: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” digunakan untuk menyatakan waktu </a:t>
            </a: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secara </a:t>
            </a:r>
            <a:r>
              <a:rPr lang="id-ID" sz="28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lebih spesifik </a:t>
            </a: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dibandingkan dengan “In” dalam </a:t>
            </a: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satuan </a:t>
            </a: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hari atau tanggal.</a:t>
            </a:r>
          </a:p>
          <a:p>
            <a:pPr marL="0" indent="0">
              <a:buNone/>
            </a:pP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Contoh : The staffs are always free </a:t>
            </a:r>
            <a:r>
              <a:rPr lang="id-ID" sz="28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on</a:t>
            </a: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Sunday.</a:t>
            </a:r>
          </a:p>
          <a:p>
            <a:pPr marL="0" indent="0">
              <a:buNone/>
            </a:pP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	</a:t>
            </a: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        The exam has been finished </a:t>
            </a:r>
            <a:r>
              <a:rPr lang="id-ID" sz="28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on</a:t>
            </a: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18th October.</a:t>
            </a:r>
          </a:p>
          <a:p>
            <a:pPr marL="0" indent="0">
              <a:buNone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1916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076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On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59" y="1416677"/>
            <a:ext cx="8596668" cy="4096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Preposition </a:t>
            </a: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“On</a:t>
            </a: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” juga digunakan untuk menyatakan tempat yang menggambarkan keberadaan benda itu </a:t>
            </a:r>
            <a:r>
              <a:rPr lang="id-ID" sz="2800" b="1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di </a:t>
            </a:r>
            <a:r>
              <a:rPr lang="id-ID" sz="2800" b="1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atas benda lain.</a:t>
            </a:r>
          </a:p>
          <a:p>
            <a:pPr marL="0" indent="0">
              <a:buNone/>
            </a:pPr>
            <a:endParaRPr lang="id-ID" sz="2800" i="1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id-ID" sz="28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Contoh : The book is </a:t>
            </a:r>
            <a:r>
              <a:rPr lang="id-ID" sz="28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on</a:t>
            </a:r>
            <a:r>
              <a:rPr lang="id-ID" sz="28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the table.</a:t>
            </a:r>
            <a:endParaRPr lang="id-ID" sz="28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id-ID" sz="2800" dirty="0"/>
          </a:p>
        </p:txBody>
      </p:sp>
      <p:pic>
        <p:nvPicPr>
          <p:cNvPr id="1026" name="Picture 2" descr="Info Terkini 27+ Rak Buku Diatas Me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038" y="2494746"/>
            <a:ext cx="3466026" cy="233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4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592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At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Preposition </a:t>
            </a: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“At” </a:t>
            </a: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digunakan untuk menyatakan </a:t>
            </a: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waktu dan tempat </a:t>
            </a: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secara </a:t>
            </a:r>
            <a:r>
              <a:rPr lang="id-ID" sz="2800" b="1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paling spesifik </a:t>
            </a: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dibandingkan dengan </a:t>
            </a: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“In” dan “On”.</a:t>
            </a:r>
          </a:p>
          <a:p>
            <a:pPr marL="0" indent="0" algn="just">
              <a:buNone/>
            </a:pP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Contoh : They have arrived </a:t>
            </a:r>
            <a:r>
              <a:rPr lang="id-ID" sz="28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at</a:t>
            </a: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09.05 a.m.</a:t>
            </a:r>
          </a:p>
          <a:p>
            <a:pPr marL="0" indent="0" algn="just">
              <a:buNone/>
            </a:pP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	</a:t>
            </a: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		His address is </a:t>
            </a:r>
            <a:r>
              <a:rPr lang="id-ID" sz="28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at</a:t>
            </a: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Sudirman Street No. 46, Jakarta.</a:t>
            </a:r>
            <a:endParaRPr lang="id-ID" sz="28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1817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834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From &amp; To</a:t>
            </a:r>
            <a:endParaRPr lang="id-ID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8596668" cy="45989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From (dari) &amp; To (ke/kepada) merupakan dua preposition yang </a:t>
            </a:r>
            <a:r>
              <a:rPr lang="id-ID" sz="2800" b="1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saling bertolakbelakang.</a:t>
            </a:r>
          </a:p>
          <a:p>
            <a:pPr marL="0" indent="0" algn="just">
              <a:buNone/>
            </a:pP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Contoh : We drive </a:t>
            </a:r>
            <a:r>
              <a:rPr lang="id-ID" sz="28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from</a:t>
            </a: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Tangerang </a:t>
            </a:r>
            <a:r>
              <a:rPr lang="id-ID" sz="28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to</a:t>
            </a: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Cilacap.</a:t>
            </a:r>
          </a:p>
          <a:p>
            <a:pPr marL="0" indent="0" algn="just">
              <a:buNone/>
            </a:pP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	</a:t>
            </a: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		She lived in Surabaya </a:t>
            </a:r>
            <a:r>
              <a:rPr lang="id-ID" sz="28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from</a:t>
            </a: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2000 </a:t>
            </a:r>
            <a:r>
              <a:rPr lang="id-ID" sz="28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to</a:t>
            </a: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2010</a:t>
            </a:r>
            <a:endParaRPr lang="id-ID" sz="28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7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Of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2283"/>
            <a:ext cx="9587128" cy="46890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	Kata 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“of” jika kita terjemahkan menggunakan kamus ternyata bisa bermacam macam, </a:t>
            </a:r>
            <a:r>
              <a:rPr lang="id-ID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diantaranya: dari, kurang, akan, untuk, karena, diantara, dsb.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Arti kata “of” ini akan menyesuaikan dengan kalimatnya. Dengan begini bisa kita asumsikan bahwa ada bermacam macam cara juga untuk menggunakan preposition “of” ini dalam kalimat. </a:t>
            </a:r>
          </a:p>
        </p:txBody>
      </p:sp>
    </p:spTree>
    <p:extLst>
      <p:ext uri="{BB962C8B-B14F-4D97-AF65-F5344CB8AC3E}">
        <p14:creationId xmlns:p14="http://schemas.microsoft.com/office/powerpoint/2010/main" val="41457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</TotalTime>
  <Words>528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Baskerville Old Face</vt:lpstr>
      <vt:lpstr>Trebuchet MS</vt:lpstr>
      <vt:lpstr>Wingdings 3</vt:lpstr>
      <vt:lpstr>Facet</vt:lpstr>
      <vt:lpstr>PREPOSITIONS</vt:lpstr>
      <vt:lpstr>Apa itu Preposition?</vt:lpstr>
      <vt:lpstr>In</vt:lpstr>
      <vt:lpstr>In </vt:lpstr>
      <vt:lpstr>On</vt:lpstr>
      <vt:lpstr>On </vt:lpstr>
      <vt:lpstr>At </vt:lpstr>
      <vt:lpstr>From &amp; To</vt:lpstr>
      <vt:lpstr>Of </vt:lpstr>
      <vt:lpstr>Beberapa Cara Penggunaan Kata “Of” Beserta Contoh Kalimatnya.</vt:lpstr>
      <vt:lpstr>Common Phrase With Of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PREPOSITION</dc:title>
  <dc:creator>Aji</dc:creator>
  <cp:lastModifiedBy>Aji</cp:lastModifiedBy>
  <cp:revision>43</cp:revision>
  <dcterms:created xsi:type="dcterms:W3CDTF">2020-07-03T06:17:12Z</dcterms:created>
  <dcterms:modified xsi:type="dcterms:W3CDTF">2020-07-06T02:16:01Z</dcterms:modified>
</cp:coreProperties>
</file>