
<file path=[Content_Types].xml><?xml version="1.0" encoding="utf-8"?>
<Types xmlns="http://schemas.openxmlformats.org/package/2006/content-types"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59" r:id="rId6"/>
    <p:sldId id="263" r:id="rId7"/>
    <p:sldId id="262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0" autoAdjust="0"/>
    <p:restoredTop sz="94660"/>
  </p:normalViewPr>
  <p:slideViewPr>
    <p:cSldViewPr>
      <p:cViewPr varScale="1">
        <p:scale>
          <a:sx n="87" d="100"/>
          <a:sy n="87" d="100"/>
        </p:scale>
        <p:origin x="-78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4D193-B53C-4B72-BD95-65F258B28480}" type="doc">
      <dgm:prSet loTypeId="urn:microsoft.com/office/officeart/2005/8/layout/vList5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AF91C86-7889-46FC-BAE4-34FE3A4BC613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Rukun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AC38EB1B-1F55-4116-A05D-A30C1A8DAE75}" type="parTrans" cxnId="{C2C5665C-BBB6-4663-BE37-EEA7E13ED280}">
      <dgm:prSet/>
      <dgm:spPr/>
      <dgm:t>
        <a:bodyPr/>
        <a:lstStyle/>
        <a:p>
          <a:endParaRPr lang="en-US"/>
        </a:p>
      </dgm:t>
    </dgm:pt>
    <dgm:pt modelId="{306CC433-6F6A-4629-8265-F744909851E6}" type="sibTrans" cxnId="{C2C5665C-BBB6-4663-BE37-EEA7E13ED280}">
      <dgm:prSet/>
      <dgm:spPr/>
      <dgm:t>
        <a:bodyPr/>
        <a:lstStyle/>
        <a:p>
          <a:endParaRPr lang="en-US"/>
        </a:p>
      </dgm:t>
    </dgm:pt>
    <dgm:pt modelId="{9346830C-95F9-4020-90E3-875AD1B40F5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Niat</a:t>
          </a:r>
          <a:endParaRPr lang="en-US" sz="1400" dirty="0"/>
        </a:p>
      </dgm:t>
    </dgm:pt>
    <dgm:pt modelId="{477ABDBF-80AC-4A76-879F-326C094D7703}" type="parTrans" cxnId="{06D47ED4-81C1-4E63-9A22-4AEE802F7CFD}">
      <dgm:prSet/>
      <dgm:spPr/>
      <dgm:t>
        <a:bodyPr/>
        <a:lstStyle/>
        <a:p>
          <a:endParaRPr lang="en-US"/>
        </a:p>
      </dgm:t>
    </dgm:pt>
    <dgm:pt modelId="{1EE2DBFD-4530-4D13-A38B-BB93DE174F44}" type="sibTrans" cxnId="{06D47ED4-81C1-4E63-9A22-4AEE802F7CFD}">
      <dgm:prSet/>
      <dgm:spPr/>
      <dgm:t>
        <a:bodyPr/>
        <a:lstStyle/>
        <a:p>
          <a:endParaRPr lang="en-US"/>
        </a:p>
      </dgm:t>
    </dgm:pt>
    <dgm:pt modelId="{53B9DCF9-3CB7-4190-A59F-763B0A0A7E3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Takbiratul</a:t>
          </a:r>
          <a:r>
            <a:rPr lang="en-US" sz="1400" dirty="0" smtClean="0"/>
            <a:t> Ihram</a:t>
          </a:r>
          <a:endParaRPr lang="en-US" sz="1400" dirty="0"/>
        </a:p>
      </dgm:t>
    </dgm:pt>
    <dgm:pt modelId="{766D0F98-C197-4B37-836F-9A119B3B4865}" type="parTrans" cxnId="{8617593E-223E-4A06-8CCD-0C9EF36BC140}">
      <dgm:prSet/>
      <dgm:spPr/>
      <dgm:t>
        <a:bodyPr/>
        <a:lstStyle/>
        <a:p>
          <a:endParaRPr lang="en-US"/>
        </a:p>
      </dgm:t>
    </dgm:pt>
    <dgm:pt modelId="{FAF23406-6BAF-43B5-AA8E-2F9EDA5A9E14}" type="sibTrans" cxnId="{8617593E-223E-4A06-8CCD-0C9EF36BC140}">
      <dgm:prSet/>
      <dgm:spPr/>
      <dgm:t>
        <a:bodyPr/>
        <a:lstStyle/>
        <a:p>
          <a:endParaRPr lang="en-US"/>
        </a:p>
      </dgm:t>
    </dgm:pt>
    <dgm:pt modelId="{06C543B1-26A6-4466-A320-B8CB549A557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Berdiri</a:t>
          </a:r>
          <a:r>
            <a:rPr lang="en-US" sz="1400" dirty="0" smtClean="0"/>
            <a:t> </a:t>
          </a:r>
          <a:r>
            <a:rPr lang="en-US" sz="1400" dirty="0" err="1" smtClean="0"/>
            <a:t>tegak</a:t>
          </a:r>
          <a:r>
            <a:rPr lang="en-US" sz="1400" dirty="0" smtClean="0"/>
            <a:t> (</a:t>
          </a:r>
          <a:r>
            <a:rPr lang="en-US" sz="1400" dirty="0" err="1" smtClean="0"/>
            <a:t>bagi</a:t>
          </a:r>
          <a:r>
            <a:rPr lang="en-US" sz="1400" dirty="0" smtClean="0"/>
            <a:t> yang </a:t>
          </a:r>
          <a:r>
            <a:rPr lang="en-US" sz="1400" dirty="0" err="1" smtClean="0"/>
            <a:t>mampu</a:t>
          </a:r>
          <a:r>
            <a:rPr lang="en-US" sz="1400" dirty="0" smtClean="0"/>
            <a:t>)</a:t>
          </a:r>
          <a:endParaRPr lang="en-US" sz="1400" dirty="0"/>
        </a:p>
      </dgm:t>
    </dgm:pt>
    <dgm:pt modelId="{7BFEE690-5A3E-4BD0-AB50-152D29670D14}" type="parTrans" cxnId="{8075A191-EE3F-4D15-8829-F254B3E73848}">
      <dgm:prSet/>
      <dgm:spPr/>
      <dgm:t>
        <a:bodyPr/>
        <a:lstStyle/>
        <a:p>
          <a:endParaRPr lang="en-US"/>
        </a:p>
      </dgm:t>
    </dgm:pt>
    <dgm:pt modelId="{3027356B-D59E-46A1-B691-D75149D76326}" type="sibTrans" cxnId="{8075A191-EE3F-4D15-8829-F254B3E73848}">
      <dgm:prSet/>
      <dgm:spPr/>
      <dgm:t>
        <a:bodyPr/>
        <a:lstStyle/>
        <a:p>
          <a:endParaRPr lang="en-US"/>
        </a:p>
      </dgm:t>
    </dgm:pt>
    <dgm:pt modelId="{2293EFB5-4525-479B-9249-3EECD2101CE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Membaca</a:t>
          </a:r>
          <a:r>
            <a:rPr lang="en-US" sz="1400" dirty="0" smtClean="0"/>
            <a:t> Al-</a:t>
          </a:r>
          <a:r>
            <a:rPr lang="en-US" sz="1400" dirty="0" err="1" smtClean="0"/>
            <a:t>Fatihah</a:t>
          </a:r>
          <a:endParaRPr lang="en-US" sz="1400" dirty="0"/>
        </a:p>
      </dgm:t>
    </dgm:pt>
    <dgm:pt modelId="{4768B280-0488-4670-AAC8-64345041EB01}" type="parTrans" cxnId="{A78A016C-0FEA-4A80-992E-A9E048F65E82}">
      <dgm:prSet/>
      <dgm:spPr/>
      <dgm:t>
        <a:bodyPr/>
        <a:lstStyle/>
        <a:p>
          <a:endParaRPr lang="en-US"/>
        </a:p>
      </dgm:t>
    </dgm:pt>
    <dgm:pt modelId="{E38C8B00-5D8B-40D6-834B-77F2DC3DC3B5}" type="sibTrans" cxnId="{A78A016C-0FEA-4A80-992E-A9E048F65E82}">
      <dgm:prSet/>
      <dgm:spPr/>
      <dgm:t>
        <a:bodyPr/>
        <a:lstStyle/>
        <a:p>
          <a:endParaRPr lang="en-US"/>
        </a:p>
      </dgm:t>
    </dgm:pt>
    <dgm:pt modelId="{5AA1CC85-135B-47B4-9F21-E00D5F0F0895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Rukuk</a:t>
          </a:r>
          <a:r>
            <a:rPr lang="en-US" sz="1400" dirty="0" smtClean="0"/>
            <a:t> (</a:t>
          </a:r>
          <a:r>
            <a:rPr lang="en-US" sz="1400" dirty="0" err="1" smtClean="0"/>
            <a:t>dengan</a:t>
          </a:r>
          <a:r>
            <a:rPr lang="en-US" sz="1400" dirty="0" smtClean="0"/>
            <a:t> </a:t>
          </a:r>
          <a:r>
            <a:rPr lang="en-US" sz="1400" dirty="0" err="1" smtClean="0"/>
            <a:t>Tuma’ninah</a:t>
          </a:r>
          <a:r>
            <a:rPr lang="en-US" sz="1400" dirty="0" smtClean="0"/>
            <a:t>)</a:t>
          </a:r>
          <a:endParaRPr lang="en-US" sz="1400" dirty="0"/>
        </a:p>
      </dgm:t>
    </dgm:pt>
    <dgm:pt modelId="{719F3D40-9B2A-4188-BCD0-537892CB1C53}" type="parTrans" cxnId="{5A59A985-22C3-4800-9D22-AA591829F27E}">
      <dgm:prSet/>
      <dgm:spPr/>
      <dgm:t>
        <a:bodyPr/>
        <a:lstStyle/>
        <a:p>
          <a:endParaRPr lang="en-US"/>
        </a:p>
      </dgm:t>
    </dgm:pt>
    <dgm:pt modelId="{086B5BBE-DB81-44A1-AE31-3B4E2D64E963}" type="sibTrans" cxnId="{5A59A985-22C3-4800-9D22-AA591829F27E}">
      <dgm:prSet/>
      <dgm:spPr/>
      <dgm:t>
        <a:bodyPr/>
        <a:lstStyle/>
        <a:p>
          <a:endParaRPr lang="en-US"/>
        </a:p>
      </dgm:t>
    </dgm:pt>
    <dgm:pt modelId="{1926492D-139D-4F6E-A4F9-F9142FA0F9F6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I’tidal</a:t>
          </a:r>
          <a:r>
            <a:rPr lang="en-US" sz="1400" dirty="0" smtClean="0"/>
            <a:t> (</a:t>
          </a:r>
          <a:r>
            <a:rPr lang="en-US" sz="1400" dirty="0" err="1" smtClean="0"/>
            <a:t>dengan</a:t>
          </a:r>
          <a:r>
            <a:rPr lang="en-US" sz="1400" dirty="0" smtClean="0"/>
            <a:t> </a:t>
          </a:r>
          <a:r>
            <a:rPr lang="en-US" sz="1400" dirty="0" err="1" smtClean="0"/>
            <a:t>Tuma’ninah</a:t>
          </a:r>
          <a:r>
            <a:rPr lang="en-US" sz="1400" dirty="0" smtClean="0"/>
            <a:t>)</a:t>
          </a:r>
          <a:endParaRPr lang="en-US" sz="1400" dirty="0"/>
        </a:p>
      </dgm:t>
    </dgm:pt>
    <dgm:pt modelId="{F81B0AD8-AC7B-4BD1-8D18-A2DFCF96B50C}" type="parTrans" cxnId="{5908907C-837A-47B4-883D-1860BF3A14A2}">
      <dgm:prSet/>
      <dgm:spPr/>
      <dgm:t>
        <a:bodyPr/>
        <a:lstStyle/>
        <a:p>
          <a:endParaRPr lang="en-US"/>
        </a:p>
      </dgm:t>
    </dgm:pt>
    <dgm:pt modelId="{58C65C24-2D91-4399-92D4-CA5A1D37EC19}" type="sibTrans" cxnId="{5908907C-837A-47B4-883D-1860BF3A14A2}">
      <dgm:prSet/>
      <dgm:spPr/>
      <dgm:t>
        <a:bodyPr/>
        <a:lstStyle/>
        <a:p>
          <a:endParaRPr lang="en-US"/>
        </a:p>
      </dgm:t>
    </dgm:pt>
    <dgm:pt modelId="{0653054F-42CA-497D-90BB-6AFAA5354BD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smtClean="0"/>
            <a:t>Sujud 2 kali (</a:t>
          </a:r>
          <a:r>
            <a:rPr lang="en-US" sz="1400" dirty="0" err="1" smtClean="0"/>
            <a:t>dengan</a:t>
          </a:r>
          <a:r>
            <a:rPr lang="en-US" sz="1400" dirty="0" smtClean="0"/>
            <a:t> </a:t>
          </a:r>
          <a:r>
            <a:rPr lang="en-US" sz="1400" dirty="0" err="1" smtClean="0"/>
            <a:t>Tuma’ninah</a:t>
          </a:r>
          <a:r>
            <a:rPr lang="en-US" sz="1400" dirty="0" smtClean="0"/>
            <a:t>)</a:t>
          </a:r>
          <a:endParaRPr lang="en-US" sz="1400" dirty="0"/>
        </a:p>
      </dgm:t>
    </dgm:pt>
    <dgm:pt modelId="{D54277AF-5B64-4976-9600-5A221C0DA976}" type="parTrans" cxnId="{BA3889AB-187E-426A-AF81-B790A916930A}">
      <dgm:prSet/>
      <dgm:spPr/>
      <dgm:t>
        <a:bodyPr/>
        <a:lstStyle/>
        <a:p>
          <a:endParaRPr lang="en-US"/>
        </a:p>
      </dgm:t>
    </dgm:pt>
    <dgm:pt modelId="{697F5534-ADD8-4058-AC5E-8CAA7E1BAC25}" type="sibTrans" cxnId="{BA3889AB-187E-426A-AF81-B790A916930A}">
      <dgm:prSet/>
      <dgm:spPr/>
      <dgm:t>
        <a:bodyPr/>
        <a:lstStyle/>
        <a:p>
          <a:endParaRPr lang="en-US"/>
        </a:p>
      </dgm:t>
    </dgm:pt>
    <dgm:pt modelId="{D3DFAE99-5E67-4672-82DB-18CB4B73307D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smtClean="0"/>
            <a:t>Duduk </a:t>
          </a:r>
          <a:r>
            <a:rPr lang="en-US" sz="1400" dirty="0" err="1" smtClean="0"/>
            <a:t>antara</a:t>
          </a:r>
          <a:r>
            <a:rPr lang="en-US" sz="1400" dirty="0" smtClean="0"/>
            <a:t> 2 sujud (</a:t>
          </a:r>
          <a:r>
            <a:rPr lang="en-US" sz="1400" dirty="0" err="1" smtClean="0"/>
            <a:t>dengan</a:t>
          </a:r>
          <a:r>
            <a:rPr lang="en-US" sz="1400" dirty="0" smtClean="0"/>
            <a:t> </a:t>
          </a:r>
          <a:r>
            <a:rPr lang="en-US" sz="1400" dirty="0" err="1" smtClean="0"/>
            <a:t>Tuma’ninah</a:t>
          </a:r>
          <a:r>
            <a:rPr lang="en-US" sz="1400" dirty="0" smtClean="0"/>
            <a:t>)</a:t>
          </a:r>
          <a:endParaRPr lang="en-US" sz="1400" dirty="0"/>
        </a:p>
      </dgm:t>
    </dgm:pt>
    <dgm:pt modelId="{152BEC2F-46C0-485B-BD2E-75FA640BDF5A}" type="parTrans" cxnId="{9D2F56A8-4536-4AE2-9A47-3C350D110942}">
      <dgm:prSet/>
      <dgm:spPr/>
      <dgm:t>
        <a:bodyPr/>
        <a:lstStyle/>
        <a:p>
          <a:endParaRPr lang="en-US"/>
        </a:p>
      </dgm:t>
    </dgm:pt>
    <dgm:pt modelId="{75CF0D14-0C65-4FB2-A7B9-E93A69404D90}" type="sibTrans" cxnId="{9D2F56A8-4536-4AE2-9A47-3C350D110942}">
      <dgm:prSet/>
      <dgm:spPr/>
      <dgm:t>
        <a:bodyPr/>
        <a:lstStyle/>
        <a:p>
          <a:endParaRPr lang="en-US"/>
        </a:p>
      </dgm:t>
    </dgm:pt>
    <dgm:pt modelId="{B3F13DB5-B18B-403C-9849-C014C085B2D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smtClean="0"/>
            <a:t>Duduk </a:t>
          </a:r>
          <a:r>
            <a:rPr lang="en-US" sz="1400" dirty="0" err="1" smtClean="0"/>
            <a:t>tasyahud</a:t>
          </a:r>
          <a:r>
            <a:rPr lang="en-US" sz="1400" dirty="0" smtClean="0"/>
            <a:t> </a:t>
          </a:r>
          <a:r>
            <a:rPr lang="en-US" sz="1400" dirty="0" err="1" smtClean="0"/>
            <a:t>akhir</a:t>
          </a:r>
          <a:endParaRPr lang="en-US" sz="1400" dirty="0"/>
        </a:p>
      </dgm:t>
    </dgm:pt>
    <dgm:pt modelId="{721A945A-3DA5-451B-B788-60B189CEF04B}" type="parTrans" cxnId="{D6BF05F0-5085-4961-9CB6-E644C0F503D8}">
      <dgm:prSet/>
      <dgm:spPr/>
      <dgm:t>
        <a:bodyPr/>
        <a:lstStyle/>
        <a:p>
          <a:endParaRPr lang="en-US"/>
        </a:p>
      </dgm:t>
    </dgm:pt>
    <dgm:pt modelId="{10111D97-9A31-4320-9DBF-EEBEDE4D5A1D}" type="sibTrans" cxnId="{D6BF05F0-5085-4961-9CB6-E644C0F503D8}">
      <dgm:prSet/>
      <dgm:spPr/>
      <dgm:t>
        <a:bodyPr/>
        <a:lstStyle/>
        <a:p>
          <a:endParaRPr lang="en-US"/>
        </a:p>
      </dgm:t>
    </dgm:pt>
    <dgm:pt modelId="{8EDE7A69-62AF-40C2-9C63-81E0DA87C6F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Membaca</a:t>
          </a:r>
          <a:r>
            <a:rPr lang="en-US" sz="1400" dirty="0" smtClean="0"/>
            <a:t> </a:t>
          </a:r>
          <a:r>
            <a:rPr lang="en-US" sz="1400" dirty="0" err="1" smtClean="0"/>
            <a:t>tasyahud</a:t>
          </a:r>
          <a:r>
            <a:rPr lang="en-US" sz="1400" dirty="0" smtClean="0"/>
            <a:t> </a:t>
          </a:r>
          <a:r>
            <a:rPr lang="en-US" sz="1400" dirty="0" err="1" smtClean="0"/>
            <a:t>akhir</a:t>
          </a:r>
          <a:endParaRPr lang="en-US" sz="1400" dirty="0"/>
        </a:p>
      </dgm:t>
    </dgm:pt>
    <dgm:pt modelId="{B6D19ADF-C155-4691-AFFB-275E5719E36A}" type="parTrans" cxnId="{2A18279B-843A-4647-92E4-A657C938A22F}">
      <dgm:prSet/>
      <dgm:spPr/>
      <dgm:t>
        <a:bodyPr/>
        <a:lstStyle/>
        <a:p>
          <a:endParaRPr lang="en-US"/>
        </a:p>
      </dgm:t>
    </dgm:pt>
    <dgm:pt modelId="{4E7EC010-09D6-4C56-A8E4-C8D1D023203A}" type="sibTrans" cxnId="{2A18279B-843A-4647-92E4-A657C938A22F}">
      <dgm:prSet/>
      <dgm:spPr/>
      <dgm:t>
        <a:bodyPr/>
        <a:lstStyle/>
        <a:p>
          <a:endParaRPr lang="en-US"/>
        </a:p>
      </dgm:t>
    </dgm:pt>
    <dgm:pt modelId="{D4BB941E-52DD-42DC-8DE8-875D979C0AD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smtClean="0"/>
            <a:t>Salam </a:t>
          </a:r>
          <a:endParaRPr lang="en-US" sz="1400" dirty="0"/>
        </a:p>
      </dgm:t>
    </dgm:pt>
    <dgm:pt modelId="{ED38F84D-0BCA-4BB1-8269-B75AF346982B}" type="parTrans" cxnId="{1A678D9C-3BBF-4544-AE87-4D59B30F977C}">
      <dgm:prSet/>
      <dgm:spPr/>
      <dgm:t>
        <a:bodyPr/>
        <a:lstStyle/>
        <a:p>
          <a:endParaRPr lang="en-US"/>
        </a:p>
      </dgm:t>
    </dgm:pt>
    <dgm:pt modelId="{427D30C8-F3D2-42F5-9B4E-0682685214AF}" type="sibTrans" cxnId="{1A678D9C-3BBF-4544-AE87-4D59B30F977C}">
      <dgm:prSet/>
      <dgm:spPr/>
      <dgm:t>
        <a:bodyPr/>
        <a:lstStyle/>
        <a:p>
          <a:endParaRPr lang="en-US"/>
        </a:p>
      </dgm:t>
    </dgm:pt>
    <dgm:pt modelId="{28E0194F-9AF2-4BD6-82B6-B8D4642343F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dirty="0" err="1" smtClean="0"/>
            <a:t>Tertib</a:t>
          </a:r>
          <a:endParaRPr lang="en-US" sz="1400" dirty="0"/>
        </a:p>
      </dgm:t>
    </dgm:pt>
    <dgm:pt modelId="{4F3CB0E0-0686-4C0D-A5C7-C588A228F9F6}" type="parTrans" cxnId="{C127DB17-8A9A-442B-9B81-345602E719D3}">
      <dgm:prSet/>
      <dgm:spPr/>
      <dgm:t>
        <a:bodyPr/>
        <a:lstStyle/>
        <a:p>
          <a:endParaRPr lang="en-US"/>
        </a:p>
      </dgm:t>
    </dgm:pt>
    <dgm:pt modelId="{7A3DCF23-DCD6-40C4-921E-760686F2D7C6}" type="sibTrans" cxnId="{C127DB17-8A9A-442B-9B81-345602E719D3}">
      <dgm:prSet/>
      <dgm:spPr/>
      <dgm:t>
        <a:bodyPr/>
        <a:lstStyle/>
        <a:p>
          <a:endParaRPr lang="en-US"/>
        </a:p>
      </dgm:t>
    </dgm:pt>
    <dgm:pt modelId="{22711A3F-B0C8-458D-B99B-A9E352BA29B8}" type="pres">
      <dgm:prSet presAssocID="{F094D193-B53C-4B72-BD95-65F258B28480}" presName="Name0" presStyleCnt="0">
        <dgm:presLayoutVars>
          <dgm:dir/>
          <dgm:animLvl val="lvl"/>
          <dgm:resizeHandles val="exact"/>
        </dgm:presLayoutVars>
      </dgm:prSet>
      <dgm:spPr/>
    </dgm:pt>
    <dgm:pt modelId="{9BA63A8E-15B7-44C3-9B39-0D32F19695BA}" type="pres">
      <dgm:prSet presAssocID="{AAF91C86-7889-46FC-BAE4-34FE3A4BC613}" presName="linNode" presStyleCnt="0"/>
      <dgm:spPr/>
    </dgm:pt>
    <dgm:pt modelId="{DEB9616C-0652-4C8A-BA5A-E5C816DDF300}" type="pres">
      <dgm:prSet presAssocID="{AAF91C86-7889-46FC-BAE4-34FE3A4BC61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BC3D0ED5-B14F-4DA6-B5EF-6C58028AF478}" type="pres">
      <dgm:prSet presAssocID="{AAF91C86-7889-46FC-BAE4-34FE3A4BC613}" presName="descendantText" presStyleLbl="alignAccFollowNode1" presStyleIdx="0" presStyleCnt="1" custLinFactNeighborX="1" custLinFactNeighborY="2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2F56A8-4536-4AE2-9A47-3C350D110942}" srcId="{AAF91C86-7889-46FC-BAE4-34FE3A4BC613}" destId="{D3DFAE99-5E67-4672-82DB-18CB4B73307D}" srcOrd="7" destOrd="0" parTransId="{152BEC2F-46C0-485B-BD2E-75FA640BDF5A}" sibTransId="{75CF0D14-0C65-4FB2-A7B9-E93A69404D90}"/>
    <dgm:cxn modelId="{C127DB17-8A9A-442B-9B81-345602E719D3}" srcId="{AAF91C86-7889-46FC-BAE4-34FE3A4BC613}" destId="{28E0194F-9AF2-4BD6-82B6-B8D4642343FC}" srcOrd="11" destOrd="0" parTransId="{4F3CB0E0-0686-4C0D-A5C7-C588A228F9F6}" sibTransId="{7A3DCF23-DCD6-40C4-921E-760686F2D7C6}"/>
    <dgm:cxn modelId="{49C1F88D-1749-46AE-8F28-972E10CF3DC7}" type="presOf" srcId="{0653054F-42CA-497D-90BB-6AFAA5354BD1}" destId="{BC3D0ED5-B14F-4DA6-B5EF-6C58028AF478}" srcOrd="0" destOrd="6" presId="urn:microsoft.com/office/officeart/2005/8/layout/vList5"/>
    <dgm:cxn modelId="{2A18279B-843A-4647-92E4-A657C938A22F}" srcId="{AAF91C86-7889-46FC-BAE4-34FE3A4BC613}" destId="{8EDE7A69-62AF-40C2-9C63-81E0DA87C6F8}" srcOrd="9" destOrd="0" parTransId="{B6D19ADF-C155-4691-AFFB-275E5719E36A}" sibTransId="{4E7EC010-09D6-4C56-A8E4-C8D1D023203A}"/>
    <dgm:cxn modelId="{6375D36E-07C8-4DC9-884D-F1DF8D513EB9}" type="presOf" srcId="{D3DFAE99-5E67-4672-82DB-18CB4B73307D}" destId="{BC3D0ED5-B14F-4DA6-B5EF-6C58028AF478}" srcOrd="0" destOrd="7" presId="urn:microsoft.com/office/officeart/2005/8/layout/vList5"/>
    <dgm:cxn modelId="{BA3889AB-187E-426A-AF81-B790A916930A}" srcId="{AAF91C86-7889-46FC-BAE4-34FE3A4BC613}" destId="{0653054F-42CA-497D-90BB-6AFAA5354BD1}" srcOrd="6" destOrd="0" parTransId="{D54277AF-5B64-4976-9600-5A221C0DA976}" sibTransId="{697F5534-ADD8-4058-AC5E-8CAA7E1BAC25}"/>
    <dgm:cxn modelId="{A78A016C-0FEA-4A80-992E-A9E048F65E82}" srcId="{AAF91C86-7889-46FC-BAE4-34FE3A4BC613}" destId="{2293EFB5-4525-479B-9249-3EECD2101CE4}" srcOrd="3" destOrd="0" parTransId="{4768B280-0488-4670-AAC8-64345041EB01}" sibTransId="{E38C8B00-5D8B-40D6-834B-77F2DC3DC3B5}"/>
    <dgm:cxn modelId="{D6BF05F0-5085-4961-9CB6-E644C0F503D8}" srcId="{AAF91C86-7889-46FC-BAE4-34FE3A4BC613}" destId="{B3F13DB5-B18B-403C-9849-C014C085B2D4}" srcOrd="8" destOrd="0" parTransId="{721A945A-3DA5-451B-B788-60B189CEF04B}" sibTransId="{10111D97-9A31-4320-9DBF-EEBEDE4D5A1D}"/>
    <dgm:cxn modelId="{5908907C-837A-47B4-883D-1860BF3A14A2}" srcId="{AAF91C86-7889-46FC-BAE4-34FE3A4BC613}" destId="{1926492D-139D-4F6E-A4F9-F9142FA0F9F6}" srcOrd="5" destOrd="0" parTransId="{F81B0AD8-AC7B-4BD1-8D18-A2DFCF96B50C}" sibTransId="{58C65C24-2D91-4399-92D4-CA5A1D37EC19}"/>
    <dgm:cxn modelId="{DA6BA017-998C-439B-9217-16AD5700D111}" type="presOf" srcId="{5AA1CC85-135B-47B4-9F21-E00D5F0F0895}" destId="{BC3D0ED5-B14F-4DA6-B5EF-6C58028AF478}" srcOrd="0" destOrd="4" presId="urn:microsoft.com/office/officeart/2005/8/layout/vList5"/>
    <dgm:cxn modelId="{8617593E-223E-4A06-8CCD-0C9EF36BC140}" srcId="{AAF91C86-7889-46FC-BAE4-34FE3A4BC613}" destId="{53B9DCF9-3CB7-4190-A59F-763B0A0A7E3C}" srcOrd="1" destOrd="0" parTransId="{766D0F98-C197-4B37-836F-9A119B3B4865}" sibTransId="{FAF23406-6BAF-43B5-AA8E-2F9EDA5A9E14}"/>
    <dgm:cxn modelId="{4BE05397-6BA4-478C-B986-5497A1ED875D}" type="presOf" srcId="{D4BB941E-52DD-42DC-8DE8-875D979C0AD7}" destId="{BC3D0ED5-B14F-4DA6-B5EF-6C58028AF478}" srcOrd="0" destOrd="10" presId="urn:microsoft.com/office/officeart/2005/8/layout/vList5"/>
    <dgm:cxn modelId="{E7B420BA-41B3-46E7-A27E-5CEE676D03E3}" type="presOf" srcId="{06C543B1-26A6-4466-A320-B8CB549A5578}" destId="{BC3D0ED5-B14F-4DA6-B5EF-6C58028AF478}" srcOrd="0" destOrd="2" presId="urn:microsoft.com/office/officeart/2005/8/layout/vList5"/>
    <dgm:cxn modelId="{A9B1F326-0A30-4F1F-8D6C-2705B7F0575F}" type="presOf" srcId="{B3F13DB5-B18B-403C-9849-C014C085B2D4}" destId="{BC3D0ED5-B14F-4DA6-B5EF-6C58028AF478}" srcOrd="0" destOrd="8" presId="urn:microsoft.com/office/officeart/2005/8/layout/vList5"/>
    <dgm:cxn modelId="{C2C5665C-BBB6-4663-BE37-EEA7E13ED280}" srcId="{F094D193-B53C-4B72-BD95-65F258B28480}" destId="{AAF91C86-7889-46FC-BAE4-34FE3A4BC613}" srcOrd="0" destOrd="0" parTransId="{AC38EB1B-1F55-4116-A05D-A30C1A8DAE75}" sibTransId="{306CC433-6F6A-4629-8265-F744909851E6}"/>
    <dgm:cxn modelId="{46306276-3752-4542-8A47-6B8DE1AC416A}" type="presOf" srcId="{28E0194F-9AF2-4BD6-82B6-B8D4642343FC}" destId="{BC3D0ED5-B14F-4DA6-B5EF-6C58028AF478}" srcOrd="0" destOrd="11" presId="urn:microsoft.com/office/officeart/2005/8/layout/vList5"/>
    <dgm:cxn modelId="{F06C56E1-568C-4556-B089-25516B6EA37A}" type="presOf" srcId="{2293EFB5-4525-479B-9249-3EECD2101CE4}" destId="{BC3D0ED5-B14F-4DA6-B5EF-6C58028AF478}" srcOrd="0" destOrd="3" presId="urn:microsoft.com/office/officeart/2005/8/layout/vList5"/>
    <dgm:cxn modelId="{F86B4B64-7C9D-4978-B6E7-396F68A5BBBE}" type="presOf" srcId="{AAF91C86-7889-46FC-BAE4-34FE3A4BC613}" destId="{DEB9616C-0652-4C8A-BA5A-E5C816DDF300}" srcOrd="0" destOrd="0" presId="urn:microsoft.com/office/officeart/2005/8/layout/vList5"/>
    <dgm:cxn modelId="{06D47ED4-81C1-4E63-9A22-4AEE802F7CFD}" srcId="{AAF91C86-7889-46FC-BAE4-34FE3A4BC613}" destId="{9346830C-95F9-4020-90E3-875AD1B40F59}" srcOrd="0" destOrd="0" parTransId="{477ABDBF-80AC-4A76-879F-326C094D7703}" sibTransId="{1EE2DBFD-4530-4D13-A38B-BB93DE174F44}"/>
    <dgm:cxn modelId="{6B323970-AA31-4A59-B9B1-5BAF4CCF940F}" type="presOf" srcId="{9346830C-95F9-4020-90E3-875AD1B40F59}" destId="{BC3D0ED5-B14F-4DA6-B5EF-6C58028AF478}" srcOrd="0" destOrd="0" presId="urn:microsoft.com/office/officeart/2005/8/layout/vList5"/>
    <dgm:cxn modelId="{5A59A985-22C3-4800-9D22-AA591829F27E}" srcId="{AAF91C86-7889-46FC-BAE4-34FE3A4BC613}" destId="{5AA1CC85-135B-47B4-9F21-E00D5F0F0895}" srcOrd="4" destOrd="0" parTransId="{719F3D40-9B2A-4188-BCD0-537892CB1C53}" sibTransId="{086B5BBE-DB81-44A1-AE31-3B4E2D64E963}"/>
    <dgm:cxn modelId="{1A678D9C-3BBF-4544-AE87-4D59B30F977C}" srcId="{AAF91C86-7889-46FC-BAE4-34FE3A4BC613}" destId="{D4BB941E-52DD-42DC-8DE8-875D979C0AD7}" srcOrd="10" destOrd="0" parTransId="{ED38F84D-0BCA-4BB1-8269-B75AF346982B}" sibTransId="{427D30C8-F3D2-42F5-9B4E-0682685214AF}"/>
    <dgm:cxn modelId="{9B518463-F9EF-4F8B-B3DF-DF9A67E09348}" type="presOf" srcId="{53B9DCF9-3CB7-4190-A59F-763B0A0A7E3C}" destId="{BC3D0ED5-B14F-4DA6-B5EF-6C58028AF478}" srcOrd="0" destOrd="1" presId="urn:microsoft.com/office/officeart/2005/8/layout/vList5"/>
    <dgm:cxn modelId="{179B2BA2-84DC-4DAD-A5BA-EB25FADF95E1}" type="presOf" srcId="{8EDE7A69-62AF-40C2-9C63-81E0DA87C6F8}" destId="{BC3D0ED5-B14F-4DA6-B5EF-6C58028AF478}" srcOrd="0" destOrd="9" presId="urn:microsoft.com/office/officeart/2005/8/layout/vList5"/>
    <dgm:cxn modelId="{5E21E8DC-99F0-4DB2-AF2F-A251ED17ACBB}" type="presOf" srcId="{F094D193-B53C-4B72-BD95-65F258B28480}" destId="{22711A3F-B0C8-458D-B99B-A9E352BA29B8}" srcOrd="0" destOrd="0" presId="urn:microsoft.com/office/officeart/2005/8/layout/vList5"/>
    <dgm:cxn modelId="{E13E1B37-41BB-4922-98ED-74D0612DDABE}" type="presOf" srcId="{1926492D-139D-4F6E-A4F9-F9142FA0F9F6}" destId="{BC3D0ED5-B14F-4DA6-B5EF-6C58028AF478}" srcOrd="0" destOrd="5" presId="urn:microsoft.com/office/officeart/2005/8/layout/vList5"/>
    <dgm:cxn modelId="{8075A191-EE3F-4D15-8829-F254B3E73848}" srcId="{AAF91C86-7889-46FC-BAE4-34FE3A4BC613}" destId="{06C543B1-26A6-4466-A320-B8CB549A5578}" srcOrd="2" destOrd="0" parTransId="{7BFEE690-5A3E-4BD0-AB50-152D29670D14}" sibTransId="{3027356B-D59E-46A1-B691-D75149D76326}"/>
    <dgm:cxn modelId="{55FDAA26-943A-441B-89DD-F405C970D202}" type="presParOf" srcId="{22711A3F-B0C8-458D-B99B-A9E352BA29B8}" destId="{9BA63A8E-15B7-44C3-9B39-0D32F19695BA}" srcOrd="0" destOrd="0" presId="urn:microsoft.com/office/officeart/2005/8/layout/vList5"/>
    <dgm:cxn modelId="{861A5BC2-B29C-4C9F-8B04-DDA0481EEB1F}" type="presParOf" srcId="{9BA63A8E-15B7-44C3-9B39-0D32F19695BA}" destId="{DEB9616C-0652-4C8A-BA5A-E5C816DDF300}" srcOrd="0" destOrd="0" presId="urn:microsoft.com/office/officeart/2005/8/layout/vList5"/>
    <dgm:cxn modelId="{8047C0DA-D5CC-4B21-BA94-044A26534A11}" type="presParOf" srcId="{9BA63A8E-15B7-44C3-9B39-0D32F19695BA}" destId="{BC3D0ED5-B14F-4DA6-B5EF-6C58028AF4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CBADD6-4E15-4E15-95EC-B9132CCF63D6}" type="doc">
      <dgm:prSet loTypeId="urn:microsoft.com/office/officeart/2005/8/layout/chevron2" loCatId="process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5ACA001-7F4F-4B34-92A0-3C4DEAF70423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Syarat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Sah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7F81A974-F4A9-424A-84D4-15ED3B554424}" type="parTrans" cxnId="{6B5B3D49-ADDD-4066-AA00-88A7029ADDD1}">
      <dgm:prSet/>
      <dgm:spPr/>
      <dgm:t>
        <a:bodyPr/>
        <a:lstStyle/>
        <a:p>
          <a:endParaRPr lang="en-US"/>
        </a:p>
      </dgm:t>
    </dgm:pt>
    <dgm:pt modelId="{1FF43054-1DFC-4213-AE63-885E80357A8B}" type="sibTrans" cxnId="{6B5B3D49-ADDD-4066-AA00-88A7029ADDD1}">
      <dgm:prSet/>
      <dgm:spPr/>
      <dgm:t>
        <a:bodyPr/>
        <a:lstStyle/>
        <a:p>
          <a:endParaRPr lang="en-US"/>
        </a:p>
      </dgm:t>
    </dgm:pt>
    <dgm:pt modelId="{25388D53-186E-4500-9135-C2F5DAA4F99F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Suci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hadats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najis</a:t>
          </a:r>
          <a:endParaRPr lang="en-US" dirty="0"/>
        </a:p>
      </dgm:t>
    </dgm:pt>
    <dgm:pt modelId="{1D0ABB44-DC1A-44FD-BA08-4C096D120F35}" type="parTrans" cxnId="{9A7AC3CE-86B0-4CB5-81DB-2FBD74A841CE}">
      <dgm:prSet/>
      <dgm:spPr/>
      <dgm:t>
        <a:bodyPr/>
        <a:lstStyle/>
        <a:p>
          <a:endParaRPr lang="en-US"/>
        </a:p>
      </dgm:t>
    </dgm:pt>
    <dgm:pt modelId="{4AE83F7E-4C34-4CC7-8FD7-22DF00BF1AC7}" type="sibTrans" cxnId="{9A7AC3CE-86B0-4CB5-81DB-2FBD74A841CE}">
      <dgm:prSet/>
      <dgm:spPr/>
      <dgm:t>
        <a:bodyPr/>
        <a:lstStyle/>
        <a:p>
          <a:endParaRPr lang="en-US"/>
        </a:p>
      </dgm:t>
    </dgm:pt>
    <dgm:pt modelId="{73E43B73-FC5C-4EC2-AF59-BB679398F903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Suci</a:t>
          </a:r>
          <a:r>
            <a:rPr lang="en-US" dirty="0" smtClean="0"/>
            <a:t>, </a:t>
          </a:r>
          <a:r>
            <a:rPr lang="en-US" dirty="0" err="1" smtClean="0"/>
            <a:t>badan</a:t>
          </a:r>
          <a:r>
            <a:rPr lang="en-US" dirty="0" smtClean="0"/>
            <a:t>, </a:t>
          </a:r>
          <a:r>
            <a:rPr lang="en-US" dirty="0" err="1" smtClean="0"/>
            <a:t>pakaian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tempat</a:t>
          </a:r>
          <a:r>
            <a:rPr lang="en-US" dirty="0" smtClean="0"/>
            <a:t> </a:t>
          </a:r>
          <a:r>
            <a:rPr lang="en-US" dirty="0" err="1" smtClean="0"/>
            <a:t>shalat</a:t>
          </a:r>
          <a:endParaRPr lang="en-US" dirty="0"/>
        </a:p>
      </dgm:t>
    </dgm:pt>
    <dgm:pt modelId="{48260141-2220-4A84-A572-91E75448AA6F}" type="parTrans" cxnId="{4B5BD2FF-F647-467A-A907-08DE9F6B5550}">
      <dgm:prSet/>
      <dgm:spPr/>
      <dgm:t>
        <a:bodyPr/>
        <a:lstStyle/>
        <a:p>
          <a:endParaRPr lang="en-US"/>
        </a:p>
      </dgm:t>
    </dgm:pt>
    <dgm:pt modelId="{1D1C3A3D-4BBC-427C-942D-8C13B72770B5}" type="sibTrans" cxnId="{4B5BD2FF-F647-467A-A907-08DE9F6B5550}">
      <dgm:prSet/>
      <dgm:spPr/>
      <dgm:t>
        <a:bodyPr/>
        <a:lstStyle/>
        <a:p>
          <a:endParaRPr lang="en-US"/>
        </a:p>
      </dgm:t>
    </dgm:pt>
    <dgm:pt modelId="{02058B20-9BE8-4F62-A553-2AF8F4615341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Menutup</a:t>
          </a:r>
          <a:r>
            <a:rPr lang="en-US" dirty="0" smtClean="0"/>
            <a:t> </a:t>
          </a:r>
          <a:r>
            <a:rPr lang="en-US" dirty="0" err="1" smtClean="0"/>
            <a:t>aurat</a:t>
          </a:r>
          <a:endParaRPr lang="en-US" dirty="0"/>
        </a:p>
      </dgm:t>
    </dgm:pt>
    <dgm:pt modelId="{D6733885-5C63-439E-856A-AE61293CE13B}" type="parTrans" cxnId="{418AC647-9953-4B1D-A793-95CC4223E9FB}">
      <dgm:prSet/>
      <dgm:spPr/>
      <dgm:t>
        <a:bodyPr/>
        <a:lstStyle/>
        <a:p>
          <a:endParaRPr lang="en-US"/>
        </a:p>
      </dgm:t>
    </dgm:pt>
    <dgm:pt modelId="{DA5F2207-F7A6-4227-A7ED-AC2F76C4F5C4}" type="sibTrans" cxnId="{418AC647-9953-4B1D-A793-95CC4223E9FB}">
      <dgm:prSet/>
      <dgm:spPr/>
      <dgm:t>
        <a:bodyPr/>
        <a:lstStyle/>
        <a:p>
          <a:endParaRPr lang="en-US"/>
        </a:p>
      </dgm:t>
    </dgm:pt>
    <dgm:pt modelId="{E1817556-369D-4FCC-9380-0992C397D6BF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Telah</a:t>
          </a:r>
          <a:r>
            <a:rPr lang="en-US" dirty="0" smtClean="0"/>
            <a:t> </a:t>
          </a:r>
          <a:r>
            <a:rPr lang="en-US" dirty="0" err="1" smtClean="0"/>
            <a:t>masuk</a:t>
          </a:r>
          <a:r>
            <a:rPr lang="en-US" dirty="0" smtClean="0"/>
            <a:t> </a:t>
          </a:r>
          <a:r>
            <a:rPr lang="en-US" dirty="0" err="1" smtClean="0"/>
            <a:t>waktu</a:t>
          </a:r>
          <a:r>
            <a:rPr lang="en-US" dirty="0" smtClean="0"/>
            <a:t> </a:t>
          </a:r>
          <a:r>
            <a:rPr lang="en-US" dirty="0" err="1" smtClean="0"/>
            <a:t>shalat</a:t>
          </a:r>
          <a:endParaRPr lang="en-US" dirty="0"/>
        </a:p>
      </dgm:t>
    </dgm:pt>
    <dgm:pt modelId="{AB32989E-617F-4AC1-987E-243A3426E909}" type="parTrans" cxnId="{7D88544B-D66A-4553-B978-C753D19A34D9}">
      <dgm:prSet/>
      <dgm:spPr/>
      <dgm:t>
        <a:bodyPr/>
        <a:lstStyle/>
        <a:p>
          <a:endParaRPr lang="en-US"/>
        </a:p>
      </dgm:t>
    </dgm:pt>
    <dgm:pt modelId="{918C5226-A97E-421D-BED4-48F34CAD5BB9}" type="sibTrans" cxnId="{7D88544B-D66A-4553-B978-C753D19A34D9}">
      <dgm:prSet/>
      <dgm:spPr/>
      <dgm:t>
        <a:bodyPr/>
        <a:lstStyle/>
        <a:p>
          <a:endParaRPr lang="en-US"/>
        </a:p>
      </dgm:t>
    </dgm:pt>
    <dgm:pt modelId="{FE84619F-E75C-4E6F-8A9F-FD230D996962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Menghadap</a:t>
          </a:r>
          <a:r>
            <a:rPr lang="en-US" dirty="0" smtClean="0"/>
            <a:t> </a:t>
          </a:r>
          <a:r>
            <a:rPr lang="en-US" dirty="0" err="1" smtClean="0"/>
            <a:t>kiblat</a:t>
          </a:r>
          <a:endParaRPr lang="en-US" dirty="0"/>
        </a:p>
      </dgm:t>
    </dgm:pt>
    <dgm:pt modelId="{FFFF4F07-EEBB-4188-9BDB-C76187E68B49}" type="parTrans" cxnId="{7AE664F1-B17D-4EEE-9D80-3CD830F6DA42}">
      <dgm:prSet/>
      <dgm:spPr/>
      <dgm:t>
        <a:bodyPr/>
        <a:lstStyle/>
        <a:p>
          <a:endParaRPr lang="en-US"/>
        </a:p>
      </dgm:t>
    </dgm:pt>
    <dgm:pt modelId="{4085FD3E-38BE-4AF1-A132-5C14EC0A7662}" type="sibTrans" cxnId="{7AE664F1-B17D-4EEE-9D80-3CD830F6DA42}">
      <dgm:prSet/>
      <dgm:spPr/>
      <dgm:t>
        <a:bodyPr/>
        <a:lstStyle/>
        <a:p>
          <a:endParaRPr lang="en-US"/>
        </a:p>
      </dgm:t>
    </dgm:pt>
    <dgm:pt modelId="{2417DB94-70D1-44C7-A693-FF682C2B93D3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Tahu</a:t>
          </a:r>
          <a:r>
            <a:rPr lang="en-US" dirty="0" smtClean="0"/>
            <a:t> yang </a:t>
          </a:r>
          <a:r>
            <a:rPr lang="en-US" dirty="0" err="1" smtClean="0"/>
            <a:t>fardhu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yang </a:t>
          </a:r>
          <a:r>
            <a:rPr lang="en-US" dirty="0" err="1" smtClean="0"/>
            <a:t>sunnah</a:t>
          </a:r>
          <a:endParaRPr lang="en-US" dirty="0"/>
        </a:p>
      </dgm:t>
    </dgm:pt>
    <dgm:pt modelId="{A76087ED-9722-4B3A-BC9B-514148C33D27}" type="parTrans" cxnId="{D1A98A03-6EC2-4794-A5B8-B6C8C7C4B79B}">
      <dgm:prSet/>
      <dgm:spPr/>
      <dgm:t>
        <a:bodyPr/>
        <a:lstStyle/>
        <a:p>
          <a:endParaRPr lang="en-US"/>
        </a:p>
      </dgm:t>
    </dgm:pt>
    <dgm:pt modelId="{05F461DE-32C3-42D9-A0E2-3B7A3065A3EF}" type="sibTrans" cxnId="{D1A98A03-6EC2-4794-A5B8-B6C8C7C4B79B}">
      <dgm:prSet/>
      <dgm:spPr/>
      <dgm:t>
        <a:bodyPr/>
        <a:lstStyle/>
        <a:p>
          <a:endParaRPr lang="en-US"/>
        </a:p>
      </dgm:t>
    </dgm:pt>
    <dgm:pt modelId="{A80B791C-883E-4B31-9801-FA1412F18E0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Menjauhi</a:t>
          </a:r>
          <a:r>
            <a:rPr lang="en-US" dirty="0" smtClean="0"/>
            <a:t> </a:t>
          </a:r>
          <a:r>
            <a:rPr lang="en-US" dirty="0" err="1" smtClean="0"/>
            <a:t>perkara</a:t>
          </a:r>
          <a:r>
            <a:rPr lang="en-US" dirty="0" smtClean="0"/>
            <a:t> yang </a:t>
          </a:r>
          <a:r>
            <a:rPr lang="en-US" dirty="0" err="1" smtClean="0"/>
            <a:t>membatalkan</a:t>
          </a:r>
          <a:r>
            <a:rPr lang="en-US" dirty="0" smtClean="0"/>
            <a:t> </a:t>
          </a:r>
          <a:r>
            <a:rPr lang="en-US" dirty="0" err="1" smtClean="0"/>
            <a:t>shalat</a:t>
          </a:r>
          <a:endParaRPr lang="en-US" dirty="0"/>
        </a:p>
      </dgm:t>
    </dgm:pt>
    <dgm:pt modelId="{DFAC35B9-F1C2-4357-95CA-6003AD19BD7F}" type="parTrans" cxnId="{42A57789-0E1D-4A3F-AC37-10FAF132010D}">
      <dgm:prSet/>
      <dgm:spPr/>
      <dgm:t>
        <a:bodyPr/>
        <a:lstStyle/>
        <a:p>
          <a:endParaRPr lang="en-US"/>
        </a:p>
      </dgm:t>
    </dgm:pt>
    <dgm:pt modelId="{CAF6212D-D1A7-405D-AC9E-5125B449E894}" type="sibTrans" cxnId="{42A57789-0E1D-4A3F-AC37-10FAF132010D}">
      <dgm:prSet/>
      <dgm:spPr/>
      <dgm:t>
        <a:bodyPr/>
        <a:lstStyle/>
        <a:p>
          <a:endParaRPr lang="en-US"/>
        </a:p>
      </dgm:t>
    </dgm:pt>
    <dgm:pt modelId="{A380A365-7879-45D6-A91D-702F96B3669E}" type="pres">
      <dgm:prSet presAssocID="{5FCBADD6-4E15-4E15-95EC-B9132CCF63D6}" presName="linearFlow" presStyleCnt="0">
        <dgm:presLayoutVars>
          <dgm:dir/>
          <dgm:animLvl val="lvl"/>
          <dgm:resizeHandles val="exact"/>
        </dgm:presLayoutVars>
      </dgm:prSet>
      <dgm:spPr/>
    </dgm:pt>
    <dgm:pt modelId="{2FC80E40-A9D1-46CB-B0DA-C0A5F6319301}" type="pres">
      <dgm:prSet presAssocID="{65ACA001-7F4F-4B34-92A0-3C4DEAF70423}" presName="composite" presStyleCnt="0"/>
      <dgm:spPr/>
    </dgm:pt>
    <dgm:pt modelId="{B8DD22A1-CD3C-4B82-8DD9-58482BCCB266}" type="pres">
      <dgm:prSet presAssocID="{65ACA001-7F4F-4B34-92A0-3C4DEAF7042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D87558D3-10AB-4259-9189-99431F6ADEA5}" type="pres">
      <dgm:prSet presAssocID="{65ACA001-7F4F-4B34-92A0-3C4DEAF7042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ADF3C31D-1624-4344-9B02-C1F152BF9CD9}" type="presOf" srcId="{02058B20-9BE8-4F62-A553-2AF8F4615341}" destId="{D87558D3-10AB-4259-9189-99431F6ADEA5}" srcOrd="0" destOrd="2" presId="urn:microsoft.com/office/officeart/2005/8/layout/chevron2"/>
    <dgm:cxn modelId="{0F1E7415-238D-4CB7-AA28-BD8CBD942121}" type="presOf" srcId="{A80B791C-883E-4B31-9801-FA1412F18E09}" destId="{D87558D3-10AB-4259-9189-99431F6ADEA5}" srcOrd="0" destOrd="6" presId="urn:microsoft.com/office/officeart/2005/8/layout/chevron2"/>
    <dgm:cxn modelId="{798A0BE4-0E67-4AD9-BF21-F58531F9AEE5}" type="presOf" srcId="{65ACA001-7F4F-4B34-92A0-3C4DEAF70423}" destId="{B8DD22A1-CD3C-4B82-8DD9-58482BCCB266}" srcOrd="0" destOrd="0" presId="urn:microsoft.com/office/officeart/2005/8/layout/chevron2"/>
    <dgm:cxn modelId="{418AC647-9953-4B1D-A793-95CC4223E9FB}" srcId="{65ACA001-7F4F-4B34-92A0-3C4DEAF70423}" destId="{02058B20-9BE8-4F62-A553-2AF8F4615341}" srcOrd="2" destOrd="0" parTransId="{D6733885-5C63-439E-856A-AE61293CE13B}" sibTransId="{DA5F2207-F7A6-4227-A7ED-AC2F76C4F5C4}"/>
    <dgm:cxn modelId="{315FD76B-A1F3-4BA3-B08E-198EC957F081}" type="presOf" srcId="{25388D53-186E-4500-9135-C2F5DAA4F99F}" destId="{D87558D3-10AB-4259-9189-99431F6ADEA5}" srcOrd="0" destOrd="0" presId="urn:microsoft.com/office/officeart/2005/8/layout/chevron2"/>
    <dgm:cxn modelId="{7D88544B-D66A-4553-B978-C753D19A34D9}" srcId="{65ACA001-7F4F-4B34-92A0-3C4DEAF70423}" destId="{E1817556-369D-4FCC-9380-0992C397D6BF}" srcOrd="3" destOrd="0" parTransId="{AB32989E-617F-4AC1-987E-243A3426E909}" sibTransId="{918C5226-A97E-421D-BED4-48F34CAD5BB9}"/>
    <dgm:cxn modelId="{6B5B3D49-ADDD-4066-AA00-88A7029ADDD1}" srcId="{5FCBADD6-4E15-4E15-95EC-B9132CCF63D6}" destId="{65ACA001-7F4F-4B34-92A0-3C4DEAF70423}" srcOrd="0" destOrd="0" parTransId="{7F81A974-F4A9-424A-84D4-15ED3B554424}" sibTransId="{1FF43054-1DFC-4213-AE63-885E80357A8B}"/>
    <dgm:cxn modelId="{9A7AC3CE-86B0-4CB5-81DB-2FBD74A841CE}" srcId="{65ACA001-7F4F-4B34-92A0-3C4DEAF70423}" destId="{25388D53-186E-4500-9135-C2F5DAA4F99F}" srcOrd="0" destOrd="0" parTransId="{1D0ABB44-DC1A-44FD-BA08-4C096D120F35}" sibTransId="{4AE83F7E-4C34-4CC7-8FD7-22DF00BF1AC7}"/>
    <dgm:cxn modelId="{D1A98A03-6EC2-4794-A5B8-B6C8C7C4B79B}" srcId="{65ACA001-7F4F-4B34-92A0-3C4DEAF70423}" destId="{2417DB94-70D1-44C7-A693-FF682C2B93D3}" srcOrd="5" destOrd="0" parTransId="{A76087ED-9722-4B3A-BC9B-514148C33D27}" sibTransId="{05F461DE-32C3-42D9-A0E2-3B7A3065A3EF}"/>
    <dgm:cxn modelId="{01A1EEA8-B206-4598-967D-1F91EB34FD86}" type="presOf" srcId="{5FCBADD6-4E15-4E15-95EC-B9132CCF63D6}" destId="{A380A365-7879-45D6-A91D-702F96B3669E}" srcOrd="0" destOrd="0" presId="urn:microsoft.com/office/officeart/2005/8/layout/chevron2"/>
    <dgm:cxn modelId="{940801C1-4194-431F-B3AE-3C507333C99F}" type="presOf" srcId="{73E43B73-FC5C-4EC2-AF59-BB679398F903}" destId="{D87558D3-10AB-4259-9189-99431F6ADEA5}" srcOrd="0" destOrd="1" presId="urn:microsoft.com/office/officeart/2005/8/layout/chevron2"/>
    <dgm:cxn modelId="{7AE664F1-B17D-4EEE-9D80-3CD830F6DA42}" srcId="{65ACA001-7F4F-4B34-92A0-3C4DEAF70423}" destId="{FE84619F-E75C-4E6F-8A9F-FD230D996962}" srcOrd="4" destOrd="0" parTransId="{FFFF4F07-EEBB-4188-9BDB-C76187E68B49}" sibTransId="{4085FD3E-38BE-4AF1-A132-5C14EC0A7662}"/>
    <dgm:cxn modelId="{4B5BD2FF-F647-467A-A907-08DE9F6B5550}" srcId="{65ACA001-7F4F-4B34-92A0-3C4DEAF70423}" destId="{73E43B73-FC5C-4EC2-AF59-BB679398F903}" srcOrd="1" destOrd="0" parTransId="{48260141-2220-4A84-A572-91E75448AA6F}" sibTransId="{1D1C3A3D-4BBC-427C-942D-8C13B72770B5}"/>
    <dgm:cxn modelId="{42A57789-0E1D-4A3F-AC37-10FAF132010D}" srcId="{65ACA001-7F4F-4B34-92A0-3C4DEAF70423}" destId="{A80B791C-883E-4B31-9801-FA1412F18E09}" srcOrd="6" destOrd="0" parTransId="{DFAC35B9-F1C2-4357-95CA-6003AD19BD7F}" sibTransId="{CAF6212D-D1A7-405D-AC9E-5125B449E894}"/>
    <dgm:cxn modelId="{D38E4250-ABF9-4B66-856A-5ECB54F3F48B}" type="presOf" srcId="{FE84619F-E75C-4E6F-8A9F-FD230D996962}" destId="{D87558D3-10AB-4259-9189-99431F6ADEA5}" srcOrd="0" destOrd="4" presId="urn:microsoft.com/office/officeart/2005/8/layout/chevron2"/>
    <dgm:cxn modelId="{BE3C2CCA-F78F-475E-8C67-CAA1EB4F2EC2}" type="presOf" srcId="{E1817556-369D-4FCC-9380-0992C397D6BF}" destId="{D87558D3-10AB-4259-9189-99431F6ADEA5}" srcOrd="0" destOrd="3" presId="urn:microsoft.com/office/officeart/2005/8/layout/chevron2"/>
    <dgm:cxn modelId="{7320FB81-0C20-40DD-BDF0-DAC58245E571}" type="presOf" srcId="{2417DB94-70D1-44C7-A693-FF682C2B93D3}" destId="{D87558D3-10AB-4259-9189-99431F6ADEA5}" srcOrd="0" destOrd="5" presId="urn:microsoft.com/office/officeart/2005/8/layout/chevron2"/>
    <dgm:cxn modelId="{79A53AD3-06A3-45B8-B501-7A772FDE4FCD}" type="presParOf" srcId="{A380A365-7879-45D6-A91D-702F96B3669E}" destId="{2FC80E40-A9D1-46CB-B0DA-C0A5F6319301}" srcOrd="0" destOrd="0" presId="urn:microsoft.com/office/officeart/2005/8/layout/chevron2"/>
    <dgm:cxn modelId="{BFD07B45-217D-40A7-AD16-A5B4A024E899}" type="presParOf" srcId="{2FC80E40-A9D1-46CB-B0DA-C0A5F6319301}" destId="{B8DD22A1-CD3C-4B82-8DD9-58482BCCB266}" srcOrd="0" destOrd="0" presId="urn:microsoft.com/office/officeart/2005/8/layout/chevron2"/>
    <dgm:cxn modelId="{3BB7595C-E888-4914-8A36-E90DBC832890}" type="presParOf" srcId="{2FC80E40-A9D1-46CB-B0DA-C0A5F6319301}" destId="{D87558D3-10AB-4259-9189-99431F6ADEA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E9C9CB-C0CB-4283-A269-374F617F00DA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755ECE-9A24-43A9-9E1D-429AD259053A}">
      <dgm:prSet phldrT="[Text]"/>
      <dgm:spPr/>
      <dgm:t>
        <a:bodyPr/>
        <a:lstStyle/>
        <a:p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Syarat</a:t>
          </a:r>
          <a:r>
            <a:rPr lang="en-US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Wajib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971EF84A-E426-46E1-9BD5-E369860D121B}" type="parTrans" cxnId="{08421F04-9674-4566-A38B-6C91A5FE3322}">
      <dgm:prSet/>
      <dgm:spPr/>
      <dgm:t>
        <a:bodyPr/>
        <a:lstStyle/>
        <a:p>
          <a:endParaRPr lang="en-US"/>
        </a:p>
      </dgm:t>
    </dgm:pt>
    <dgm:pt modelId="{3F78AC92-DAC4-484C-929A-F1757F9AB77A}" type="sibTrans" cxnId="{08421F04-9674-4566-A38B-6C91A5FE3322}">
      <dgm:prSet/>
      <dgm:spPr/>
      <dgm:t>
        <a:bodyPr/>
        <a:lstStyle/>
        <a:p>
          <a:endParaRPr lang="en-US"/>
        </a:p>
      </dgm:t>
    </dgm:pt>
    <dgm:pt modelId="{EF1DA022-1E6D-4BB1-AD28-A49FC931A7E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Islam</a:t>
          </a:r>
          <a:endParaRPr lang="en-US" dirty="0">
            <a:solidFill>
              <a:schemeClr val="tx1"/>
            </a:solidFill>
          </a:endParaRPr>
        </a:p>
      </dgm:t>
    </dgm:pt>
    <dgm:pt modelId="{A4D7D51D-EA34-400F-B6AD-C397AA57268D}" type="parTrans" cxnId="{F500BAE2-AD70-4690-B86F-012A8D1B1794}">
      <dgm:prSet/>
      <dgm:spPr/>
      <dgm:t>
        <a:bodyPr/>
        <a:lstStyle/>
        <a:p>
          <a:endParaRPr lang="en-US"/>
        </a:p>
      </dgm:t>
    </dgm:pt>
    <dgm:pt modelId="{93CCAF5A-F91D-4A9F-9AF7-0C92975E7A26}" type="sibTrans" cxnId="{F500BAE2-AD70-4690-B86F-012A8D1B1794}">
      <dgm:prSet/>
      <dgm:spPr/>
      <dgm:t>
        <a:bodyPr/>
        <a:lstStyle/>
        <a:p>
          <a:endParaRPr lang="en-US"/>
        </a:p>
      </dgm:t>
    </dgm:pt>
    <dgm:pt modelId="{E1476EA4-14D2-482A-8130-264EB4BB9632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dirty="0" smtClean="0">
              <a:solidFill>
                <a:schemeClr val="tx1"/>
              </a:solidFill>
            </a:rPr>
            <a:t>2. </a:t>
          </a:r>
          <a:r>
            <a:rPr lang="en-US" dirty="0" err="1" smtClean="0">
              <a:solidFill>
                <a:schemeClr val="tx1"/>
              </a:solidFill>
            </a:rPr>
            <a:t>Baligh</a:t>
          </a:r>
          <a:endParaRPr lang="en-US" dirty="0">
            <a:solidFill>
              <a:schemeClr val="tx1"/>
            </a:solidFill>
          </a:endParaRPr>
        </a:p>
      </dgm:t>
    </dgm:pt>
    <dgm:pt modelId="{4C8FC6AA-370A-44AA-93BB-574726975224}" type="parTrans" cxnId="{08910220-53EC-4E7D-99B9-90011310B6E4}">
      <dgm:prSet/>
      <dgm:spPr/>
      <dgm:t>
        <a:bodyPr/>
        <a:lstStyle/>
        <a:p>
          <a:endParaRPr lang="en-US"/>
        </a:p>
      </dgm:t>
    </dgm:pt>
    <dgm:pt modelId="{43FC3F78-0381-4CD8-9742-29D69C473DA0}" type="sibTrans" cxnId="{08910220-53EC-4E7D-99B9-90011310B6E4}">
      <dgm:prSet/>
      <dgm:spPr/>
      <dgm:t>
        <a:bodyPr/>
        <a:lstStyle/>
        <a:p>
          <a:endParaRPr lang="en-US"/>
        </a:p>
      </dgm:t>
    </dgm:pt>
    <dgm:pt modelId="{3B7AD999-5DB4-4E38-9FEA-10B57A175C1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Berakal</a:t>
          </a:r>
          <a:endParaRPr lang="en-US" dirty="0">
            <a:solidFill>
              <a:schemeClr val="tx1"/>
            </a:solidFill>
          </a:endParaRPr>
        </a:p>
      </dgm:t>
    </dgm:pt>
    <dgm:pt modelId="{BFE7F887-27E7-4496-B400-0674CF81127F}" type="parTrans" cxnId="{6A8D74DB-9777-4CAB-86FC-A6414E5C00A4}">
      <dgm:prSet/>
      <dgm:spPr/>
      <dgm:t>
        <a:bodyPr/>
        <a:lstStyle/>
        <a:p>
          <a:endParaRPr lang="en-US"/>
        </a:p>
      </dgm:t>
    </dgm:pt>
    <dgm:pt modelId="{59412C25-4415-446C-9041-5543097D8733}" type="sibTrans" cxnId="{6A8D74DB-9777-4CAB-86FC-A6414E5C00A4}">
      <dgm:prSet/>
      <dgm:spPr/>
      <dgm:t>
        <a:bodyPr/>
        <a:lstStyle/>
        <a:p>
          <a:endParaRPr lang="en-US"/>
        </a:p>
      </dgm:t>
    </dgm:pt>
    <dgm:pt modelId="{AD0C09AD-A431-4E79-9DA4-1CD8C2C10FC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Suci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dari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haid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dan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nifas</a:t>
          </a:r>
          <a:endParaRPr lang="en-US" dirty="0">
            <a:solidFill>
              <a:schemeClr val="tx1"/>
            </a:solidFill>
          </a:endParaRPr>
        </a:p>
      </dgm:t>
    </dgm:pt>
    <dgm:pt modelId="{F7B5A524-CCEB-4033-87D4-603649305463}" type="parTrans" cxnId="{D33F6C09-8E45-40CC-A376-864C60B5C376}">
      <dgm:prSet/>
      <dgm:spPr/>
      <dgm:t>
        <a:bodyPr/>
        <a:lstStyle/>
        <a:p>
          <a:endParaRPr lang="en-US"/>
        </a:p>
      </dgm:t>
    </dgm:pt>
    <dgm:pt modelId="{0A7EB649-E42A-4699-9CC6-8FC03F7443A9}" type="sibTrans" cxnId="{D33F6C09-8E45-40CC-A376-864C60B5C376}">
      <dgm:prSet/>
      <dgm:spPr/>
      <dgm:t>
        <a:bodyPr/>
        <a:lstStyle/>
        <a:p>
          <a:endParaRPr lang="en-US"/>
        </a:p>
      </dgm:t>
    </dgm:pt>
    <dgm:pt modelId="{ACF4AF28-B753-47DB-9DA8-33998E00B982}">
      <dgm:prSet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Dakwah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sholat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telah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sampai</a:t>
          </a:r>
          <a:endParaRPr lang="en-US" dirty="0">
            <a:solidFill>
              <a:schemeClr val="tx1"/>
            </a:solidFill>
          </a:endParaRPr>
        </a:p>
      </dgm:t>
    </dgm:pt>
    <dgm:pt modelId="{5376DAC4-E94D-4873-800F-0765EC4EBD54}" type="parTrans" cxnId="{0C83097A-2123-4328-8F31-143FBB48F4F6}">
      <dgm:prSet/>
      <dgm:spPr/>
      <dgm:t>
        <a:bodyPr/>
        <a:lstStyle/>
        <a:p>
          <a:endParaRPr lang="en-US"/>
        </a:p>
      </dgm:t>
    </dgm:pt>
    <dgm:pt modelId="{60ECF65B-A2A8-4272-88DB-4BC266A9E2D0}" type="sibTrans" cxnId="{0C83097A-2123-4328-8F31-143FBB48F4F6}">
      <dgm:prSet/>
      <dgm:spPr/>
      <dgm:t>
        <a:bodyPr/>
        <a:lstStyle/>
        <a:p>
          <a:endParaRPr lang="en-US"/>
        </a:p>
      </dgm:t>
    </dgm:pt>
    <dgm:pt modelId="{C1A7B2AA-AC68-42F7-AA9F-D561C65D191F}" type="pres">
      <dgm:prSet presAssocID="{5AE9C9CB-C0CB-4283-A269-374F617F00D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FA3116-BB9A-411E-A498-C77A233FEB3E}" type="pres">
      <dgm:prSet presAssocID="{82755ECE-9A24-43A9-9E1D-429AD259053A}" presName="centerShape" presStyleLbl="node0" presStyleIdx="0" presStyleCnt="1"/>
      <dgm:spPr/>
      <dgm:t>
        <a:bodyPr/>
        <a:lstStyle/>
        <a:p>
          <a:endParaRPr lang="en-US"/>
        </a:p>
      </dgm:t>
    </dgm:pt>
    <dgm:pt modelId="{6B7D78CE-20DE-486E-97C9-F746586CEDE5}" type="pres">
      <dgm:prSet presAssocID="{A4D7D51D-EA34-400F-B6AD-C397AA57268D}" presName="parTrans" presStyleLbl="sibTrans2D1" presStyleIdx="0" presStyleCnt="5"/>
      <dgm:spPr/>
    </dgm:pt>
    <dgm:pt modelId="{35035AEA-F3B8-4CBF-BF17-29855F73CA13}" type="pres">
      <dgm:prSet presAssocID="{A4D7D51D-EA34-400F-B6AD-C397AA57268D}" presName="connectorText" presStyleLbl="sibTrans2D1" presStyleIdx="0" presStyleCnt="5"/>
      <dgm:spPr/>
    </dgm:pt>
    <dgm:pt modelId="{4E484F91-ACE2-4AEE-9FBA-58BD2963A9F4}" type="pres">
      <dgm:prSet presAssocID="{EF1DA022-1E6D-4BB1-AD28-A49FC931A7E0}" presName="node" presStyleLbl="node1" presStyleIdx="0" presStyleCnt="5" custRadScaleRad="100190" custRadScaleInc="46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805FF-97E9-420F-928A-1E063A959849}" type="pres">
      <dgm:prSet presAssocID="{4C8FC6AA-370A-44AA-93BB-574726975224}" presName="parTrans" presStyleLbl="sibTrans2D1" presStyleIdx="1" presStyleCnt="5"/>
      <dgm:spPr/>
    </dgm:pt>
    <dgm:pt modelId="{5932DEC3-CC70-4EF8-90D3-35A134939FCC}" type="pres">
      <dgm:prSet presAssocID="{4C8FC6AA-370A-44AA-93BB-574726975224}" presName="connectorText" presStyleLbl="sibTrans2D1" presStyleIdx="1" presStyleCnt="5"/>
      <dgm:spPr/>
    </dgm:pt>
    <dgm:pt modelId="{FB89EF8D-8BF3-4FDC-986F-BA51916C5589}" type="pres">
      <dgm:prSet presAssocID="{E1476EA4-14D2-482A-8130-264EB4BB9632}" presName="node" presStyleLbl="node1" presStyleIdx="1" presStyleCnt="5" custRadScaleRad="98345" custRadScaleInc="2618">
        <dgm:presLayoutVars>
          <dgm:bulletEnabled val="1"/>
        </dgm:presLayoutVars>
      </dgm:prSet>
      <dgm:spPr/>
    </dgm:pt>
    <dgm:pt modelId="{05D9D18B-470E-48D1-A6A1-3EA8EFEB7E12}" type="pres">
      <dgm:prSet presAssocID="{BFE7F887-27E7-4496-B400-0674CF81127F}" presName="parTrans" presStyleLbl="sibTrans2D1" presStyleIdx="2" presStyleCnt="5"/>
      <dgm:spPr/>
    </dgm:pt>
    <dgm:pt modelId="{0789193C-4CF1-4187-8FAC-50CF38B3CCE8}" type="pres">
      <dgm:prSet presAssocID="{BFE7F887-27E7-4496-B400-0674CF81127F}" presName="connectorText" presStyleLbl="sibTrans2D1" presStyleIdx="2" presStyleCnt="5"/>
      <dgm:spPr/>
    </dgm:pt>
    <dgm:pt modelId="{BEC41B4B-A4B8-440B-BC32-33DA6077C007}" type="pres">
      <dgm:prSet presAssocID="{3B7AD999-5DB4-4E38-9FEA-10B57A175C1E}" presName="node" presStyleLbl="node1" presStyleIdx="2" presStyleCnt="5">
        <dgm:presLayoutVars>
          <dgm:bulletEnabled val="1"/>
        </dgm:presLayoutVars>
      </dgm:prSet>
      <dgm:spPr/>
    </dgm:pt>
    <dgm:pt modelId="{78172D32-F509-4CC2-A575-2EC48A52ADF3}" type="pres">
      <dgm:prSet presAssocID="{F7B5A524-CCEB-4033-87D4-603649305463}" presName="parTrans" presStyleLbl="sibTrans2D1" presStyleIdx="3" presStyleCnt="5"/>
      <dgm:spPr/>
    </dgm:pt>
    <dgm:pt modelId="{8C45F73A-7694-4086-B9CF-83BD11432D73}" type="pres">
      <dgm:prSet presAssocID="{F7B5A524-CCEB-4033-87D4-603649305463}" presName="connectorText" presStyleLbl="sibTrans2D1" presStyleIdx="3" presStyleCnt="5"/>
      <dgm:spPr/>
    </dgm:pt>
    <dgm:pt modelId="{E2176EF4-7407-47BB-B4CC-06576F9BD4F7}" type="pres">
      <dgm:prSet presAssocID="{AD0C09AD-A431-4E79-9DA4-1CD8C2C10FC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96CCAA-2D07-45E7-AE96-B57AAF691DA8}" type="pres">
      <dgm:prSet presAssocID="{5376DAC4-E94D-4873-800F-0765EC4EBD54}" presName="parTrans" presStyleLbl="sibTrans2D1" presStyleIdx="4" presStyleCnt="5"/>
      <dgm:spPr/>
    </dgm:pt>
    <dgm:pt modelId="{9272DCC7-14D2-4719-B19B-BFDBC1F76910}" type="pres">
      <dgm:prSet presAssocID="{5376DAC4-E94D-4873-800F-0765EC4EBD54}" presName="connectorText" presStyleLbl="sibTrans2D1" presStyleIdx="4" presStyleCnt="5"/>
      <dgm:spPr/>
    </dgm:pt>
    <dgm:pt modelId="{B19ECD60-4CF4-4280-84D3-8572D8284237}" type="pres">
      <dgm:prSet presAssocID="{ACF4AF28-B753-47DB-9DA8-33998E00B982}" presName="node" presStyleLbl="node1" presStyleIdx="4" presStyleCnt="5">
        <dgm:presLayoutVars>
          <dgm:bulletEnabled val="1"/>
        </dgm:presLayoutVars>
      </dgm:prSet>
      <dgm:spPr/>
    </dgm:pt>
  </dgm:ptLst>
  <dgm:cxnLst>
    <dgm:cxn modelId="{4F819673-C231-4CCF-BD77-ED57B442EE2A}" type="presOf" srcId="{F7B5A524-CCEB-4033-87D4-603649305463}" destId="{8C45F73A-7694-4086-B9CF-83BD11432D73}" srcOrd="1" destOrd="0" presId="urn:microsoft.com/office/officeart/2005/8/layout/radial5"/>
    <dgm:cxn modelId="{08910220-53EC-4E7D-99B9-90011310B6E4}" srcId="{82755ECE-9A24-43A9-9E1D-429AD259053A}" destId="{E1476EA4-14D2-482A-8130-264EB4BB9632}" srcOrd="1" destOrd="0" parTransId="{4C8FC6AA-370A-44AA-93BB-574726975224}" sibTransId="{43FC3F78-0381-4CD8-9742-29D69C473DA0}"/>
    <dgm:cxn modelId="{07BE3BE5-3897-480B-883F-015AF02A647A}" type="presOf" srcId="{AD0C09AD-A431-4E79-9DA4-1CD8C2C10FCB}" destId="{E2176EF4-7407-47BB-B4CC-06576F9BD4F7}" srcOrd="0" destOrd="0" presId="urn:microsoft.com/office/officeart/2005/8/layout/radial5"/>
    <dgm:cxn modelId="{270916CC-0032-4754-BC46-D631A84EC9E9}" type="presOf" srcId="{5376DAC4-E94D-4873-800F-0765EC4EBD54}" destId="{6896CCAA-2D07-45E7-AE96-B57AAF691DA8}" srcOrd="0" destOrd="0" presId="urn:microsoft.com/office/officeart/2005/8/layout/radial5"/>
    <dgm:cxn modelId="{AB5EEF6D-75B7-46D2-A934-A6CF22E3D841}" type="presOf" srcId="{82755ECE-9A24-43A9-9E1D-429AD259053A}" destId="{90FA3116-BB9A-411E-A498-C77A233FEB3E}" srcOrd="0" destOrd="0" presId="urn:microsoft.com/office/officeart/2005/8/layout/radial5"/>
    <dgm:cxn modelId="{4817959A-836A-4C51-9CAB-D09847D4AED2}" type="presOf" srcId="{F7B5A524-CCEB-4033-87D4-603649305463}" destId="{78172D32-F509-4CC2-A575-2EC48A52ADF3}" srcOrd="0" destOrd="0" presId="urn:microsoft.com/office/officeart/2005/8/layout/radial5"/>
    <dgm:cxn modelId="{F500BAE2-AD70-4690-B86F-012A8D1B1794}" srcId="{82755ECE-9A24-43A9-9E1D-429AD259053A}" destId="{EF1DA022-1E6D-4BB1-AD28-A49FC931A7E0}" srcOrd="0" destOrd="0" parTransId="{A4D7D51D-EA34-400F-B6AD-C397AA57268D}" sibTransId="{93CCAF5A-F91D-4A9F-9AF7-0C92975E7A26}"/>
    <dgm:cxn modelId="{6A8D74DB-9777-4CAB-86FC-A6414E5C00A4}" srcId="{82755ECE-9A24-43A9-9E1D-429AD259053A}" destId="{3B7AD999-5DB4-4E38-9FEA-10B57A175C1E}" srcOrd="2" destOrd="0" parTransId="{BFE7F887-27E7-4496-B400-0674CF81127F}" sibTransId="{59412C25-4415-446C-9041-5543097D8733}"/>
    <dgm:cxn modelId="{0C83097A-2123-4328-8F31-143FBB48F4F6}" srcId="{82755ECE-9A24-43A9-9E1D-429AD259053A}" destId="{ACF4AF28-B753-47DB-9DA8-33998E00B982}" srcOrd="4" destOrd="0" parTransId="{5376DAC4-E94D-4873-800F-0765EC4EBD54}" sibTransId="{60ECF65B-A2A8-4272-88DB-4BC266A9E2D0}"/>
    <dgm:cxn modelId="{285F4ABE-593D-4A78-8FF6-9F574E73D54F}" type="presOf" srcId="{5AE9C9CB-C0CB-4283-A269-374F617F00DA}" destId="{C1A7B2AA-AC68-42F7-AA9F-D561C65D191F}" srcOrd="0" destOrd="0" presId="urn:microsoft.com/office/officeart/2005/8/layout/radial5"/>
    <dgm:cxn modelId="{7DE4EB61-ADBC-4986-9D73-46E7351315DD}" type="presOf" srcId="{BFE7F887-27E7-4496-B400-0674CF81127F}" destId="{05D9D18B-470E-48D1-A6A1-3EA8EFEB7E12}" srcOrd="0" destOrd="0" presId="urn:microsoft.com/office/officeart/2005/8/layout/radial5"/>
    <dgm:cxn modelId="{23012424-F795-40BD-A36F-864394B9B59B}" type="presOf" srcId="{3B7AD999-5DB4-4E38-9FEA-10B57A175C1E}" destId="{BEC41B4B-A4B8-440B-BC32-33DA6077C007}" srcOrd="0" destOrd="0" presId="urn:microsoft.com/office/officeart/2005/8/layout/radial5"/>
    <dgm:cxn modelId="{55C072DD-C01B-438F-9802-DD7A8C2045B5}" type="presOf" srcId="{EF1DA022-1E6D-4BB1-AD28-A49FC931A7E0}" destId="{4E484F91-ACE2-4AEE-9FBA-58BD2963A9F4}" srcOrd="0" destOrd="0" presId="urn:microsoft.com/office/officeart/2005/8/layout/radial5"/>
    <dgm:cxn modelId="{0D14733D-CA73-45E1-B2BA-8FEC51D1BC8B}" type="presOf" srcId="{ACF4AF28-B753-47DB-9DA8-33998E00B982}" destId="{B19ECD60-4CF4-4280-84D3-8572D8284237}" srcOrd="0" destOrd="0" presId="urn:microsoft.com/office/officeart/2005/8/layout/radial5"/>
    <dgm:cxn modelId="{A7B97DD6-4E37-4EC1-B114-02443B55C5B1}" type="presOf" srcId="{A4D7D51D-EA34-400F-B6AD-C397AA57268D}" destId="{6B7D78CE-20DE-486E-97C9-F746586CEDE5}" srcOrd="0" destOrd="0" presId="urn:microsoft.com/office/officeart/2005/8/layout/radial5"/>
    <dgm:cxn modelId="{6B93EDDD-6D13-4DB6-B7ED-40530319A50C}" type="presOf" srcId="{A4D7D51D-EA34-400F-B6AD-C397AA57268D}" destId="{35035AEA-F3B8-4CBF-BF17-29855F73CA13}" srcOrd="1" destOrd="0" presId="urn:microsoft.com/office/officeart/2005/8/layout/radial5"/>
    <dgm:cxn modelId="{D33F6C09-8E45-40CC-A376-864C60B5C376}" srcId="{82755ECE-9A24-43A9-9E1D-429AD259053A}" destId="{AD0C09AD-A431-4E79-9DA4-1CD8C2C10FCB}" srcOrd="3" destOrd="0" parTransId="{F7B5A524-CCEB-4033-87D4-603649305463}" sibTransId="{0A7EB649-E42A-4699-9CC6-8FC03F7443A9}"/>
    <dgm:cxn modelId="{160E803E-54E5-4CAE-BC06-31C79696D695}" type="presOf" srcId="{5376DAC4-E94D-4873-800F-0765EC4EBD54}" destId="{9272DCC7-14D2-4719-B19B-BFDBC1F76910}" srcOrd="1" destOrd="0" presId="urn:microsoft.com/office/officeart/2005/8/layout/radial5"/>
    <dgm:cxn modelId="{08421F04-9674-4566-A38B-6C91A5FE3322}" srcId="{5AE9C9CB-C0CB-4283-A269-374F617F00DA}" destId="{82755ECE-9A24-43A9-9E1D-429AD259053A}" srcOrd="0" destOrd="0" parTransId="{971EF84A-E426-46E1-9BD5-E369860D121B}" sibTransId="{3F78AC92-DAC4-484C-929A-F1757F9AB77A}"/>
    <dgm:cxn modelId="{735CEA21-F136-4626-9989-A9F4A188EFDD}" type="presOf" srcId="{BFE7F887-27E7-4496-B400-0674CF81127F}" destId="{0789193C-4CF1-4187-8FAC-50CF38B3CCE8}" srcOrd="1" destOrd="0" presId="urn:microsoft.com/office/officeart/2005/8/layout/radial5"/>
    <dgm:cxn modelId="{EE7AA18C-9223-465F-A25C-47CE2EA7FBAB}" type="presOf" srcId="{4C8FC6AA-370A-44AA-93BB-574726975224}" destId="{09B805FF-97E9-420F-928A-1E063A959849}" srcOrd="0" destOrd="0" presId="urn:microsoft.com/office/officeart/2005/8/layout/radial5"/>
    <dgm:cxn modelId="{43D54B75-4560-4B5B-9FDD-E3CE556A9F01}" type="presOf" srcId="{4C8FC6AA-370A-44AA-93BB-574726975224}" destId="{5932DEC3-CC70-4EF8-90D3-35A134939FCC}" srcOrd="1" destOrd="0" presId="urn:microsoft.com/office/officeart/2005/8/layout/radial5"/>
    <dgm:cxn modelId="{3C8E0B56-454F-416E-AEBD-27C6180181F5}" type="presOf" srcId="{E1476EA4-14D2-482A-8130-264EB4BB9632}" destId="{FB89EF8D-8BF3-4FDC-986F-BA51916C5589}" srcOrd="0" destOrd="0" presId="urn:microsoft.com/office/officeart/2005/8/layout/radial5"/>
    <dgm:cxn modelId="{1D2AF8F6-E81C-41F2-9249-D65442E42710}" type="presParOf" srcId="{C1A7B2AA-AC68-42F7-AA9F-D561C65D191F}" destId="{90FA3116-BB9A-411E-A498-C77A233FEB3E}" srcOrd="0" destOrd="0" presId="urn:microsoft.com/office/officeart/2005/8/layout/radial5"/>
    <dgm:cxn modelId="{66C88791-3D97-4DB2-8D69-FE99493A2964}" type="presParOf" srcId="{C1A7B2AA-AC68-42F7-AA9F-D561C65D191F}" destId="{6B7D78CE-20DE-486E-97C9-F746586CEDE5}" srcOrd="1" destOrd="0" presId="urn:microsoft.com/office/officeart/2005/8/layout/radial5"/>
    <dgm:cxn modelId="{559605BC-4C2D-4CDC-B579-A5AE8F30DEC3}" type="presParOf" srcId="{6B7D78CE-20DE-486E-97C9-F746586CEDE5}" destId="{35035AEA-F3B8-4CBF-BF17-29855F73CA13}" srcOrd="0" destOrd="0" presId="urn:microsoft.com/office/officeart/2005/8/layout/radial5"/>
    <dgm:cxn modelId="{CD5FA993-63D0-4322-93CD-F60D3DA4971C}" type="presParOf" srcId="{C1A7B2AA-AC68-42F7-AA9F-D561C65D191F}" destId="{4E484F91-ACE2-4AEE-9FBA-58BD2963A9F4}" srcOrd="2" destOrd="0" presId="urn:microsoft.com/office/officeart/2005/8/layout/radial5"/>
    <dgm:cxn modelId="{BBD812FB-AB23-4B77-8A45-9CA23E0B14FA}" type="presParOf" srcId="{C1A7B2AA-AC68-42F7-AA9F-D561C65D191F}" destId="{09B805FF-97E9-420F-928A-1E063A959849}" srcOrd="3" destOrd="0" presId="urn:microsoft.com/office/officeart/2005/8/layout/radial5"/>
    <dgm:cxn modelId="{71CDB489-9A9C-4366-9782-ED811817790C}" type="presParOf" srcId="{09B805FF-97E9-420F-928A-1E063A959849}" destId="{5932DEC3-CC70-4EF8-90D3-35A134939FCC}" srcOrd="0" destOrd="0" presId="urn:microsoft.com/office/officeart/2005/8/layout/radial5"/>
    <dgm:cxn modelId="{D8B25FC5-649F-4627-A3C2-3EAB02086CE8}" type="presParOf" srcId="{C1A7B2AA-AC68-42F7-AA9F-D561C65D191F}" destId="{FB89EF8D-8BF3-4FDC-986F-BA51916C5589}" srcOrd="4" destOrd="0" presId="urn:microsoft.com/office/officeart/2005/8/layout/radial5"/>
    <dgm:cxn modelId="{654F1922-035D-4808-94D0-7BB1A44432EC}" type="presParOf" srcId="{C1A7B2AA-AC68-42F7-AA9F-D561C65D191F}" destId="{05D9D18B-470E-48D1-A6A1-3EA8EFEB7E12}" srcOrd="5" destOrd="0" presId="urn:microsoft.com/office/officeart/2005/8/layout/radial5"/>
    <dgm:cxn modelId="{C436019E-09FD-48E8-9207-517D26474F21}" type="presParOf" srcId="{05D9D18B-470E-48D1-A6A1-3EA8EFEB7E12}" destId="{0789193C-4CF1-4187-8FAC-50CF38B3CCE8}" srcOrd="0" destOrd="0" presId="urn:microsoft.com/office/officeart/2005/8/layout/radial5"/>
    <dgm:cxn modelId="{0CDFE2DD-48D7-42D2-92B5-8F86A9743D86}" type="presParOf" srcId="{C1A7B2AA-AC68-42F7-AA9F-D561C65D191F}" destId="{BEC41B4B-A4B8-440B-BC32-33DA6077C007}" srcOrd="6" destOrd="0" presId="urn:microsoft.com/office/officeart/2005/8/layout/radial5"/>
    <dgm:cxn modelId="{858FB0CE-9EA7-49DB-A5F2-3B818E479255}" type="presParOf" srcId="{C1A7B2AA-AC68-42F7-AA9F-D561C65D191F}" destId="{78172D32-F509-4CC2-A575-2EC48A52ADF3}" srcOrd="7" destOrd="0" presId="urn:microsoft.com/office/officeart/2005/8/layout/radial5"/>
    <dgm:cxn modelId="{E4BB0C04-698C-4673-B619-1F7206356A2C}" type="presParOf" srcId="{78172D32-F509-4CC2-A575-2EC48A52ADF3}" destId="{8C45F73A-7694-4086-B9CF-83BD11432D73}" srcOrd="0" destOrd="0" presId="urn:microsoft.com/office/officeart/2005/8/layout/radial5"/>
    <dgm:cxn modelId="{E9EF8781-A11E-4CB1-B14D-531E833EBA9B}" type="presParOf" srcId="{C1A7B2AA-AC68-42F7-AA9F-D561C65D191F}" destId="{E2176EF4-7407-47BB-B4CC-06576F9BD4F7}" srcOrd="8" destOrd="0" presId="urn:microsoft.com/office/officeart/2005/8/layout/radial5"/>
    <dgm:cxn modelId="{4B75B002-6205-4950-87A4-5EDE02CA2B5D}" type="presParOf" srcId="{C1A7B2AA-AC68-42F7-AA9F-D561C65D191F}" destId="{6896CCAA-2D07-45E7-AE96-B57AAF691DA8}" srcOrd="9" destOrd="0" presId="urn:microsoft.com/office/officeart/2005/8/layout/radial5"/>
    <dgm:cxn modelId="{CECE648C-A38B-4D0D-B78F-1E5D578E20F2}" type="presParOf" srcId="{6896CCAA-2D07-45E7-AE96-B57AAF691DA8}" destId="{9272DCC7-14D2-4719-B19B-BFDBC1F76910}" srcOrd="0" destOrd="0" presId="urn:microsoft.com/office/officeart/2005/8/layout/radial5"/>
    <dgm:cxn modelId="{F06BDAF9-DAC1-4532-A0F9-9478582BF294}" type="presParOf" srcId="{C1A7B2AA-AC68-42F7-AA9F-D561C65D191F}" destId="{B19ECD60-4CF4-4280-84D3-8572D8284237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3E727-5F2C-4135-B8A3-79C494D0949C}" type="doc">
      <dgm:prSet loTypeId="urn:microsoft.com/office/officeart/2005/8/layout/b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B3D6F2-2C9D-4C26-A2C5-8955B93C3BD8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>
              <a:solidFill>
                <a:schemeClr val="tx1"/>
              </a:solidFill>
            </a:rPr>
            <a:t>3. </a:t>
          </a:r>
          <a:r>
            <a:rPr lang="en-US" dirty="0" err="1" smtClean="0">
              <a:solidFill>
                <a:schemeClr val="tx1"/>
              </a:solidFill>
            </a:rPr>
            <a:t>Dekatilah</a:t>
          </a:r>
          <a:r>
            <a:rPr lang="en-US" dirty="0" smtClean="0">
              <a:solidFill>
                <a:schemeClr val="tx1"/>
              </a:solidFill>
            </a:rPr>
            <a:t> Orang </a:t>
          </a:r>
          <a:r>
            <a:rPr lang="en-US" dirty="0" err="1" smtClean="0">
              <a:solidFill>
                <a:schemeClr val="tx1"/>
              </a:solidFill>
            </a:rPr>
            <a:t>Orang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Shaleh</a:t>
          </a:r>
          <a:endParaRPr lang="en-US" dirty="0">
            <a:solidFill>
              <a:schemeClr val="tx1"/>
            </a:solidFill>
          </a:endParaRPr>
        </a:p>
      </dgm:t>
    </dgm:pt>
    <dgm:pt modelId="{CAA5AE23-30F6-402C-BF83-D6E74979FC2A}" type="parTrans" cxnId="{65EB657B-2F27-4959-8551-A0414BFDB8A0}">
      <dgm:prSet/>
      <dgm:spPr/>
      <dgm:t>
        <a:bodyPr/>
        <a:lstStyle/>
        <a:p>
          <a:endParaRPr lang="en-US"/>
        </a:p>
      </dgm:t>
    </dgm:pt>
    <dgm:pt modelId="{6D03130D-973D-4935-B178-44CCCE872C30}" type="sibTrans" cxnId="{65EB657B-2F27-4959-8551-A0414BFDB8A0}">
      <dgm:prSet/>
      <dgm:spPr/>
      <dgm:t>
        <a:bodyPr/>
        <a:lstStyle/>
        <a:p>
          <a:endParaRPr lang="en-US"/>
        </a:p>
      </dgm:t>
    </dgm:pt>
    <dgm:pt modelId="{021DCEAF-8364-4B56-8522-5795407438D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600" dirty="0" err="1" smtClean="0">
              <a:solidFill>
                <a:schemeClr val="tx1"/>
              </a:solidFill>
            </a:rPr>
            <a:t>Berteman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dan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menjalin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hubungan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baik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dengan</a:t>
          </a:r>
          <a:r>
            <a:rPr lang="en-US" sz="1600" dirty="0" smtClean="0">
              <a:solidFill>
                <a:schemeClr val="tx1"/>
              </a:solidFill>
            </a:rPr>
            <a:t> orang </a:t>
          </a:r>
          <a:r>
            <a:rPr lang="en-US" sz="1600" dirty="0" err="1" smtClean="0">
              <a:solidFill>
                <a:schemeClr val="tx1"/>
              </a:solidFill>
            </a:rPr>
            <a:t>shaleh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akan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membut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kita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melakukan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hal</a:t>
          </a:r>
          <a:r>
            <a:rPr lang="en-US" sz="1600" dirty="0" smtClean="0">
              <a:solidFill>
                <a:schemeClr val="tx1"/>
              </a:solidFill>
            </a:rPr>
            <a:t> yang </a:t>
          </a:r>
          <a:r>
            <a:rPr lang="en-US" sz="1600" dirty="0" err="1" smtClean="0">
              <a:solidFill>
                <a:schemeClr val="tx1"/>
              </a:solidFill>
            </a:rPr>
            <a:t>baik</a:t>
          </a:r>
          <a:r>
            <a:rPr lang="en-US" sz="1600" dirty="0" smtClean="0">
              <a:solidFill>
                <a:schemeClr val="tx1"/>
              </a:solidFill>
            </a:rPr>
            <a:t> pula. </a:t>
          </a:r>
          <a:r>
            <a:rPr lang="en-US" sz="1600" dirty="0" err="1" smtClean="0">
              <a:solidFill>
                <a:schemeClr val="tx1"/>
              </a:solidFill>
            </a:rPr>
            <a:t>Itu</a:t>
          </a:r>
          <a:r>
            <a:rPr lang="en-US" sz="1600" dirty="0" smtClean="0">
              <a:solidFill>
                <a:schemeClr val="tx1"/>
              </a:solidFill>
            </a:rPr>
            <a:t> pun </a:t>
          </a:r>
          <a:r>
            <a:rPr lang="en-US" sz="1600" dirty="0" err="1" smtClean="0">
              <a:solidFill>
                <a:schemeClr val="tx1"/>
              </a:solidFill>
            </a:rPr>
            <a:t>membuat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hati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kita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senantiasa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berada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dalam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kebaikan</a:t>
          </a:r>
          <a:r>
            <a:rPr lang="en-US" sz="1600" dirty="0" smtClean="0">
              <a:solidFill>
                <a:schemeClr val="tx1"/>
              </a:solidFill>
            </a:rPr>
            <a:t>. </a:t>
          </a:r>
          <a:endParaRPr lang="en-US" sz="1600" dirty="0">
            <a:solidFill>
              <a:schemeClr val="tx1"/>
            </a:solidFill>
          </a:endParaRPr>
        </a:p>
      </dgm:t>
    </dgm:pt>
    <dgm:pt modelId="{1A6A49A0-7E4B-40E6-87F7-3555E90597DC}" type="parTrans" cxnId="{E3101D44-A04F-445F-9C09-6A9A45017B96}">
      <dgm:prSet/>
      <dgm:spPr/>
      <dgm:t>
        <a:bodyPr/>
        <a:lstStyle/>
        <a:p>
          <a:endParaRPr lang="en-US"/>
        </a:p>
      </dgm:t>
    </dgm:pt>
    <dgm:pt modelId="{BA7985A2-EB46-49AA-B3FA-16ABE6516E02}" type="sibTrans" cxnId="{E3101D44-A04F-445F-9C09-6A9A45017B96}">
      <dgm:prSet/>
      <dgm:spPr/>
      <dgm:t>
        <a:bodyPr/>
        <a:lstStyle/>
        <a:p>
          <a:endParaRPr lang="en-US"/>
        </a:p>
      </dgm:t>
    </dgm:pt>
    <dgm:pt modelId="{DDE7AB6F-399B-4492-8D41-D93D5F588FB8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4. </a:t>
          </a:r>
          <a:r>
            <a:rPr lang="en-US" dirty="0" err="1" smtClean="0">
              <a:solidFill>
                <a:schemeClr val="tx1"/>
              </a:solidFill>
            </a:rPr>
            <a:t>Berpuasa</a:t>
          </a:r>
          <a:endParaRPr lang="en-US" dirty="0">
            <a:solidFill>
              <a:schemeClr val="tx1"/>
            </a:solidFill>
          </a:endParaRPr>
        </a:p>
      </dgm:t>
    </dgm:pt>
    <dgm:pt modelId="{603B5AA4-7D6D-49B4-A933-DAB922E41521}" type="parTrans" cxnId="{3CF430A6-52D5-4ACF-9D6E-034BDD60C60F}">
      <dgm:prSet/>
      <dgm:spPr/>
      <dgm:t>
        <a:bodyPr/>
        <a:lstStyle/>
        <a:p>
          <a:endParaRPr lang="en-US"/>
        </a:p>
      </dgm:t>
    </dgm:pt>
    <dgm:pt modelId="{550052CF-5E80-4195-999A-F5D659C20FC1}" type="sibTrans" cxnId="{3CF430A6-52D5-4ACF-9D6E-034BDD60C60F}">
      <dgm:prSet/>
      <dgm:spPr/>
      <dgm:t>
        <a:bodyPr/>
        <a:lstStyle/>
        <a:p>
          <a:endParaRPr lang="en-US"/>
        </a:p>
      </dgm:t>
    </dgm:pt>
    <dgm:pt modelId="{5B16916A-70E6-49FC-955C-79DB1D3F651D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600" dirty="0" err="1" smtClean="0"/>
            <a:t>Puasa</a:t>
          </a:r>
          <a:r>
            <a:rPr lang="en-US" sz="1600" dirty="0" smtClean="0"/>
            <a:t> </a:t>
          </a:r>
          <a:r>
            <a:rPr lang="en-US" sz="1600" dirty="0" err="1" smtClean="0"/>
            <a:t>itu</a:t>
          </a:r>
          <a:r>
            <a:rPr lang="en-US" sz="1600" dirty="0" smtClean="0"/>
            <a:t> </a:t>
          </a:r>
          <a:r>
            <a:rPr lang="en-US" sz="1600" dirty="0" err="1" smtClean="0"/>
            <a:t>adalah</a:t>
          </a:r>
          <a:r>
            <a:rPr lang="en-US" sz="1600" dirty="0" smtClean="0"/>
            <a:t> </a:t>
          </a:r>
          <a:r>
            <a:rPr lang="en-US" sz="1600" dirty="0" err="1" smtClean="0"/>
            <a:t>cara</a:t>
          </a:r>
          <a:r>
            <a:rPr lang="en-US" sz="1600" dirty="0" smtClean="0"/>
            <a:t> </a:t>
          </a:r>
          <a:r>
            <a:rPr lang="en-US" sz="1600" dirty="0" err="1" smtClean="0"/>
            <a:t>melatih</a:t>
          </a:r>
          <a:r>
            <a:rPr lang="en-US" sz="1600" dirty="0" smtClean="0"/>
            <a:t> </a:t>
          </a:r>
          <a:r>
            <a:rPr lang="en-US" sz="1600" dirty="0" err="1" smtClean="0"/>
            <a:t>diri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</a:t>
          </a:r>
          <a:r>
            <a:rPr lang="en-US" sz="1600" dirty="0" err="1" smtClean="0"/>
            <a:t>menahan</a:t>
          </a:r>
          <a:r>
            <a:rPr lang="en-US" sz="1600" dirty="0" smtClean="0"/>
            <a:t> </a:t>
          </a:r>
          <a:r>
            <a:rPr lang="en-US" sz="1600" dirty="0" err="1" smtClean="0"/>
            <a:t>hawa</a:t>
          </a:r>
          <a:r>
            <a:rPr lang="en-US" sz="1600" dirty="0" smtClean="0"/>
            <a:t> </a:t>
          </a:r>
          <a:r>
            <a:rPr lang="en-US" sz="1600" dirty="0" err="1" smtClean="0"/>
            <a:t>nafsu</a:t>
          </a:r>
          <a:r>
            <a:rPr lang="en-US" sz="1600" dirty="0" smtClean="0"/>
            <a:t>. </a:t>
          </a:r>
          <a:r>
            <a:rPr lang="en-US" sz="1600" dirty="0" err="1" smtClean="0"/>
            <a:t>Dengan</a:t>
          </a:r>
          <a:r>
            <a:rPr lang="en-US" sz="1600" dirty="0" smtClean="0"/>
            <a:t> </a:t>
          </a:r>
          <a:r>
            <a:rPr lang="en-US" sz="1600" dirty="0" err="1" smtClean="0"/>
            <a:t>terbiasa</a:t>
          </a:r>
          <a:r>
            <a:rPr lang="en-US" sz="1600" dirty="0" smtClean="0"/>
            <a:t> </a:t>
          </a:r>
          <a:r>
            <a:rPr lang="en-US" sz="1600" dirty="0" err="1" smtClean="0"/>
            <a:t>berpuasa</a:t>
          </a:r>
          <a:r>
            <a:rPr lang="en-US" sz="1600" dirty="0" smtClean="0"/>
            <a:t>, </a:t>
          </a:r>
          <a:r>
            <a:rPr lang="en-US" sz="1600" dirty="0" err="1" smtClean="0"/>
            <a:t>maka</a:t>
          </a:r>
          <a:r>
            <a:rPr lang="en-US" sz="1600" dirty="0" smtClean="0"/>
            <a:t> kalian </a:t>
          </a:r>
          <a:r>
            <a:rPr lang="en-US" sz="1600" dirty="0" err="1" smtClean="0"/>
            <a:t>akan</a:t>
          </a:r>
          <a:r>
            <a:rPr lang="en-US" sz="1600" dirty="0" smtClean="0"/>
            <a:t> </a:t>
          </a:r>
          <a:r>
            <a:rPr lang="en-US" sz="1600" dirty="0" err="1" smtClean="0"/>
            <a:t>terbiasa</a:t>
          </a:r>
          <a:r>
            <a:rPr lang="en-US" sz="1600" dirty="0" smtClean="0"/>
            <a:t> </a:t>
          </a:r>
          <a:r>
            <a:rPr lang="en-US" sz="1600" dirty="0" err="1" smtClean="0"/>
            <a:t>untuk</a:t>
          </a:r>
          <a:r>
            <a:rPr lang="en-US" sz="1600" dirty="0" smtClean="0"/>
            <a:t> </a:t>
          </a:r>
          <a:r>
            <a:rPr lang="en-US" sz="1600" dirty="0" err="1" smtClean="0"/>
            <a:t>menahan</a:t>
          </a:r>
          <a:r>
            <a:rPr lang="en-US" sz="1600" dirty="0" smtClean="0"/>
            <a:t> </a:t>
          </a:r>
          <a:r>
            <a:rPr lang="en-US" sz="1600" dirty="0" err="1" smtClean="0"/>
            <a:t>hawa</a:t>
          </a:r>
          <a:r>
            <a:rPr lang="en-US" sz="1600" dirty="0" smtClean="0"/>
            <a:t> </a:t>
          </a:r>
          <a:r>
            <a:rPr lang="en-US" sz="1600" dirty="0" err="1" smtClean="0"/>
            <a:t>nafsu</a:t>
          </a:r>
          <a:r>
            <a:rPr lang="en-US" sz="1600" dirty="0" smtClean="0"/>
            <a:t>. </a:t>
          </a:r>
          <a:r>
            <a:rPr lang="en-US" sz="1600" dirty="0" err="1" smtClean="0"/>
            <a:t>Keahlian</a:t>
          </a:r>
          <a:r>
            <a:rPr lang="en-US" sz="1600" dirty="0" smtClean="0"/>
            <a:t> </a:t>
          </a:r>
          <a:r>
            <a:rPr lang="en-US" sz="1600" dirty="0" err="1" smtClean="0"/>
            <a:t>menahan</a:t>
          </a:r>
          <a:r>
            <a:rPr lang="en-US" sz="1600" dirty="0" smtClean="0"/>
            <a:t> </a:t>
          </a:r>
          <a:r>
            <a:rPr lang="en-US" sz="1600" dirty="0" err="1" smtClean="0"/>
            <a:t>hawa</a:t>
          </a:r>
          <a:r>
            <a:rPr lang="en-US" sz="1600" dirty="0" smtClean="0"/>
            <a:t> </a:t>
          </a:r>
          <a:r>
            <a:rPr lang="en-US" sz="1600" dirty="0" err="1" smtClean="0"/>
            <a:t>nafsu</a:t>
          </a:r>
          <a:r>
            <a:rPr lang="en-US" sz="1600" dirty="0" smtClean="0"/>
            <a:t> </a:t>
          </a:r>
          <a:r>
            <a:rPr lang="en-US" sz="1600" dirty="0" err="1" smtClean="0"/>
            <a:t>itu</a:t>
          </a:r>
          <a:r>
            <a:rPr lang="en-US" sz="1600" dirty="0" smtClean="0"/>
            <a:t> </a:t>
          </a:r>
          <a:r>
            <a:rPr lang="en-US" sz="1600" dirty="0" err="1" smtClean="0"/>
            <a:t>memberikan</a:t>
          </a:r>
          <a:r>
            <a:rPr lang="en-US" sz="1600" dirty="0" smtClean="0"/>
            <a:t> </a:t>
          </a:r>
          <a:r>
            <a:rPr lang="en-US" sz="1600" dirty="0" err="1" smtClean="0"/>
            <a:t>dampak</a:t>
          </a:r>
          <a:r>
            <a:rPr lang="en-US" sz="1600" dirty="0" smtClean="0"/>
            <a:t> </a:t>
          </a:r>
          <a:r>
            <a:rPr lang="en-US" sz="1600" dirty="0" err="1" smtClean="0"/>
            <a:t>pada</a:t>
          </a:r>
          <a:r>
            <a:rPr lang="en-US" sz="1600" dirty="0" smtClean="0"/>
            <a:t> </a:t>
          </a:r>
          <a:r>
            <a:rPr lang="en-US" sz="1600" dirty="0" err="1" smtClean="0"/>
            <a:t>hati</a:t>
          </a:r>
          <a:r>
            <a:rPr lang="en-US" sz="1600" dirty="0" smtClean="0"/>
            <a:t> </a:t>
          </a:r>
          <a:r>
            <a:rPr lang="en-US" sz="1600" dirty="0" err="1" smtClean="0"/>
            <a:t>sehingga</a:t>
          </a:r>
          <a:r>
            <a:rPr lang="en-US" sz="1600" dirty="0" smtClean="0"/>
            <a:t> </a:t>
          </a:r>
          <a:r>
            <a:rPr lang="en-US" sz="1600" dirty="0" err="1" smtClean="0"/>
            <a:t>lebih</a:t>
          </a:r>
          <a:r>
            <a:rPr lang="en-US" sz="1600" dirty="0" smtClean="0"/>
            <a:t> </a:t>
          </a:r>
          <a:r>
            <a:rPr lang="en-US" sz="1600" dirty="0" err="1" smtClean="0"/>
            <a:t>pandai</a:t>
          </a:r>
          <a:r>
            <a:rPr lang="en-US" sz="1600" dirty="0" smtClean="0"/>
            <a:t> </a:t>
          </a:r>
          <a:r>
            <a:rPr lang="en-US" sz="1600" dirty="0" err="1" smtClean="0"/>
            <a:t>mengendalikan</a:t>
          </a:r>
          <a:r>
            <a:rPr lang="en-US" sz="1600" dirty="0" smtClean="0"/>
            <a:t> </a:t>
          </a:r>
          <a:r>
            <a:rPr lang="en-US" sz="1600" dirty="0" err="1" smtClean="0"/>
            <a:t>hawa</a:t>
          </a:r>
          <a:r>
            <a:rPr lang="en-US" sz="1600" dirty="0" smtClean="0"/>
            <a:t> </a:t>
          </a:r>
          <a:r>
            <a:rPr lang="en-US" sz="1600" dirty="0" err="1" smtClean="0"/>
            <a:t>nafsunya</a:t>
          </a:r>
          <a:r>
            <a:rPr lang="en-US" sz="1600" dirty="0" smtClean="0"/>
            <a:t>.</a:t>
          </a:r>
          <a:endParaRPr lang="en-US" sz="1600" dirty="0"/>
        </a:p>
      </dgm:t>
    </dgm:pt>
    <dgm:pt modelId="{5732C40E-4C3B-45A2-8C04-C318A17BB7B6}" type="parTrans" cxnId="{480C1061-6D69-4EAA-9FB4-1597DE4CAB73}">
      <dgm:prSet/>
      <dgm:spPr/>
      <dgm:t>
        <a:bodyPr/>
        <a:lstStyle/>
        <a:p>
          <a:endParaRPr lang="en-US"/>
        </a:p>
      </dgm:t>
    </dgm:pt>
    <dgm:pt modelId="{2D19F454-087D-4A8B-B329-15453ACCB8A2}" type="sibTrans" cxnId="{480C1061-6D69-4EAA-9FB4-1597DE4CAB73}">
      <dgm:prSet/>
      <dgm:spPr/>
      <dgm:t>
        <a:bodyPr/>
        <a:lstStyle/>
        <a:p>
          <a:endParaRPr lang="en-US"/>
        </a:p>
      </dgm:t>
    </dgm:pt>
    <dgm:pt modelId="{18411E2C-02BD-41B2-9293-8324AB321DAE}">
      <dgm:prSet/>
      <dgm:spPr/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</a:rPr>
            <a:t>5. </a:t>
          </a:r>
          <a:r>
            <a:rPr lang="en-US" dirty="0" err="1" smtClean="0">
              <a:solidFill>
                <a:schemeClr val="tx1"/>
              </a:solidFill>
            </a:rPr>
            <a:t>Perbanyak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Berdzikir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Mengingat</a:t>
          </a:r>
          <a:r>
            <a:rPr lang="en-US" dirty="0" smtClean="0">
              <a:solidFill>
                <a:schemeClr val="tx1"/>
              </a:solidFill>
            </a:rPr>
            <a:t> Allah</a:t>
          </a:r>
          <a:endParaRPr lang="en-US" dirty="0">
            <a:solidFill>
              <a:schemeClr val="tx1"/>
            </a:solidFill>
          </a:endParaRPr>
        </a:p>
      </dgm:t>
    </dgm:pt>
    <dgm:pt modelId="{8B5F5038-5A80-4EFF-A22A-B33DC1A59212}" type="parTrans" cxnId="{5D24B641-9424-441A-9D28-79ED575568FC}">
      <dgm:prSet/>
      <dgm:spPr/>
      <dgm:t>
        <a:bodyPr/>
        <a:lstStyle/>
        <a:p>
          <a:endParaRPr lang="en-US"/>
        </a:p>
      </dgm:t>
    </dgm:pt>
    <dgm:pt modelId="{7D5BBB8D-3F95-4ADD-9B80-91BB36A0A7B5}" type="sibTrans" cxnId="{5D24B641-9424-441A-9D28-79ED575568FC}">
      <dgm:prSet/>
      <dgm:spPr/>
      <dgm:t>
        <a:bodyPr/>
        <a:lstStyle/>
        <a:p>
          <a:endParaRPr lang="en-US"/>
        </a:p>
      </dgm:t>
    </dgm:pt>
    <dgm:pt modelId="{3412FEAE-977F-4F14-8F08-6670B6E830C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 dirty="0" err="1" smtClean="0"/>
            <a:t>Berdzikir</a:t>
          </a:r>
          <a:r>
            <a:rPr lang="en-US" sz="1800" dirty="0" smtClean="0"/>
            <a:t> </a:t>
          </a:r>
          <a:r>
            <a:rPr lang="en-US" sz="1800" dirty="0" err="1" smtClean="0"/>
            <a:t>bertujuan</a:t>
          </a:r>
          <a:r>
            <a:rPr lang="en-US" sz="1800" dirty="0" smtClean="0"/>
            <a:t> </a:t>
          </a:r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mendekatkan</a:t>
          </a:r>
          <a:r>
            <a:rPr lang="en-US" sz="1800" dirty="0" smtClean="0"/>
            <a:t> </a:t>
          </a:r>
          <a:r>
            <a:rPr lang="en-US" sz="1800" dirty="0" err="1" smtClean="0"/>
            <a:t>diri</a:t>
          </a:r>
          <a:r>
            <a:rPr lang="en-US" sz="1800" dirty="0" smtClean="0"/>
            <a:t> </a:t>
          </a:r>
          <a:r>
            <a:rPr lang="en-US" sz="1800" dirty="0" err="1" smtClean="0"/>
            <a:t>kita</a:t>
          </a:r>
          <a:r>
            <a:rPr lang="en-US" sz="1800" dirty="0" smtClean="0"/>
            <a:t> </a:t>
          </a:r>
          <a:r>
            <a:rPr lang="en-US" sz="1800" dirty="0" err="1" smtClean="0"/>
            <a:t>kepada</a:t>
          </a:r>
          <a:r>
            <a:rPr lang="en-US" sz="1800" dirty="0" smtClean="0"/>
            <a:t> Allah SWT. </a:t>
          </a:r>
          <a:r>
            <a:rPr lang="en-US" sz="1800" dirty="0" err="1" smtClean="0"/>
            <a:t>Dengan</a:t>
          </a:r>
          <a:r>
            <a:rPr lang="en-US" sz="1800" dirty="0" smtClean="0"/>
            <a:t> </a:t>
          </a:r>
          <a:r>
            <a:rPr lang="en-US" sz="1800" dirty="0" err="1" smtClean="0"/>
            <a:t>terbiasa</a:t>
          </a:r>
          <a:r>
            <a:rPr lang="en-US" sz="1800" dirty="0" smtClean="0"/>
            <a:t> </a:t>
          </a:r>
          <a:r>
            <a:rPr lang="en-US" sz="1800" dirty="0" err="1" smtClean="0"/>
            <a:t>mengingat</a:t>
          </a:r>
          <a:r>
            <a:rPr lang="en-US" sz="1800" dirty="0" smtClean="0"/>
            <a:t> Allah SWT </a:t>
          </a:r>
          <a:r>
            <a:rPr lang="en-US" sz="1800" dirty="0" err="1" smtClean="0"/>
            <a:t>maka</a:t>
          </a:r>
          <a:r>
            <a:rPr lang="en-US" sz="1800" dirty="0" smtClean="0"/>
            <a:t> </a:t>
          </a:r>
          <a:r>
            <a:rPr lang="en-US" sz="1800" dirty="0" err="1" smtClean="0"/>
            <a:t>akan</a:t>
          </a:r>
          <a:r>
            <a:rPr lang="en-US" sz="1800" dirty="0" smtClean="0"/>
            <a:t> </a:t>
          </a:r>
          <a:r>
            <a:rPr lang="en-US" sz="1800" dirty="0" err="1" smtClean="0"/>
            <a:t>timbul</a:t>
          </a:r>
          <a:r>
            <a:rPr lang="en-US" sz="1800" dirty="0" smtClean="0"/>
            <a:t> rasa </a:t>
          </a:r>
          <a:r>
            <a:rPr lang="en-US" sz="1800" dirty="0" err="1" smtClean="0"/>
            <a:t>selalu</a:t>
          </a:r>
          <a:r>
            <a:rPr lang="en-US" sz="1800" dirty="0" smtClean="0"/>
            <a:t> </a:t>
          </a:r>
          <a:r>
            <a:rPr lang="en-US" sz="1800" dirty="0" err="1" smtClean="0"/>
            <a:t>diawasi</a:t>
          </a:r>
          <a:r>
            <a:rPr lang="en-US" sz="1800" dirty="0" smtClean="0"/>
            <a:t>. </a:t>
          </a:r>
          <a:endParaRPr lang="en-US" sz="1800" dirty="0"/>
        </a:p>
      </dgm:t>
    </dgm:pt>
    <dgm:pt modelId="{93A6BAF2-6A99-4A8D-994A-AD38B06AEAE0}" type="parTrans" cxnId="{F1D50059-4728-4E0E-8DED-4F02469B98DA}">
      <dgm:prSet/>
      <dgm:spPr/>
      <dgm:t>
        <a:bodyPr/>
        <a:lstStyle/>
        <a:p>
          <a:endParaRPr lang="en-US"/>
        </a:p>
      </dgm:t>
    </dgm:pt>
    <dgm:pt modelId="{ED663E8A-DB2D-42B9-A99C-09CFC6CC5DC2}" type="sibTrans" cxnId="{F1D50059-4728-4E0E-8DED-4F02469B98DA}">
      <dgm:prSet/>
      <dgm:spPr/>
      <dgm:t>
        <a:bodyPr/>
        <a:lstStyle/>
        <a:p>
          <a:endParaRPr lang="en-US"/>
        </a:p>
      </dgm:t>
    </dgm:pt>
    <dgm:pt modelId="{CBBF1C40-74D5-4386-8ECB-1BF3F9B6349F}" type="pres">
      <dgm:prSet presAssocID="{FFE3E727-5F2C-4135-B8A3-79C494D0949C}" presName="diagram" presStyleCnt="0">
        <dgm:presLayoutVars>
          <dgm:dir/>
          <dgm:animLvl val="lvl"/>
          <dgm:resizeHandles val="exact"/>
        </dgm:presLayoutVars>
      </dgm:prSet>
      <dgm:spPr/>
    </dgm:pt>
    <dgm:pt modelId="{C2071185-4035-4CB0-8C21-D35DA8606345}" type="pres">
      <dgm:prSet presAssocID="{EDB3D6F2-2C9D-4C26-A2C5-8955B93C3BD8}" presName="compNode" presStyleCnt="0"/>
      <dgm:spPr/>
    </dgm:pt>
    <dgm:pt modelId="{53ACA34C-DA14-469B-BB51-C9C72EA8F474}" type="pres">
      <dgm:prSet presAssocID="{EDB3D6F2-2C9D-4C26-A2C5-8955B93C3BD8}" presName="childRect" presStyleLbl="bgAcc1" presStyleIdx="0" presStyleCnt="3" custScaleX="97613" custScaleY="219343" custLinFactNeighborX="-3351" custLinFactNeighborY="3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07834-7370-4974-8309-BCAF94A02017}" type="pres">
      <dgm:prSet presAssocID="{EDB3D6F2-2C9D-4C26-A2C5-8955B93C3BD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46656AA-135E-4E50-9B6C-0DC287A3785F}" type="pres">
      <dgm:prSet presAssocID="{EDB3D6F2-2C9D-4C26-A2C5-8955B93C3BD8}" presName="parentRect" presStyleLbl="alignNode1" presStyleIdx="0" presStyleCnt="3" custLinFactY="989" custLinFactNeighborX="140" custLinFactNeighborY="100000"/>
      <dgm:spPr/>
    </dgm:pt>
    <dgm:pt modelId="{626AC6AC-7247-4882-A64D-52FA08C9EAC8}" type="pres">
      <dgm:prSet presAssocID="{EDB3D6F2-2C9D-4C26-A2C5-8955B93C3BD8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8643E64-7F34-47F3-B4F9-2C39BA41E083}" type="pres">
      <dgm:prSet presAssocID="{6D03130D-973D-4935-B178-44CCCE872C30}" presName="sibTrans" presStyleLbl="sibTrans2D1" presStyleIdx="0" presStyleCnt="0"/>
      <dgm:spPr/>
    </dgm:pt>
    <dgm:pt modelId="{CEE03D90-4E9E-4961-8454-88DA8DB92D29}" type="pres">
      <dgm:prSet presAssocID="{DDE7AB6F-399B-4492-8D41-D93D5F588FB8}" presName="compNode" presStyleCnt="0"/>
      <dgm:spPr/>
    </dgm:pt>
    <dgm:pt modelId="{AB7A10D5-A5BA-4027-9199-9A4FD17C1C06}" type="pres">
      <dgm:prSet presAssocID="{DDE7AB6F-399B-4492-8D41-D93D5F588FB8}" presName="childRect" presStyleLbl="bgAcc1" presStyleIdx="1" presStyleCnt="3" custScaleX="107322" custScaleY="357629" custLinFactNeighborX="444" custLinFactNeighborY="-3252">
        <dgm:presLayoutVars>
          <dgm:bulletEnabled val="1"/>
        </dgm:presLayoutVars>
      </dgm:prSet>
      <dgm:spPr/>
    </dgm:pt>
    <dgm:pt modelId="{43748D1C-22C0-4D85-AABA-309587A42AD3}" type="pres">
      <dgm:prSet presAssocID="{DDE7AB6F-399B-4492-8D41-D93D5F588FB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09BC21E-336B-43AB-A808-34DCF0AD95BB}" type="pres">
      <dgm:prSet presAssocID="{DDE7AB6F-399B-4492-8D41-D93D5F588FB8}" presName="parentRect" presStyleLbl="alignNode1" presStyleIdx="1" presStyleCnt="3" custLinFactY="36084" custLinFactNeighborX="1536" custLinFactNeighborY="100000"/>
      <dgm:spPr/>
    </dgm:pt>
    <dgm:pt modelId="{A2D443B5-3405-4DD3-8323-160EA1DF2B5C}" type="pres">
      <dgm:prSet presAssocID="{DDE7AB6F-399B-4492-8D41-D93D5F588FB8}" presName="adorn" presStyleLbl="fgAccFollow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0C53A91F-1A9D-45AA-B64D-25F51A28F942}" type="pres">
      <dgm:prSet presAssocID="{550052CF-5E80-4195-999A-F5D659C20FC1}" presName="sibTrans" presStyleLbl="sibTrans2D1" presStyleIdx="0" presStyleCnt="0"/>
      <dgm:spPr/>
    </dgm:pt>
    <dgm:pt modelId="{A16353A4-016C-4DCE-87CD-2A9BC04EAAE0}" type="pres">
      <dgm:prSet presAssocID="{18411E2C-02BD-41B2-9293-8324AB321DAE}" presName="compNode" presStyleCnt="0"/>
      <dgm:spPr/>
    </dgm:pt>
    <dgm:pt modelId="{992CD6DF-A266-42AD-B271-45D2E24968EA}" type="pres">
      <dgm:prSet presAssocID="{18411E2C-02BD-41B2-9293-8324AB321DAE}" presName="childRect" presStyleLbl="bgAcc1" presStyleIdx="2" presStyleCnt="3" custScaleX="98902" custScaleY="272879">
        <dgm:presLayoutVars>
          <dgm:bulletEnabled val="1"/>
        </dgm:presLayoutVars>
      </dgm:prSet>
      <dgm:spPr/>
    </dgm:pt>
    <dgm:pt modelId="{0814E786-827B-497D-8D23-E49AA1D94823}" type="pres">
      <dgm:prSet presAssocID="{18411E2C-02BD-41B2-9293-8324AB321DAE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E6D40D-0D3A-4220-A23E-23C0607B084C}" type="pres">
      <dgm:prSet presAssocID="{18411E2C-02BD-41B2-9293-8324AB321DAE}" presName="parentRect" presStyleLbl="alignNode1" presStyleIdx="2" presStyleCnt="3" custScaleX="88470" custScaleY="138460" custLinFactNeighborX="-359" custLinFactNeighborY="21063"/>
      <dgm:spPr/>
      <dgm:t>
        <a:bodyPr/>
        <a:lstStyle/>
        <a:p>
          <a:endParaRPr lang="en-US"/>
        </a:p>
      </dgm:t>
    </dgm:pt>
    <dgm:pt modelId="{31A078DB-B47C-410B-920E-387EA7CC7F34}" type="pres">
      <dgm:prSet presAssocID="{18411E2C-02BD-41B2-9293-8324AB321DAE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</dgm:ptLst>
  <dgm:cxnLst>
    <dgm:cxn modelId="{3CF430A6-52D5-4ACF-9D6E-034BDD60C60F}" srcId="{FFE3E727-5F2C-4135-B8A3-79C494D0949C}" destId="{DDE7AB6F-399B-4492-8D41-D93D5F588FB8}" srcOrd="1" destOrd="0" parTransId="{603B5AA4-7D6D-49B4-A933-DAB922E41521}" sibTransId="{550052CF-5E80-4195-999A-F5D659C20FC1}"/>
    <dgm:cxn modelId="{09DF2A27-F32C-498F-9B8B-3D62D7B5F1BC}" type="presOf" srcId="{EDB3D6F2-2C9D-4C26-A2C5-8955B93C3BD8}" destId="{AA607834-7370-4974-8309-BCAF94A02017}" srcOrd="0" destOrd="0" presId="urn:microsoft.com/office/officeart/2005/8/layout/bList2"/>
    <dgm:cxn modelId="{C0C89EB1-9122-4DD7-A3CB-290ABF11E9E1}" type="presOf" srcId="{18411E2C-02BD-41B2-9293-8324AB321DAE}" destId="{0814E786-827B-497D-8D23-E49AA1D94823}" srcOrd="0" destOrd="0" presId="urn:microsoft.com/office/officeart/2005/8/layout/bList2"/>
    <dgm:cxn modelId="{480C1061-6D69-4EAA-9FB4-1597DE4CAB73}" srcId="{DDE7AB6F-399B-4492-8D41-D93D5F588FB8}" destId="{5B16916A-70E6-49FC-955C-79DB1D3F651D}" srcOrd="0" destOrd="0" parTransId="{5732C40E-4C3B-45A2-8C04-C318A17BB7B6}" sibTransId="{2D19F454-087D-4A8B-B329-15453ACCB8A2}"/>
    <dgm:cxn modelId="{83C0B74E-2E2E-41EE-BB0F-02E3E1FFC438}" type="presOf" srcId="{DDE7AB6F-399B-4492-8D41-D93D5F588FB8}" destId="{C09BC21E-336B-43AB-A808-34DCF0AD95BB}" srcOrd="1" destOrd="0" presId="urn:microsoft.com/office/officeart/2005/8/layout/bList2"/>
    <dgm:cxn modelId="{ACD9BACF-2F6D-45F4-9F5D-67C47F1D146F}" type="presOf" srcId="{EDB3D6F2-2C9D-4C26-A2C5-8955B93C3BD8}" destId="{F46656AA-135E-4E50-9B6C-0DC287A3785F}" srcOrd="1" destOrd="0" presId="urn:microsoft.com/office/officeart/2005/8/layout/bList2"/>
    <dgm:cxn modelId="{A0E3B375-77D9-4F41-8850-812C5B61A224}" type="presOf" srcId="{3412FEAE-977F-4F14-8F08-6670B6E830CC}" destId="{992CD6DF-A266-42AD-B271-45D2E24968EA}" srcOrd="0" destOrd="0" presId="urn:microsoft.com/office/officeart/2005/8/layout/bList2"/>
    <dgm:cxn modelId="{2A9F5376-15D8-437C-AEA2-0FBE96828E84}" type="presOf" srcId="{550052CF-5E80-4195-999A-F5D659C20FC1}" destId="{0C53A91F-1A9D-45AA-B64D-25F51A28F942}" srcOrd="0" destOrd="0" presId="urn:microsoft.com/office/officeart/2005/8/layout/bList2"/>
    <dgm:cxn modelId="{5D24B641-9424-441A-9D28-79ED575568FC}" srcId="{FFE3E727-5F2C-4135-B8A3-79C494D0949C}" destId="{18411E2C-02BD-41B2-9293-8324AB321DAE}" srcOrd="2" destOrd="0" parTransId="{8B5F5038-5A80-4EFF-A22A-B33DC1A59212}" sibTransId="{7D5BBB8D-3F95-4ADD-9B80-91BB36A0A7B5}"/>
    <dgm:cxn modelId="{31CAD2D8-0F86-4472-851F-E39CBED4B728}" type="presOf" srcId="{18411E2C-02BD-41B2-9293-8324AB321DAE}" destId="{2EE6D40D-0D3A-4220-A23E-23C0607B084C}" srcOrd="1" destOrd="0" presId="urn:microsoft.com/office/officeart/2005/8/layout/bList2"/>
    <dgm:cxn modelId="{7CE671C0-00CE-4BB9-BFE8-339BAF5C425A}" type="presOf" srcId="{6D03130D-973D-4935-B178-44CCCE872C30}" destId="{A8643E64-7F34-47F3-B4F9-2C39BA41E083}" srcOrd="0" destOrd="0" presId="urn:microsoft.com/office/officeart/2005/8/layout/bList2"/>
    <dgm:cxn modelId="{E3101D44-A04F-445F-9C09-6A9A45017B96}" srcId="{EDB3D6F2-2C9D-4C26-A2C5-8955B93C3BD8}" destId="{021DCEAF-8364-4B56-8522-5795407438D4}" srcOrd="0" destOrd="0" parTransId="{1A6A49A0-7E4B-40E6-87F7-3555E90597DC}" sibTransId="{BA7985A2-EB46-49AA-B3FA-16ABE6516E02}"/>
    <dgm:cxn modelId="{04BF7BA3-CBFE-40D8-81F5-FF118A4445CB}" type="presOf" srcId="{DDE7AB6F-399B-4492-8D41-D93D5F588FB8}" destId="{43748D1C-22C0-4D85-AABA-309587A42AD3}" srcOrd="0" destOrd="0" presId="urn:microsoft.com/office/officeart/2005/8/layout/bList2"/>
    <dgm:cxn modelId="{F1D50059-4728-4E0E-8DED-4F02469B98DA}" srcId="{18411E2C-02BD-41B2-9293-8324AB321DAE}" destId="{3412FEAE-977F-4F14-8F08-6670B6E830CC}" srcOrd="0" destOrd="0" parTransId="{93A6BAF2-6A99-4A8D-994A-AD38B06AEAE0}" sibTransId="{ED663E8A-DB2D-42B9-A99C-09CFC6CC5DC2}"/>
    <dgm:cxn modelId="{D308DDC2-28F3-4B44-BB87-FB97C4E5C4D4}" type="presOf" srcId="{5B16916A-70E6-49FC-955C-79DB1D3F651D}" destId="{AB7A10D5-A5BA-4027-9199-9A4FD17C1C06}" srcOrd="0" destOrd="0" presId="urn:microsoft.com/office/officeart/2005/8/layout/bList2"/>
    <dgm:cxn modelId="{65EB657B-2F27-4959-8551-A0414BFDB8A0}" srcId="{FFE3E727-5F2C-4135-B8A3-79C494D0949C}" destId="{EDB3D6F2-2C9D-4C26-A2C5-8955B93C3BD8}" srcOrd="0" destOrd="0" parTransId="{CAA5AE23-30F6-402C-BF83-D6E74979FC2A}" sibTransId="{6D03130D-973D-4935-B178-44CCCE872C30}"/>
    <dgm:cxn modelId="{8D7F14D8-DDEF-4CED-BA48-9DFAF2AB457B}" type="presOf" srcId="{021DCEAF-8364-4B56-8522-5795407438D4}" destId="{53ACA34C-DA14-469B-BB51-C9C72EA8F474}" srcOrd="0" destOrd="0" presId="urn:microsoft.com/office/officeart/2005/8/layout/bList2"/>
    <dgm:cxn modelId="{8F785BA2-2F68-45D2-BE56-C3298A6ED6B1}" type="presOf" srcId="{FFE3E727-5F2C-4135-B8A3-79C494D0949C}" destId="{CBBF1C40-74D5-4386-8ECB-1BF3F9B6349F}" srcOrd="0" destOrd="0" presId="urn:microsoft.com/office/officeart/2005/8/layout/bList2"/>
    <dgm:cxn modelId="{C5693E65-C654-4AE2-B240-CF83B3F12D4F}" type="presParOf" srcId="{CBBF1C40-74D5-4386-8ECB-1BF3F9B6349F}" destId="{C2071185-4035-4CB0-8C21-D35DA8606345}" srcOrd="0" destOrd="0" presId="urn:microsoft.com/office/officeart/2005/8/layout/bList2"/>
    <dgm:cxn modelId="{F527940E-A81D-4D51-B781-90414D6BE8B0}" type="presParOf" srcId="{C2071185-4035-4CB0-8C21-D35DA8606345}" destId="{53ACA34C-DA14-469B-BB51-C9C72EA8F474}" srcOrd="0" destOrd="0" presId="urn:microsoft.com/office/officeart/2005/8/layout/bList2"/>
    <dgm:cxn modelId="{A2A9C74B-5BE7-4E6B-9C55-63BB2F77FC95}" type="presParOf" srcId="{C2071185-4035-4CB0-8C21-D35DA8606345}" destId="{AA607834-7370-4974-8309-BCAF94A02017}" srcOrd="1" destOrd="0" presId="urn:microsoft.com/office/officeart/2005/8/layout/bList2"/>
    <dgm:cxn modelId="{F8143A28-9BB0-4E2A-A833-97653F6841AF}" type="presParOf" srcId="{C2071185-4035-4CB0-8C21-D35DA8606345}" destId="{F46656AA-135E-4E50-9B6C-0DC287A3785F}" srcOrd="2" destOrd="0" presId="urn:microsoft.com/office/officeart/2005/8/layout/bList2"/>
    <dgm:cxn modelId="{D82B54C3-7884-4491-B643-5A2F440EE35F}" type="presParOf" srcId="{C2071185-4035-4CB0-8C21-D35DA8606345}" destId="{626AC6AC-7247-4882-A64D-52FA08C9EAC8}" srcOrd="3" destOrd="0" presId="urn:microsoft.com/office/officeart/2005/8/layout/bList2"/>
    <dgm:cxn modelId="{ECA5AC52-2D30-4945-A7E5-88959F57C8A6}" type="presParOf" srcId="{CBBF1C40-74D5-4386-8ECB-1BF3F9B6349F}" destId="{A8643E64-7F34-47F3-B4F9-2C39BA41E083}" srcOrd="1" destOrd="0" presId="urn:microsoft.com/office/officeart/2005/8/layout/bList2"/>
    <dgm:cxn modelId="{D4462466-0C33-4B48-9D36-13E082237426}" type="presParOf" srcId="{CBBF1C40-74D5-4386-8ECB-1BF3F9B6349F}" destId="{CEE03D90-4E9E-4961-8454-88DA8DB92D29}" srcOrd="2" destOrd="0" presId="urn:microsoft.com/office/officeart/2005/8/layout/bList2"/>
    <dgm:cxn modelId="{48525EE2-32F1-4E0B-9764-56D215DB4995}" type="presParOf" srcId="{CEE03D90-4E9E-4961-8454-88DA8DB92D29}" destId="{AB7A10D5-A5BA-4027-9199-9A4FD17C1C06}" srcOrd="0" destOrd="0" presId="urn:microsoft.com/office/officeart/2005/8/layout/bList2"/>
    <dgm:cxn modelId="{45873015-52AC-41A7-BA1F-61E6C4785F4B}" type="presParOf" srcId="{CEE03D90-4E9E-4961-8454-88DA8DB92D29}" destId="{43748D1C-22C0-4D85-AABA-309587A42AD3}" srcOrd="1" destOrd="0" presId="urn:microsoft.com/office/officeart/2005/8/layout/bList2"/>
    <dgm:cxn modelId="{87A289FB-955B-474A-96FA-5F6526EC04A6}" type="presParOf" srcId="{CEE03D90-4E9E-4961-8454-88DA8DB92D29}" destId="{C09BC21E-336B-43AB-A808-34DCF0AD95BB}" srcOrd="2" destOrd="0" presId="urn:microsoft.com/office/officeart/2005/8/layout/bList2"/>
    <dgm:cxn modelId="{C7FCB86C-2AC6-4684-8C28-42498E59566B}" type="presParOf" srcId="{CEE03D90-4E9E-4961-8454-88DA8DB92D29}" destId="{A2D443B5-3405-4DD3-8323-160EA1DF2B5C}" srcOrd="3" destOrd="0" presId="urn:microsoft.com/office/officeart/2005/8/layout/bList2"/>
    <dgm:cxn modelId="{B7F58016-E72E-4614-B742-BAE74773C4C4}" type="presParOf" srcId="{CBBF1C40-74D5-4386-8ECB-1BF3F9B6349F}" destId="{0C53A91F-1A9D-45AA-B64D-25F51A28F942}" srcOrd="3" destOrd="0" presId="urn:microsoft.com/office/officeart/2005/8/layout/bList2"/>
    <dgm:cxn modelId="{308D33B6-EC23-4B52-8F9D-54A3B1B2B088}" type="presParOf" srcId="{CBBF1C40-74D5-4386-8ECB-1BF3F9B6349F}" destId="{A16353A4-016C-4DCE-87CD-2A9BC04EAAE0}" srcOrd="4" destOrd="0" presId="urn:microsoft.com/office/officeart/2005/8/layout/bList2"/>
    <dgm:cxn modelId="{7A172DF6-0A4C-460A-913F-1C1081B7827D}" type="presParOf" srcId="{A16353A4-016C-4DCE-87CD-2A9BC04EAAE0}" destId="{992CD6DF-A266-42AD-B271-45D2E24968EA}" srcOrd="0" destOrd="0" presId="urn:microsoft.com/office/officeart/2005/8/layout/bList2"/>
    <dgm:cxn modelId="{E8E62B69-A299-4D8D-808F-C59F90E79F0E}" type="presParOf" srcId="{A16353A4-016C-4DCE-87CD-2A9BC04EAAE0}" destId="{0814E786-827B-497D-8D23-E49AA1D94823}" srcOrd="1" destOrd="0" presId="urn:microsoft.com/office/officeart/2005/8/layout/bList2"/>
    <dgm:cxn modelId="{7C4AB3C3-ABBC-423D-9259-B39CC23F01FF}" type="presParOf" srcId="{A16353A4-016C-4DCE-87CD-2A9BC04EAAE0}" destId="{2EE6D40D-0D3A-4220-A23E-23C0607B084C}" srcOrd="2" destOrd="0" presId="urn:microsoft.com/office/officeart/2005/8/layout/bList2"/>
    <dgm:cxn modelId="{6B30CB37-38B1-4E9A-9CC8-D3ADF6141B9C}" type="presParOf" srcId="{A16353A4-016C-4DCE-87CD-2A9BC04EAAE0}" destId="{31A078DB-B47C-410B-920E-387EA7CC7F3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07F42-BF8C-4E4E-B89F-B9D114CCDDB2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D40BD-55B9-4BD9-B3BA-486570081CA9}">
      <dgm:prSet custT="1"/>
      <dgm:spPr/>
      <dgm:t>
        <a:bodyPr/>
        <a:lstStyle/>
        <a:p>
          <a:pPr rtl="0"/>
          <a:r>
            <a:rPr lang="en-US" sz="3200" b="1" dirty="0" smtClean="0">
              <a:solidFill>
                <a:schemeClr val="tx1"/>
              </a:solidFill>
            </a:rPr>
            <a:t>B. </a:t>
          </a:r>
          <a:r>
            <a:rPr lang="en-US" sz="3200" b="1" dirty="0" err="1" smtClean="0">
              <a:solidFill>
                <a:schemeClr val="tx1"/>
              </a:solidFill>
            </a:rPr>
            <a:t>Menjaga</a:t>
          </a:r>
          <a:r>
            <a:rPr lang="en-US" sz="3200" b="1" dirty="0" smtClean="0">
              <a:solidFill>
                <a:schemeClr val="tx1"/>
              </a:solidFill>
            </a:rPr>
            <a:t> </a:t>
          </a:r>
          <a:r>
            <a:rPr lang="en-US" sz="3200" b="1" dirty="0" err="1" smtClean="0">
              <a:solidFill>
                <a:schemeClr val="tx1"/>
              </a:solidFill>
            </a:rPr>
            <a:t>Hati</a:t>
          </a:r>
          <a:r>
            <a:rPr lang="en-US" sz="3200" b="1" dirty="0" smtClean="0">
              <a:solidFill>
                <a:schemeClr val="tx1"/>
              </a:solidFill>
            </a:rPr>
            <a:t> Orang Lain</a:t>
          </a:r>
          <a:endParaRPr lang="en-US" sz="3200" b="1" dirty="0">
            <a:solidFill>
              <a:schemeClr val="tx1"/>
            </a:solidFill>
          </a:endParaRPr>
        </a:p>
      </dgm:t>
    </dgm:pt>
    <dgm:pt modelId="{EE4500B8-2F8F-4560-B531-487EC6CBB5F1}" type="parTrans" cxnId="{F572A1A1-BECB-45AA-A9A9-E21D863ECB66}">
      <dgm:prSet/>
      <dgm:spPr/>
      <dgm:t>
        <a:bodyPr/>
        <a:lstStyle/>
        <a:p>
          <a:endParaRPr lang="en-US"/>
        </a:p>
      </dgm:t>
    </dgm:pt>
    <dgm:pt modelId="{2850D557-DD8D-4A62-80A1-DCCF3C51CB81}" type="sibTrans" cxnId="{F572A1A1-BECB-45AA-A9A9-E21D863ECB66}">
      <dgm:prSet/>
      <dgm:spPr/>
      <dgm:t>
        <a:bodyPr/>
        <a:lstStyle/>
        <a:p>
          <a:endParaRPr lang="en-US"/>
        </a:p>
      </dgm:t>
    </dgm:pt>
    <dgm:pt modelId="{F9AEC364-6C1D-4B32-82BC-8F4D060D58CA}" type="pres">
      <dgm:prSet presAssocID="{CAF07F42-BF8C-4E4E-B89F-B9D114CCDDB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75787CA2-6F22-452F-8D79-993584A5B4D7}" type="pres">
      <dgm:prSet presAssocID="{45CD40BD-55B9-4BD9-B3BA-486570081CA9}" presName="circle1" presStyleLbl="node1" presStyleIdx="0" presStyleCnt="1"/>
      <dgm:spPr/>
    </dgm:pt>
    <dgm:pt modelId="{39956C6C-2DFE-4EE2-B822-D2F5C8B7C402}" type="pres">
      <dgm:prSet presAssocID="{45CD40BD-55B9-4BD9-B3BA-486570081CA9}" presName="space" presStyleCnt="0"/>
      <dgm:spPr/>
    </dgm:pt>
    <dgm:pt modelId="{98A7F96D-0C26-4943-9189-27F2BBFE9644}" type="pres">
      <dgm:prSet presAssocID="{45CD40BD-55B9-4BD9-B3BA-486570081CA9}" presName="rect1" presStyleLbl="alignAcc1" presStyleIdx="0" presStyleCnt="1" custScaleX="100000" custScaleY="100000" custLinFactNeighborX="-1821"/>
      <dgm:spPr/>
    </dgm:pt>
    <dgm:pt modelId="{BE003263-E10D-4477-A167-32C955B8FC25}" type="pres">
      <dgm:prSet presAssocID="{45CD40BD-55B9-4BD9-B3BA-486570081CA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AB60639-7492-4F20-8D86-1ECDE752AFA1}" type="presOf" srcId="{CAF07F42-BF8C-4E4E-B89F-B9D114CCDDB2}" destId="{F9AEC364-6C1D-4B32-82BC-8F4D060D58CA}" srcOrd="0" destOrd="0" presId="urn:microsoft.com/office/officeart/2005/8/layout/target3"/>
    <dgm:cxn modelId="{F572A1A1-BECB-45AA-A9A9-E21D863ECB66}" srcId="{CAF07F42-BF8C-4E4E-B89F-B9D114CCDDB2}" destId="{45CD40BD-55B9-4BD9-B3BA-486570081CA9}" srcOrd="0" destOrd="0" parTransId="{EE4500B8-2F8F-4560-B531-487EC6CBB5F1}" sibTransId="{2850D557-DD8D-4A62-80A1-DCCF3C51CB81}"/>
    <dgm:cxn modelId="{3939D8AD-CE90-4183-AF31-EB2EF762A712}" type="presOf" srcId="{45CD40BD-55B9-4BD9-B3BA-486570081CA9}" destId="{98A7F96D-0C26-4943-9189-27F2BBFE9644}" srcOrd="0" destOrd="0" presId="urn:microsoft.com/office/officeart/2005/8/layout/target3"/>
    <dgm:cxn modelId="{210FF981-5477-4DBA-AC97-E00D15A1D700}" type="presOf" srcId="{45CD40BD-55B9-4BD9-B3BA-486570081CA9}" destId="{BE003263-E10D-4477-A167-32C955B8FC25}" srcOrd="1" destOrd="0" presId="urn:microsoft.com/office/officeart/2005/8/layout/target3"/>
    <dgm:cxn modelId="{CEEDC181-8A58-4249-85F1-6C178FFE11D5}" type="presParOf" srcId="{F9AEC364-6C1D-4B32-82BC-8F4D060D58CA}" destId="{75787CA2-6F22-452F-8D79-993584A5B4D7}" srcOrd="0" destOrd="0" presId="urn:microsoft.com/office/officeart/2005/8/layout/target3"/>
    <dgm:cxn modelId="{FB352BB4-DFDE-4ABB-9129-4E98954B6BAF}" type="presParOf" srcId="{F9AEC364-6C1D-4B32-82BC-8F4D060D58CA}" destId="{39956C6C-2DFE-4EE2-B822-D2F5C8B7C402}" srcOrd="1" destOrd="0" presId="urn:microsoft.com/office/officeart/2005/8/layout/target3"/>
    <dgm:cxn modelId="{2462CC59-B9E1-4EEF-B99A-BA1A05D70F94}" type="presParOf" srcId="{F9AEC364-6C1D-4B32-82BC-8F4D060D58CA}" destId="{98A7F96D-0C26-4943-9189-27F2BBFE9644}" srcOrd="2" destOrd="0" presId="urn:microsoft.com/office/officeart/2005/8/layout/target3"/>
    <dgm:cxn modelId="{244BACDA-13B7-42FA-B5AE-505E2662ECFC}" type="presParOf" srcId="{F9AEC364-6C1D-4B32-82BC-8F4D060D58CA}" destId="{BE003263-E10D-4477-A167-32C955B8FC25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CE12CA-18A9-44D6-B920-6C4168E0815E}" type="doc">
      <dgm:prSet loTypeId="urn:microsoft.com/office/officeart/2005/8/layout/venn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16AF85-CCF4-4157-B69B-A3D8D44F73C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600" dirty="0" err="1" smtClean="0">
              <a:solidFill>
                <a:schemeClr val="tx1"/>
              </a:solidFill>
            </a:rPr>
            <a:t>Selain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menjaga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hati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diri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sendiri</a:t>
          </a:r>
          <a:r>
            <a:rPr lang="en-US" sz="1600" dirty="0" smtClean="0">
              <a:solidFill>
                <a:schemeClr val="tx1"/>
              </a:solidFill>
            </a:rPr>
            <a:t>, </a:t>
          </a:r>
          <a:r>
            <a:rPr lang="en-US" sz="1600" dirty="0" err="1" smtClean="0">
              <a:solidFill>
                <a:schemeClr val="tx1"/>
              </a:solidFill>
            </a:rPr>
            <a:t>menjaga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hati</a:t>
          </a:r>
          <a:r>
            <a:rPr lang="en-US" sz="1600" dirty="0" smtClean="0">
              <a:solidFill>
                <a:schemeClr val="tx1"/>
              </a:solidFill>
            </a:rPr>
            <a:t> orang lain pun </a:t>
          </a:r>
          <a:r>
            <a:rPr lang="en-US" sz="1600" dirty="0" err="1" smtClean="0">
              <a:solidFill>
                <a:schemeClr val="tx1"/>
              </a:solidFill>
            </a:rPr>
            <a:t>diperlukan</a:t>
          </a:r>
          <a:r>
            <a:rPr lang="en-US" sz="1600" dirty="0" smtClean="0">
              <a:solidFill>
                <a:schemeClr val="tx1"/>
              </a:solidFill>
            </a:rPr>
            <a:t>. Kita </a:t>
          </a:r>
          <a:r>
            <a:rPr lang="en-US" sz="1600" dirty="0" err="1" smtClean="0">
              <a:solidFill>
                <a:schemeClr val="tx1"/>
              </a:solidFill>
            </a:rPr>
            <a:t>sebagai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umat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islam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harus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mampu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menempatkan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diri</a:t>
          </a:r>
          <a:r>
            <a:rPr lang="en-US" sz="1600" dirty="0" smtClean="0">
              <a:solidFill>
                <a:schemeClr val="tx1"/>
              </a:solidFill>
            </a:rPr>
            <a:t>, </a:t>
          </a:r>
          <a:r>
            <a:rPr lang="en-US" sz="1600" dirty="0" err="1" smtClean="0">
              <a:solidFill>
                <a:schemeClr val="tx1"/>
              </a:solidFill>
            </a:rPr>
            <a:t>dan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tahu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bagaimana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cara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menjaga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hati</a:t>
          </a:r>
          <a:r>
            <a:rPr lang="en-US" sz="1600" dirty="0" smtClean="0">
              <a:solidFill>
                <a:schemeClr val="tx1"/>
              </a:solidFill>
            </a:rPr>
            <a:t> orang lain </a:t>
          </a:r>
          <a:r>
            <a:rPr lang="en-US" sz="1600" dirty="0" err="1" smtClean="0">
              <a:solidFill>
                <a:schemeClr val="tx1"/>
              </a:solidFill>
            </a:rPr>
            <a:t>dengan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baik</a:t>
          </a:r>
          <a:r>
            <a:rPr lang="en-US" sz="1600" dirty="0" smtClean="0">
              <a:solidFill>
                <a:schemeClr val="tx1"/>
              </a:solidFill>
            </a:rPr>
            <a:t>. Kita </a:t>
          </a:r>
          <a:r>
            <a:rPr lang="en-US" sz="1600" dirty="0" err="1" smtClean="0">
              <a:solidFill>
                <a:schemeClr val="tx1"/>
              </a:solidFill>
            </a:rPr>
            <a:t>harus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pandai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membaca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situasi</a:t>
          </a:r>
          <a:r>
            <a:rPr lang="en-US" sz="1600" dirty="0" smtClean="0">
              <a:solidFill>
                <a:schemeClr val="tx1"/>
              </a:solidFill>
            </a:rPr>
            <a:t>, </a:t>
          </a:r>
          <a:r>
            <a:rPr lang="en-US" sz="1600" dirty="0" err="1" smtClean="0">
              <a:solidFill>
                <a:schemeClr val="tx1"/>
              </a:solidFill>
            </a:rPr>
            <a:t>dan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memahami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emosi</a:t>
          </a:r>
          <a:r>
            <a:rPr lang="en-US" sz="1600" dirty="0" smtClean="0">
              <a:solidFill>
                <a:schemeClr val="tx1"/>
              </a:solidFill>
            </a:rPr>
            <a:t> orang lain. </a:t>
          </a:r>
          <a:r>
            <a:rPr lang="en-US" sz="1600" dirty="0" err="1" smtClean="0">
              <a:solidFill>
                <a:schemeClr val="tx1"/>
              </a:solidFill>
            </a:rPr>
            <a:t>Prinsip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dasarnya</a:t>
          </a:r>
          <a:r>
            <a:rPr lang="en-US" sz="1600" dirty="0" smtClean="0">
              <a:solidFill>
                <a:schemeClr val="tx1"/>
              </a:solidFill>
            </a:rPr>
            <a:t> </a:t>
          </a:r>
          <a:r>
            <a:rPr lang="en-US" sz="1600" dirty="0" err="1" smtClean="0">
              <a:solidFill>
                <a:schemeClr val="tx1"/>
              </a:solidFill>
            </a:rPr>
            <a:t>adalah</a:t>
          </a:r>
          <a:r>
            <a:rPr lang="en-US" sz="1600" dirty="0" smtClean="0">
              <a:solidFill>
                <a:schemeClr val="tx1"/>
              </a:solidFill>
            </a:rPr>
            <a:t> : </a:t>
          </a:r>
          <a:r>
            <a:rPr lang="en-US" sz="1600" i="1" dirty="0" err="1" smtClean="0">
              <a:solidFill>
                <a:schemeClr val="tx1"/>
              </a:solidFill>
            </a:rPr>
            <a:t>Perlakukanlah</a:t>
          </a:r>
          <a:r>
            <a:rPr lang="en-US" sz="1600" i="1" dirty="0" smtClean="0">
              <a:solidFill>
                <a:schemeClr val="tx1"/>
              </a:solidFill>
            </a:rPr>
            <a:t> orang lain </a:t>
          </a:r>
          <a:r>
            <a:rPr lang="en-US" sz="1600" i="1" dirty="0" err="1" smtClean="0">
              <a:solidFill>
                <a:schemeClr val="tx1"/>
              </a:solidFill>
            </a:rPr>
            <a:t>sebagaimana</a:t>
          </a:r>
          <a:r>
            <a:rPr lang="en-US" sz="1600" i="1" dirty="0" smtClean="0">
              <a:solidFill>
                <a:schemeClr val="tx1"/>
              </a:solidFill>
            </a:rPr>
            <a:t> </a:t>
          </a:r>
          <a:r>
            <a:rPr lang="en-US" sz="1600" i="1" dirty="0" err="1" smtClean="0">
              <a:solidFill>
                <a:schemeClr val="tx1"/>
              </a:solidFill>
            </a:rPr>
            <a:t>kamu</a:t>
          </a:r>
          <a:r>
            <a:rPr lang="en-US" sz="1600" i="1" dirty="0" smtClean="0">
              <a:solidFill>
                <a:schemeClr val="tx1"/>
              </a:solidFill>
            </a:rPr>
            <a:t> </a:t>
          </a:r>
          <a:r>
            <a:rPr lang="en-US" sz="1600" i="1" dirty="0" err="1" smtClean="0">
              <a:solidFill>
                <a:schemeClr val="tx1"/>
              </a:solidFill>
            </a:rPr>
            <a:t>ingin</a:t>
          </a:r>
          <a:r>
            <a:rPr lang="en-US" sz="1600" i="1" dirty="0" smtClean="0">
              <a:solidFill>
                <a:schemeClr val="tx1"/>
              </a:solidFill>
            </a:rPr>
            <a:t> </a:t>
          </a:r>
          <a:r>
            <a:rPr lang="en-US" sz="1600" i="1" dirty="0" err="1" smtClean="0">
              <a:solidFill>
                <a:schemeClr val="tx1"/>
              </a:solidFill>
            </a:rPr>
            <a:t>diperlakukan</a:t>
          </a:r>
          <a:r>
            <a:rPr lang="en-US" sz="1600" i="1" dirty="0" smtClean="0">
              <a:solidFill>
                <a:schemeClr val="tx1"/>
              </a:solidFill>
            </a:rPr>
            <a:t>”.</a:t>
          </a:r>
          <a:r>
            <a:rPr lang="en-US" sz="1600" i="1" dirty="0" smtClean="0">
              <a:solidFill>
                <a:schemeClr val="bg1"/>
              </a:solidFill>
            </a:rPr>
            <a:t> </a:t>
          </a:r>
          <a:endParaRPr lang="en-US" sz="1600" dirty="0">
            <a:solidFill>
              <a:schemeClr val="bg1"/>
            </a:solidFill>
          </a:endParaRPr>
        </a:p>
      </dgm:t>
    </dgm:pt>
    <dgm:pt modelId="{23D0144B-517C-42F8-9086-34718EB446FC}" type="parTrans" cxnId="{796A5C93-1191-4B8F-A302-C204F2C925AA}">
      <dgm:prSet/>
      <dgm:spPr/>
      <dgm:t>
        <a:bodyPr/>
        <a:lstStyle/>
        <a:p>
          <a:endParaRPr lang="en-US"/>
        </a:p>
      </dgm:t>
    </dgm:pt>
    <dgm:pt modelId="{A8BA2F64-9044-49DF-AB17-5D74F15A8600}" type="sibTrans" cxnId="{796A5C93-1191-4B8F-A302-C204F2C925AA}">
      <dgm:prSet/>
      <dgm:spPr/>
      <dgm:t>
        <a:bodyPr/>
        <a:lstStyle/>
        <a:p>
          <a:endParaRPr lang="en-US"/>
        </a:p>
      </dgm:t>
    </dgm:pt>
    <dgm:pt modelId="{42C01639-A3DD-407A-834D-C590825715EB}" type="pres">
      <dgm:prSet presAssocID="{C7CE12CA-18A9-44D6-B920-6C4168E0815E}" presName="compositeShape" presStyleCnt="0">
        <dgm:presLayoutVars>
          <dgm:chMax val="7"/>
          <dgm:dir/>
          <dgm:resizeHandles val="exact"/>
        </dgm:presLayoutVars>
      </dgm:prSet>
      <dgm:spPr/>
    </dgm:pt>
    <dgm:pt modelId="{41423784-6DD4-4C40-8179-AA38A1AB49AE}" type="pres">
      <dgm:prSet presAssocID="{A016AF85-CCF4-4157-B69B-A3D8D44F73C8}" presName="circ1TxSh" presStyleLbl="vennNode1" presStyleIdx="0" presStyleCnt="1" custScaleX="127280" custScaleY="100000"/>
      <dgm:spPr/>
    </dgm:pt>
  </dgm:ptLst>
  <dgm:cxnLst>
    <dgm:cxn modelId="{7FC2237A-2BD4-4D9B-9507-34C15B25C95F}" type="presOf" srcId="{C7CE12CA-18A9-44D6-B920-6C4168E0815E}" destId="{42C01639-A3DD-407A-834D-C590825715EB}" srcOrd="0" destOrd="0" presId="urn:microsoft.com/office/officeart/2005/8/layout/venn1"/>
    <dgm:cxn modelId="{796A5C93-1191-4B8F-A302-C204F2C925AA}" srcId="{C7CE12CA-18A9-44D6-B920-6C4168E0815E}" destId="{A016AF85-CCF4-4157-B69B-A3D8D44F73C8}" srcOrd="0" destOrd="0" parTransId="{23D0144B-517C-42F8-9086-34718EB446FC}" sibTransId="{A8BA2F64-9044-49DF-AB17-5D74F15A8600}"/>
    <dgm:cxn modelId="{5F1F4838-ED17-47B3-9BBB-86984FFD9496}" type="presOf" srcId="{A016AF85-CCF4-4157-B69B-A3D8D44F73C8}" destId="{41423784-6DD4-4C40-8179-AA38A1AB49AE}" srcOrd="0" destOrd="0" presId="urn:microsoft.com/office/officeart/2005/8/layout/venn1"/>
    <dgm:cxn modelId="{0262539B-91D2-47F3-AEF7-42FE8B871045}" type="presParOf" srcId="{42C01639-A3DD-407A-834D-C590825715EB}" destId="{41423784-6DD4-4C40-8179-AA38A1AB49A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A94591-2D25-4D15-AA16-C673FF2EE5BB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2EAF370-3BD8-498D-8D3B-2358E8423A00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Respect</a:t>
          </a:r>
          <a:endParaRPr lang="en-US" dirty="0">
            <a:solidFill>
              <a:schemeClr val="tx1"/>
            </a:solidFill>
          </a:endParaRPr>
        </a:p>
      </dgm:t>
    </dgm:pt>
    <dgm:pt modelId="{D2A4F65D-2A2E-4EF1-B278-6DB103F0F0A4}" type="parTrans" cxnId="{CB3A9A6A-D0E0-4613-B25E-CBA644972185}">
      <dgm:prSet/>
      <dgm:spPr/>
      <dgm:t>
        <a:bodyPr/>
        <a:lstStyle/>
        <a:p>
          <a:endParaRPr lang="en-US"/>
        </a:p>
      </dgm:t>
    </dgm:pt>
    <dgm:pt modelId="{750F9B10-CDE5-4AA2-9E63-7B4A5D77B553}" type="sibTrans" cxnId="{CB3A9A6A-D0E0-4613-B25E-CBA644972185}">
      <dgm:prSet/>
      <dgm:spPr/>
      <dgm:t>
        <a:bodyPr/>
        <a:lstStyle/>
        <a:p>
          <a:endParaRPr lang="en-US"/>
        </a:p>
      </dgm:t>
    </dgm:pt>
    <dgm:pt modelId="{F18F4E60-9193-4CC6-8AFF-82A8CBDAA2E6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Jaga </a:t>
          </a:r>
          <a:r>
            <a:rPr lang="en-US" b="1" dirty="0" err="1" smtClean="0">
              <a:solidFill>
                <a:schemeClr val="tx1"/>
              </a:solidFill>
            </a:rPr>
            <a:t>Gestur</a:t>
          </a:r>
          <a:endParaRPr lang="en-US" dirty="0">
            <a:solidFill>
              <a:schemeClr val="tx1"/>
            </a:solidFill>
          </a:endParaRPr>
        </a:p>
      </dgm:t>
    </dgm:pt>
    <dgm:pt modelId="{9DDD41BA-145F-4973-8E0B-C7960F7AD8D3}" type="parTrans" cxnId="{ABBF3071-1515-4DF3-B299-9ED0D30A016D}">
      <dgm:prSet/>
      <dgm:spPr/>
      <dgm:t>
        <a:bodyPr/>
        <a:lstStyle/>
        <a:p>
          <a:endParaRPr lang="en-US"/>
        </a:p>
      </dgm:t>
    </dgm:pt>
    <dgm:pt modelId="{A536C01F-9586-4D85-98FB-448C51C2B534}" type="sibTrans" cxnId="{ABBF3071-1515-4DF3-B299-9ED0D30A016D}">
      <dgm:prSet/>
      <dgm:spPr/>
      <dgm:t>
        <a:bodyPr/>
        <a:lstStyle/>
        <a:p>
          <a:endParaRPr lang="en-US"/>
        </a:p>
      </dgm:t>
    </dgm:pt>
    <dgm:pt modelId="{2D424552-9C4B-4504-9167-6ADE1DB5D65B}">
      <dgm:prSet phldrT="[Text]"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Berbicara</a:t>
          </a:r>
          <a:endParaRPr lang="en-US" dirty="0">
            <a:solidFill>
              <a:schemeClr val="tx1"/>
            </a:solidFill>
          </a:endParaRPr>
        </a:p>
      </dgm:t>
    </dgm:pt>
    <dgm:pt modelId="{CC39D03A-E348-45B6-A047-74AE4E628D4A}" type="parTrans" cxnId="{F18D8E0E-42EA-4A83-BDB0-B63FC1E8D72A}">
      <dgm:prSet/>
      <dgm:spPr/>
      <dgm:t>
        <a:bodyPr/>
        <a:lstStyle/>
        <a:p>
          <a:endParaRPr lang="en-US"/>
        </a:p>
      </dgm:t>
    </dgm:pt>
    <dgm:pt modelId="{682288C9-108F-446D-84D5-EA46F3CB8117}" type="sibTrans" cxnId="{F18D8E0E-42EA-4A83-BDB0-B63FC1E8D72A}">
      <dgm:prSet/>
      <dgm:spPr/>
      <dgm:t>
        <a:bodyPr/>
        <a:lstStyle/>
        <a:p>
          <a:endParaRPr lang="en-US"/>
        </a:p>
      </dgm:t>
    </dgm:pt>
    <dgm:pt modelId="{4EA1F880-D504-4037-B954-2E35AF8560AD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Hormati</a:t>
          </a:r>
          <a:r>
            <a:rPr lang="en-US" sz="1400" dirty="0" smtClean="0"/>
            <a:t> </a:t>
          </a:r>
          <a:r>
            <a:rPr lang="en-US" sz="1400" dirty="0" err="1" smtClean="0"/>
            <a:t>dan</a:t>
          </a:r>
          <a:r>
            <a:rPr lang="en-US" sz="1400" dirty="0" smtClean="0"/>
            <a:t> </a:t>
          </a:r>
          <a:r>
            <a:rPr lang="en-US" sz="1400" dirty="0" err="1" smtClean="0"/>
            <a:t>hargai</a:t>
          </a:r>
          <a:r>
            <a:rPr lang="en-US" sz="1400" dirty="0" smtClean="0"/>
            <a:t> </a:t>
          </a:r>
          <a:r>
            <a:rPr lang="en-US" sz="1400" dirty="0" err="1" smtClean="0"/>
            <a:t>setiap</a:t>
          </a:r>
          <a:r>
            <a:rPr lang="en-US" sz="1400" dirty="0" smtClean="0"/>
            <a:t> orang yang kalian </a:t>
          </a:r>
          <a:r>
            <a:rPr lang="en-US" sz="1400" dirty="0" err="1" smtClean="0"/>
            <a:t>temui</a:t>
          </a:r>
          <a:r>
            <a:rPr lang="en-US" sz="1400" dirty="0" smtClean="0"/>
            <a:t>. </a:t>
          </a:r>
          <a:r>
            <a:rPr lang="en-US" sz="1400" dirty="0" err="1" smtClean="0"/>
            <a:t>Berusahalah</a:t>
          </a:r>
          <a:r>
            <a:rPr lang="en-US" sz="1400" dirty="0" smtClean="0"/>
            <a:t> </a:t>
          </a:r>
          <a:r>
            <a:rPr lang="en-US" sz="1400" dirty="0" err="1" smtClean="0"/>
            <a:t>mengerti</a:t>
          </a:r>
          <a:r>
            <a:rPr lang="en-US" sz="1400" dirty="0" smtClean="0"/>
            <a:t> </a:t>
          </a:r>
          <a:r>
            <a:rPr lang="en-US" sz="1400" dirty="0" err="1" smtClean="0"/>
            <a:t>tentang</a:t>
          </a:r>
          <a:r>
            <a:rPr lang="en-US" sz="1400" dirty="0" smtClean="0"/>
            <a:t> </a:t>
          </a:r>
          <a:r>
            <a:rPr lang="en-US" sz="1400" dirty="0" err="1" smtClean="0"/>
            <a:t>apa</a:t>
          </a:r>
          <a:r>
            <a:rPr lang="en-US" sz="1400" dirty="0" smtClean="0"/>
            <a:t> yang orang lain </a:t>
          </a:r>
          <a:r>
            <a:rPr lang="en-US" sz="1400" dirty="0" err="1" smtClean="0"/>
            <a:t>butuhkan</a:t>
          </a:r>
          <a:r>
            <a:rPr lang="en-US" sz="1400" dirty="0" smtClean="0"/>
            <a:t>. </a:t>
          </a:r>
          <a:r>
            <a:rPr lang="en-US" sz="1400" dirty="0" err="1" smtClean="0"/>
            <a:t>Belajarlah</a:t>
          </a:r>
          <a:r>
            <a:rPr lang="en-US" sz="1400" dirty="0" smtClean="0"/>
            <a:t> </a:t>
          </a:r>
          <a:r>
            <a:rPr lang="en-US" sz="1400" dirty="0" err="1" smtClean="0"/>
            <a:t>untuk</a:t>
          </a:r>
          <a:r>
            <a:rPr lang="en-US" sz="1400" dirty="0" smtClean="0"/>
            <a:t> </a:t>
          </a:r>
          <a:r>
            <a:rPr lang="en-US" sz="1400" dirty="0" err="1" smtClean="0"/>
            <a:t>membantu</a:t>
          </a:r>
          <a:r>
            <a:rPr lang="en-US" sz="1400" dirty="0" smtClean="0"/>
            <a:t> orang lain </a:t>
          </a:r>
          <a:r>
            <a:rPr lang="en-US" sz="1400" dirty="0" err="1" smtClean="0"/>
            <a:t>tanpa</a:t>
          </a:r>
          <a:r>
            <a:rPr lang="en-US" sz="1400" dirty="0" smtClean="0"/>
            <a:t> </a:t>
          </a:r>
          <a:r>
            <a:rPr lang="en-US" sz="1400" dirty="0" err="1" smtClean="0"/>
            <a:t>diminta</a:t>
          </a:r>
          <a:r>
            <a:rPr lang="en-US" sz="1400" dirty="0" smtClean="0"/>
            <a:t>. </a:t>
          </a:r>
          <a:endParaRPr lang="en-US" sz="1400" dirty="0"/>
        </a:p>
      </dgm:t>
    </dgm:pt>
    <dgm:pt modelId="{C326DD4C-423D-44AF-A065-C2F6EF9E4BEC}" type="parTrans" cxnId="{6E99E315-A48B-4C26-ADB4-477514927175}">
      <dgm:prSet/>
      <dgm:spPr/>
      <dgm:t>
        <a:bodyPr/>
        <a:lstStyle/>
        <a:p>
          <a:endParaRPr lang="en-US"/>
        </a:p>
      </dgm:t>
    </dgm:pt>
    <dgm:pt modelId="{7DECB8D4-D3EB-4143-92E0-812AEE8C12DB}" type="sibTrans" cxnId="{6E99E315-A48B-4C26-ADB4-477514927175}">
      <dgm:prSet/>
      <dgm:spPr/>
      <dgm:t>
        <a:bodyPr/>
        <a:lstStyle/>
        <a:p>
          <a:endParaRPr lang="en-US"/>
        </a:p>
      </dgm:t>
    </dgm:pt>
    <dgm:pt modelId="{CBA687B5-8066-4A00-9585-3902E1DAE7D9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Pandailah</a:t>
          </a:r>
          <a:r>
            <a:rPr lang="en-US" sz="1400" dirty="0" smtClean="0"/>
            <a:t> </a:t>
          </a:r>
          <a:r>
            <a:rPr lang="en-US" sz="1400" dirty="0" err="1" smtClean="0"/>
            <a:t>dalam</a:t>
          </a:r>
          <a:r>
            <a:rPr lang="en-US" sz="1400" dirty="0" smtClean="0"/>
            <a:t> </a:t>
          </a:r>
          <a:r>
            <a:rPr lang="en-US" sz="1400" dirty="0" err="1" smtClean="0"/>
            <a:t>berbahasa</a:t>
          </a:r>
          <a:r>
            <a:rPr lang="en-US" sz="1400" dirty="0" smtClean="0"/>
            <a:t> </a:t>
          </a:r>
          <a:r>
            <a:rPr lang="en-US" sz="1400" dirty="0" err="1" smtClean="0"/>
            <a:t>tubuh</a:t>
          </a:r>
          <a:r>
            <a:rPr lang="en-US" sz="1400" dirty="0" smtClean="0"/>
            <a:t>, </a:t>
          </a:r>
          <a:r>
            <a:rPr lang="en-US" sz="1400" dirty="0" err="1" smtClean="0"/>
            <a:t>apalagi</a:t>
          </a:r>
          <a:r>
            <a:rPr lang="en-US" sz="1400" dirty="0" smtClean="0"/>
            <a:t> </a:t>
          </a:r>
          <a:r>
            <a:rPr lang="en-US" sz="1400" dirty="0" err="1" smtClean="0"/>
            <a:t>kepada</a:t>
          </a:r>
          <a:r>
            <a:rPr lang="en-US" sz="1400" dirty="0" smtClean="0"/>
            <a:t> orang lain. </a:t>
          </a:r>
          <a:r>
            <a:rPr lang="en-US" sz="1400" dirty="0" err="1" smtClean="0"/>
            <a:t>Bisa</a:t>
          </a:r>
          <a:r>
            <a:rPr lang="en-US" sz="1400" dirty="0" smtClean="0"/>
            <a:t> </a:t>
          </a:r>
          <a:r>
            <a:rPr lang="en-US" sz="1400" dirty="0" err="1" smtClean="0"/>
            <a:t>jadi</a:t>
          </a:r>
          <a:r>
            <a:rPr lang="en-US" sz="1400" dirty="0" smtClean="0"/>
            <a:t>, </a:t>
          </a:r>
          <a:r>
            <a:rPr lang="en-US" sz="1400" dirty="0" err="1" smtClean="0"/>
            <a:t>kamu</a:t>
          </a:r>
          <a:r>
            <a:rPr lang="en-US" sz="1400" dirty="0" smtClean="0"/>
            <a:t> </a:t>
          </a:r>
          <a:r>
            <a:rPr lang="en-US" sz="1400" dirty="0" err="1" smtClean="0"/>
            <a:t>tidak</a:t>
          </a:r>
          <a:r>
            <a:rPr lang="en-US" sz="1400" dirty="0" smtClean="0"/>
            <a:t> </a:t>
          </a:r>
          <a:r>
            <a:rPr lang="en-US" sz="1400" dirty="0" err="1" smtClean="0"/>
            <a:t>sengaja</a:t>
          </a:r>
          <a:r>
            <a:rPr lang="en-US" sz="1400" dirty="0" smtClean="0"/>
            <a:t> </a:t>
          </a:r>
          <a:r>
            <a:rPr lang="en-US" sz="1400" dirty="0" err="1" smtClean="0"/>
            <a:t>membentuk</a:t>
          </a:r>
          <a:r>
            <a:rPr lang="en-US" sz="1400" dirty="0" smtClean="0"/>
            <a:t> </a:t>
          </a:r>
          <a:r>
            <a:rPr lang="en-US" sz="1400" dirty="0" err="1" smtClean="0"/>
            <a:t>gestur</a:t>
          </a:r>
          <a:r>
            <a:rPr lang="en-US" sz="1400" dirty="0" smtClean="0"/>
            <a:t> </a:t>
          </a:r>
          <a:r>
            <a:rPr lang="en-US" sz="1400" dirty="0" err="1" smtClean="0"/>
            <a:t>tubuh</a:t>
          </a:r>
          <a:r>
            <a:rPr lang="en-US" sz="1400" dirty="0" smtClean="0"/>
            <a:t> yang </a:t>
          </a:r>
          <a:r>
            <a:rPr lang="en-US" sz="1400" dirty="0" err="1" smtClean="0"/>
            <a:t>bisa</a:t>
          </a:r>
          <a:r>
            <a:rPr lang="en-US" sz="1400" dirty="0" smtClean="0"/>
            <a:t> </a:t>
          </a:r>
          <a:r>
            <a:rPr lang="en-US" sz="1400" dirty="0" err="1" smtClean="0"/>
            <a:t>membuat</a:t>
          </a:r>
          <a:r>
            <a:rPr lang="en-US" sz="1400" dirty="0" smtClean="0"/>
            <a:t> orang lain </a:t>
          </a:r>
          <a:r>
            <a:rPr lang="en-US" sz="1400" dirty="0" err="1" smtClean="0"/>
            <a:t>sakit</a:t>
          </a:r>
          <a:r>
            <a:rPr lang="en-US" sz="1400" dirty="0" smtClean="0"/>
            <a:t> </a:t>
          </a:r>
          <a:r>
            <a:rPr lang="en-US" sz="1400" dirty="0" err="1" smtClean="0"/>
            <a:t>hati</a:t>
          </a:r>
          <a:r>
            <a:rPr lang="en-US" sz="1400" dirty="0" smtClean="0"/>
            <a:t>. </a:t>
          </a:r>
          <a:endParaRPr lang="en-US" sz="1400" dirty="0"/>
        </a:p>
      </dgm:t>
    </dgm:pt>
    <dgm:pt modelId="{B284C0CC-B757-4B2D-BE85-79FA210DB538}" type="parTrans" cxnId="{5AE01242-22B0-493E-920A-7A6B4E218633}">
      <dgm:prSet/>
      <dgm:spPr/>
      <dgm:t>
        <a:bodyPr/>
        <a:lstStyle/>
        <a:p>
          <a:endParaRPr lang="en-US"/>
        </a:p>
      </dgm:t>
    </dgm:pt>
    <dgm:pt modelId="{6CCA9760-35FB-4179-83CD-229C71C8D04A}" type="sibTrans" cxnId="{5AE01242-22B0-493E-920A-7A6B4E218633}">
      <dgm:prSet/>
      <dgm:spPr/>
      <dgm:t>
        <a:bodyPr/>
        <a:lstStyle/>
        <a:p>
          <a:endParaRPr lang="en-US"/>
        </a:p>
      </dgm:t>
    </dgm:pt>
    <dgm:pt modelId="{C512A2CE-F6A8-4276-9D84-2B6982B33C5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Berbicaralah</a:t>
          </a:r>
          <a:r>
            <a:rPr lang="en-US" sz="1400" dirty="0" smtClean="0"/>
            <a:t> </a:t>
          </a:r>
          <a:r>
            <a:rPr lang="en-US" sz="1400" dirty="0" err="1" smtClean="0"/>
            <a:t>dengan</a:t>
          </a:r>
          <a:r>
            <a:rPr lang="en-US" sz="1400" dirty="0" smtClean="0"/>
            <a:t> </a:t>
          </a:r>
          <a:r>
            <a:rPr lang="en-US" sz="1400" dirty="0" err="1" smtClean="0"/>
            <a:t>sopan</a:t>
          </a:r>
          <a:r>
            <a:rPr lang="en-US" sz="1400" dirty="0" smtClean="0"/>
            <a:t>. </a:t>
          </a:r>
          <a:r>
            <a:rPr lang="en-US" sz="1400" dirty="0" err="1" smtClean="0"/>
            <a:t>Hormati</a:t>
          </a:r>
          <a:r>
            <a:rPr lang="en-US" sz="1400" dirty="0" smtClean="0"/>
            <a:t> </a:t>
          </a:r>
          <a:r>
            <a:rPr lang="en-US" sz="1400" dirty="0" err="1" smtClean="0"/>
            <a:t>lawan</a:t>
          </a:r>
          <a:r>
            <a:rPr lang="en-US" sz="1400" dirty="0" smtClean="0"/>
            <a:t> </a:t>
          </a:r>
          <a:r>
            <a:rPr lang="en-US" sz="1400" dirty="0" err="1" smtClean="0"/>
            <a:t>bicara</a:t>
          </a:r>
          <a:r>
            <a:rPr lang="en-US" sz="1400" dirty="0" smtClean="0"/>
            <a:t>, </a:t>
          </a:r>
          <a:r>
            <a:rPr lang="en-US" sz="1400" dirty="0" err="1" smtClean="0"/>
            <a:t>dan</a:t>
          </a:r>
          <a:r>
            <a:rPr lang="en-US" sz="1400" dirty="0" smtClean="0"/>
            <a:t> </a:t>
          </a:r>
          <a:r>
            <a:rPr lang="en-US" sz="1400" dirty="0" err="1" smtClean="0"/>
            <a:t>jangan</a:t>
          </a:r>
          <a:r>
            <a:rPr lang="en-US" sz="1400" dirty="0" smtClean="0"/>
            <a:t> </a:t>
          </a:r>
          <a:r>
            <a:rPr lang="en-US" sz="1400" dirty="0" err="1" smtClean="0"/>
            <a:t>lupa</a:t>
          </a:r>
          <a:r>
            <a:rPr lang="en-US" sz="1400" dirty="0" smtClean="0"/>
            <a:t> </a:t>
          </a:r>
          <a:r>
            <a:rPr lang="en-US" sz="1400" dirty="0" err="1" smtClean="0"/>
            <a:t>iringi</a:t>
          </a:r>
          <a:r>
            <a:rPr lang="en-US" sz="1400" dirty="0" smtClean="0"/>
            <a:t> </a:t>
          </a:r>
          <a:r>
            <a:rPr lang="en-US" sz="1400" dirty="0" err="1" smtClean="0"/>
            <a:t>dengan</a:t>
          </a:r>
          <a:r>
            <a:rPr lang="en-US" sz="1400" dirty="0" smtClean="0"/>
            <a:t> </a:t>
          </a:r>
          <a:r>
            <a:rPr lang="en-US" sz="1400" dirty="0" err="1" smtClean="0"/>
            <a:t>senyuman</a:t>
          </a:r>
          <a:r>
            <a:rPr lang="en-US" sz="1400" dirty="0" smtClean="0"/>
            <a:t>. </a:t>
          </a:r>
          <a:r>
            <a:rPr lang="en-US" sz="1400" dirty="0" err="1" smtClean="0"/>
            <a:t>Jangan</a:t>
          </a:r>
          <a:r>
            <a:rPr lang="en-US" sz="1400" dirty="0" smtClean="0"/>
            <a:t> </a:t>
          </a:r>
          <a:r>
            <a:rPr lang="en-US" sz="1400" dirty="0" err="1" smtClean="0"/>
            <a:t>lupa</a:t>
          </a:r>
          <a:r>
            <a:rPr lang="en-US" sz="1400" dirty="0" smtClean="0"/>
            <a:t> pula </a:t>
          </a:r>
          <a:r>
            <a:rPr lang="en-US" sz="1400" dirty="0" err="1" smtClean="0"/>
            <a:t>untuk</a:t>
          </a:r>
          <a:r>
            <a:rPr lang="en-US" sz="1400" dirty="0" smtClean="0"/>
            <a:t> </a:t>
          </a:r>
          <a:r>
            <a:rPr lang="en-US" sz="1400" dirty="0" err="1" smtClean="0"/>
            <a:t>menjaga</a:t>
          </a:r>
          <a:r>
            <a:rPr lang="en-US" sz="1400" dirty="0" smtClean="0"/>
            <a:t> </a:t>
          </a:r>
          <a:r>
            <a:rPr lang="en-US" sz="1400" dirty="0" err="1" smtClean="0"/>
            <a:t>intonasi</a:t>
          </a:r>
          <a:r>
            <a:rPr lang="en-US" sz="1400" dirty="0" smtClean="0"/>
            <a:t>, </a:t>
          </a:r>
          <a:r>
            <a:rPr lang="en-US" sz="1400" dirty="0" err="1" smtClean="0"/>
            <a:t>apalagi</a:t>
          </a:r>
          <a:r>
            <a:rPr lang="en-US" sz="1400" dirty="0" smtClean="0"/>
            <a:t> </a:t>
          </a:r>
          <a:r>
            <a:rPr lang="en-US" sz="1400" dirty="0" err="1" smtClean="0"/>
            <a:t>saat</a:t>
          </a:r>
          <a:r>
            <a:rPr lang="en-US" sz="1400" dirty="0" smtClean="0"/>
            <a:t> </a:t>
          </a:r>
          <a:r>
            <a:rPr lang="en-US" sz="1400" dirty="0" err="1" smtClean="0"/>
            <a:t>kondisi</a:t>
          </a:r>
          <a:r>
            <a:rPr lang="en-US" sz="1400" dirty="0" smtClean="0"/>
            <a:t> </a:t>
          </a:r>
          <a:r>
            <a:rPr lang="en-US" sz="1400" dirty="0" err="1" smtClean="0"/>
            <a:t>hati</a:t>
          </a:r>
          <a:r>
            <a:rPr lang="en-US" sz="1400" dirty="0" smtClean="0"/>
            <a:t> kalian </a:t>
          </a:r>
          <a:r>
            <a:rPr lang="en-US" sz="1400" dirty="0" err="1" smtClean="0"/>
            <a:t>sedang</a:t>
          </a:r>
          <a:r>
            <a:rPr lang="en-US" sz="1400" dirty="0" smtClean="0"/>
            <a:t> </a:t>
          </a:r>
          <a:r>
            <a:rPr lang="en-US" sz="1400" dirty="0" err="1" smtClean="0"/>
            <a:t>marah</a:t>
          </a:r>
          <a:r>
            <a:rPr lang="en-US" sz="1400" dirty="0" smtClean="0"/>
            <a:t>. </a:t>
          </a:r>
          <a:endParaRPr lang="en-US" sz="1400" dirty="0"/>
        </a:p>
      </dgm:t>
    </dgm:pt>
    <dgm:pt modelId="{81812B70-3846-4EF0-8E42-9F4203355CE4}" type="parTrans" cxnId="{F315E051-AE52-41BD-94D6-31A231FE3D8A}">
      <dgm:prSet/>
      <dgm:spPr/>
      <dgm:t>
        <a:bodyPr/>
        <a:lstStyle/>
        <a:p>
          <a:endParaRPr lang="en-US"/>
        </a:p>
      </dgm:t>
    </dgm:pt>
    <dgm:pt modelId="{83F45867-29F6-49AB-995E-33B1CBD5D695}" type="sibTrans" cxnId="{F315E051-AE52-41BD-94D6-31A231FE3D8A}">
      <dgm:prSet/>
      <dgm:spPr/>
      <dgm:t>
        <a:bodyPr/>
        <a:lstStyle/>
        <a:p>
          <a:endParaRPr lang="en-US"/>
        </a:p>
      </dgm:t>
    </dgm:pt>
    <dgm:pt modelId="{E95ABA38-4C51-47D4-A8D4-6C565788AEC2}">
      <dgm:prSet/>
      <dgm:spPr/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Toleransi</a:t>
          </a:r>
          <a:endParaRPr lang="en-US" dirty="0">
            <a:solidFill>
              <a:schemeClr val="tx1"/>
            </a:solidFill>
          </a:endParaRPr>
        </a:p>
      </dgm:t>
    </dgm:pt>
    <dgm:pt modelId="{56276755-3AC4-43AA-A654-404928199BE0}" type="parTrans" cxnId="{A1BA256A-A9BD-4F94-89D6-133C3F787FE8}">
      <dgm:prSet/>
      <dgm:spPr/>
      <dgm:t>
        <a:bodyPr/>
        <a:lstStyle/>
        <a:p>
          <a:endParaRPr lang="en-US"/>
        </a:p>
      </dgm:t>
    </dgm:pt>
    <dgm:pt modelId="{193F6C93-B1B9-4A96-8546-CF68CEB039C5}" type="sibTrans" cxnId="{A1BA256A-A9BD-4F94-89D6-133C3F787FE8}">
      <dgm:prSet/>
      <dgm:spPr/>
      <dgm:t>
        <a:bodyPr/>
        <a:lstStyle/>
        <a:p>
          <a:endParaRPr lang="en-US"/>
        </a:p>
      </dgm:t>
    </dgm:pt>
    <dgm:pt modelId="{9813C89B-3E14-41F9-AFF1-7FC035C5362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Jangan</a:t>
          </a:r>
          <a:r>
            <a:rPr lang="en-US" sz="1400" dirty="0" smtClean="0"/>
            <a:t> </a:t>
          </a:r>
          <a:r>
            <a:rPr lang="en-US" sz="1400" dirty="0" err="1" smtClean="0"/>
            <a:t>lupa</a:t>
          </a:r>
          <a:r>
            <a:rPr lang="en-US" sz="1400" dirty="0" smtClean="0"/>
            <a:t> </a:t>
          </a:r>
          <a:r>
            <a:rPr lang="en-US" sz="1400" dirty="0" err="1" smtClean="0"/>
            <a:t>untuk</a:t>
          </a:r>
          <a:r>
            <a:rPr lang="en-US" sz="1400" dirty="0" smtClean="0"/>
            <a:t> </a:t>
          </a:r>
          <a:r>
            <a:rPr lang="en-US" sz="1400" dirty="0" err="1" smtClean="0"/>
            <a:t>selalu</a:t>
          </a:r>
          <a:r>
            <a:rPr lang="en-US" sz="1400" dirty="0" smtClean="0"/>
            <a:t> </a:t>
          </a:r>
          <a:r>
            <a:rPr lang="en-US" sz="1400" dirty="0" err="1" smtClean="0"/>
            <a:t>menghargai</a:t>
          </a:r>
          <a:r>
            <a:rPr lang="en-US" sz="1400" dirty="0" smtClean="0"/>
            <a:t> </a:t>
          </a:r>
          <a:r>
            <a:rPr lang="en-US" sz="1400" dirty="0" err="1" smtClean="0"/>
            <a:t>dan</a:t>
          </a:r>
          <a:r>
            <a:rPr lang="en-US" sz="1400" dirty="0" smtClean="0"/>
            <a:t> </a:t>
          </a:r>
          <a:r>
            <a:rPr lang="en-US" sz="1400" dirty="0" err="1" smtClean="0"/>
            <a:t>mengerti</a:t>
          </a:r>
          <a:r>
            <a:rPr lang="en-US" sz="1400" dirty="0" smtClean="0"/>
            <a:t> orang lain. </a:t>
          </a:r>
          <a:endParaRPr lang="en-US" sz="1400" dirty="0"/>
        </a:p>
      </dgm:t>
    </dgm:pt>
    <dgm:pt modelId="{851DBD3C-F0D7-4AF1-8195-A5C69DCAB3F7}" type="parTrans" cxnId="{4296F857-58B6-4034-BFB6-929BCAE65E03}">
      <dgm:prSet/>
      <dgm:spPr/>
      <dgm:t>
        <a:bodyPr/>
        <a:lstStyle/>
        <a:p>
          <a:endParaRPr lang="en-US"/>
        </a:p>
      </dgm:t>
    </dgm:pt>
    <dgm:pt modelId="{D7BE1B52-ED58-475B-8F51-EE35A01E3201}" type="sibTrans" cxnId="{4296F857-58B6-4034-BFB6-929BCAE65E03}">
      <dgm:prSet/>
      <dgm:spPr/>
      <dgm:t>
        <a:bodyPr/>
        <a:lstStyle/>
        <a:p>
          <a:endParaRPr lang="en-US"/>
        </a:p>
      </dgm:t>
    </dgm:pt>
    <dgm:pt modelId="{7B562B73-67E8-4F5D-B81D-2390E7214BC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 dirty="0" err="1" smtClean="0"/>
            <a:t>Membiasakan</a:t>
          </a:r>
          <a:r>
            <a:rPr lang="en-US" sz="1400" dirty="0" smtClean="0"/>
            <a:t> </a:t>
          </a:r>
          <a:r>
            <a:rPr lang="en-US" sz="1400" dirty="0" err="1" smtClean="0"/>
            <a:t>diri</a:t>
          </a:r>
          <a:r>
            <a:rPr lang="en-US" sz="1400" dirty="0" smtClean="0"/>
            <a:t> </a:t>
          </a:r>
          <a:r>
            <a:rPr lang="en-US" sz="1400" dirty="0" err="1" smtClean="0"/>
            <a:t>bertoleransi</a:t>
          </a:r>
          <a:r>
            <a:rPr lang="en-US" sz="1400" dirty="0" smtClean="0"/>
            <a:t> </a:t>
          </a:r>
          <a:r>
            <a:rPr lang="en-US" sz="1400" dirty="0" err="1" smtClean="0"/>
            <a:t>akan</a:t>
          </a:r>
          <a:r>
            <a:rPr lang="en-US" sz="1400" dirty="0" smtClean="0"/>
            <a:t> </a:t>
          </a:r>
          <a:r>
            <a:rPr lang="en-US" sz="1400" dirty="0" err="1" smtClean="0"/>
            <a:t>membuatmu</a:t>
          </a:r>
          <a:r>
            <a:rPr lang="en-US" sz="1400" dirty="0" smtClean="0"/>
            <a:t> </a:t>
          </a:r>
          <a:r>
            <a:rPr lang="en-US" sz="1400" dirty="0" err="1" smtClean="0"/>
            <a:t>menjadi</a:t>
          </a:r>
          <a:r>
            <a:rPr lang="en-US" sz="1400" dirty="0" smtClean="0"/>
            <a:t> </a:t>
          </a:r>
          <a:r>
            <a:rPr lang="en-US" sz="1400" dirty="0" err="1" smtClean="0"/>
            <a:t>pribadi</a:t>
          </a:r>
          <a:r>
            <a:rPr lang="en-US" sz="1400" dirty="0" smtClean="0"/>
            <a:t> yang </a:t>
          </a:r>
          <a:r>
            <a:rPr lang="en-US" sz="1400" dirty="0" err="1" smtClean="0"/>
            <a:t>lebih</a:t>
          </a:r>
          <a:r>
            <a:rPr lang="en-US" sz="1400" dirty="0" smtClean="0"/>
            <a:t> </a:t>
          </a:r>
          <a:r>
            <a:rPr lang="en-US" sz="1400" dirty="0" err="1" smtClean="0"/>
            <a:t>sabar</a:t>
          </a:r>
          <a:r>
            <a:rPr lang="en-US" sz="1400" dirty="0" smtClean="0"/>
            <a:t> </a:t>
          </a:r>
          <a:r>
            <a:rPr lang="en-US" sz="1400" dirty="0" err="1" smtClean="0"/>
            <a:t>dan</a:t>
          </a:r>
          <a:r>
            <a:rPr lang="en-US" sz="1400" dirty="0" smtClean="0"/>
            <a:t> </a:t>
          </a:r>
          <a:r>
            <a:rPr lang="en-US" sz="1400" dirty="0" err="1" smtClean="0"/>
            <a:t>ikhlas</a:t>
          </a:r>
          <a:r>
            <a:rPr lang="en-US" sz="1400" dirty="0" smtClean="0"/>
            <a:t> </a:t>
          </a:r>
          <a:r>
            <a:rPr lang="en-US" sz="1400" dirty="0" err="1" smtClean="0"/>
            <a:t>serta</a:t>
          </a:r>
          <a:r>
            <a:rPr lang="en-US" sz="1400" dirty="0" smtClean="0"/>
            <a:t> </a:t>
          </a:r>
          <a:r>
            <a:rPr lang="en-US" sz="1400" dirty="0" err="1" smtClean="0"/>
            <a:t>kuat</a:t>
          </a:r>
          <a:r>
            <a:rPr lang="en-US" sz="1400" dirty="0" smtClean="0"/>
            <a:t>.</a:t>
          </a:r>
          <a:endParaRPr lang="en-US" sz="1400" dirty="0"/>
        </a:p>
      </dgm:t>
    </dgm:pt>
    <dgm:pt modelId="{CDA2743F-A985-475B-A4D2-7A874ABA72F0}" type="parTrans" cxnId="{F714B5FF-645E-4576-A518-4BDF05045877}">
      <dgm:prSet/>
      <dgm:spPr/>
      <dgm:t>
        <a:bodyPr/>
        <a:lstStyle/>
        <a:p>
          <a:endParaRPr lang="en-US"/>
        </a:p>
      </dgm:t>
    </dgm:pt>
    <dgm:pt modelId="{1DC2AFDE-F5C7-4DF0-98C8-42807110BFE2}" type="sibTrans" cxnId="{F714B5FF-645E-4576-A518-4BDF05045877}">
      <dgm:prSet/>
      <dgm:spPr/>
      <dgm:t>
        <a:bodyPr/>
        <a:lstStyle/>
        <a:p>
          <a:endParaRPr lang="en-US"/>
        </a:p>
      </dgm:t>
    </dgm:pt>
    <dgm:pt modelId="{0FC25799-2CF7-47BB-8A57-7009C6B60E7F}" type="pres">
      <dgm:prSet presAssocID="{DAA94591-2D25-4D15-AA16-C673FF2EE5BB}" presName="linear" presStyleCnt="0">
        <dgm:presLayoutVars>
          <dgm:dir/>
          <dgm:animLvl val="lvl"/>
          <dgm:resizeHandles val="exact"/>
        </dgm:presLayoutVars>
      </dgm:prSet>
      <dgm:spPr/>
    </dgm:pt>
    <dgm:pt modelId="{FF5EEDBE-E63F-4AAD-B26F-509B7FD37E7F}" type="pres">
      <dgm:prSet presAssocID="{D2EAF370-3BD8-498D-8D3B-2358E8423A00}" presName="parentLin" presStyleCnt="0"/>
      <dgm:spPr/>
    </dgm:pt>
    <dgm:pt modelId="{1BB0BA0C-6EB9-41C0-95B4-3EDDE81E5172}" type="pres">
      <dgm:prSet presAssocID="{D2EAF370-3BD8-498D-8D3B-2358E8423A00}" presName="parentLeftMargin" presStyleLbl="node1" presStyleIdx="0" presStyleCnt="4"/>
      <dgm:spPr/>
    </dgm:pt>
    <dgm:pt modelId="{22469423-5AD2-450C-AAE4-C97C0DB332FA}" type="pres">
      <dgm:prSet presAssocID="{D2EAF370-3BD8-498D-8D3B-2358E8423A00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ED73C5-FACD-4521-913B-75FE92E0B2DF}" type="pres">
      <dgm:prSet presAssocID="{D2EAF370-3BD8-498D-8D3B-2358E8423A00}" presName="negativeSpace" presStyleCnt="0"/>
      <dgm:spPr/>
    </dgm:pt>
    <dgm:pt modelId="{DC105593-7621-469D-9CCD-FB0FF1350C8C}" type="pres">
      <dgm:prSet presAssocID="{D2EAF370-3BD8-498D-8D3B-2358E8423A00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17DF26-9FE6-4644-9745-ECB31F278915}" type="pres">
      <dgm:prSet presAssocID="{750F9B10-CDE5-4AA2-9E63-7B4A5D77B553}" presName="spaceBetweenRectangles" presStyleCnt="0"/>
      <dgm:spPr/>
    </dgm:pt>
    <dgm:pt modelId="{101E18BC-D56B-4FBC-A8EB-68E96FF2103E}" type="pres">
      <dgm:prSet presAssocID="{F18F4E60-9193-4CC6-8AFF-82A8CBDAA2E6}" presName="parentLin" presStyleCnt="0"/>
      <dgm:spPr/>
    </dgm:pt>
    <dgm:pt modelId="{EBC84FBD-49A2-43C8-9D6D-827350989DB5}" type="pres">
      <dgm:prSet presAssocID="{F18F4E60-9193-4CC6-8AFF-82A8CBDAA2E6}" presName="parentLeftMargin" presStyleLbl="node1" presStyleIdx="0" presStyleCnt="4"/>
      <dgm:spPr/>
    </dgm:pt>
    <dgm:pt modelId="{15CC71CF-9E24-49FD-92B2-1CA013044243}" type="pres">
      <dgm:prSet presAssocID="{F18F4E60-9193-4CC6-8AFF-82A8CBDAA2E6}" presName="parentText" presStyleLbl="node1" presStyleIdx="1" presStyleCnt="4" custLinFactNeighborX="-12501" custLinFactNeighborY="249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4DF70A-1B39-48C1-B666-033C11C74FFE}" type="pres">
      <dgm:prSet presAssocID="{F18F4E60-9193-4CC6-8AFF-82A8CBDAA2E6}" presName="negativeSpace" presStyleCnt="0"/>
      <dgm:spPr/>
    </dgm:pt>
    <dgm:pt modelId="{A8FEE6F0-A789-46D7-806E-50B6CD5BF7A1}" type="pres">
      <dgm:prSet presAssocID="{F18F4E60-9193-4CC6-8AFF-82A8CBDAA2E6}" presName="childText" presStyleLbl="conFgAcc1" presStyleIdx="1" presStyleCnt="4">
        <dgm:presLayoutVars>
          <dgm:bulletEnabled val="1"/>
        </dgm:presLayoutVars>
      </dgm:prSet>
      <dgm:spPr/>
    </dgm:pt>
    <dgm:pt modelId="{087544DB-4119-4BA7-A08C-6BF11710E864}" type="pres">
      <dgm:prSet presAssocID="{A536C01F-9586-4D85-98FB-448C51C2B534}" presName="spaceBetweenRectangles" presStyleCnt="0"/>
      <dgm:spPr/>
    </dgm:pt>
    <dgm:pt modelId="{CB70BEE1-2A11-4872-A23D-E0D55C3E28CD}" type="pres">
      <dgm:prSet presAssocID="{2D424552-9C4B-4504-9167-6ADE1DB5D65B}" presName="parentLin" presStyleCnt="0"/>
      <dgm:spPr/>
    </dgm:pt>
    <dgm:pt modelId="{C8C4D32C-5FBB-4441-8CAF-0BE7BED99040}" type="pres">
      <dgm:prSet presAssocID="{2D424552-9C4B-4504-9167-6ADE1DB5D65B}" presName="parentLeftMargin" presStyleLbl="node1" presStyleIdx="1" presStyleCnt="4"/>
      <dgm:spPr/>
    </dgm:pt>
    <dgm:pt modelId="{EB2B1CC0-F9C8-4816-82D8-B3F456EB3332}" type="pres">
      <dgm:prSet presAssocID="{2D424552-9C4B-4504-9167-6ADE1DB5D65B}" presName="parentText" presStyleLbl="node1" presStyleIdx="2" presStyleCnt="4" custLinFactNeighborX="-9987" custLinFactNeighborY="-310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35285-B19C-46B5-A48E-8BACCC175924}" type="pres">
      <dgm:prSet presAssocID="{2D424552-9C4B-4504-9167-6ADE1DB5D65B}" presName="negativeSpace" presStyleCnt="0"/>
      <dgm:spPr/>
    </dgm:pt>
    <dgm:pt modelId="{7441833D-4016-46BE-B280-995162542967}" type="pres">
      <dgm:prSet presAssocID="{2D424552-9C4B-4504-9167-6ADE1DB5D65B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B3046-0D27-4460-B1C1-5B99ECB22686}" type="pres">
      <dgm:prSet presAssocID="{682288C9-108F-446D-84D5-EA46F3CB8117}" presName="spaceBetweenRectangles" presStyleCnt="0"/>
      <dgm:spPr/>
    </dgm:pt>
    <dgm:pt modelId="{FAB54130-D8EC-409A-BEA6-095BFE02F54A}" type="pres">
      <dgm:prSet presAssocID="{E95ABA38-4C51-47D4-A8D4-6C565788AEC2}" presName="parentLin" presStyleCnt="0"/>
      <dgm:spPr/>
    </dgm:pt>
    <dgm:pt modelId="{0DA95AA9-AF77-4325-85B2-AB9787E6138C}" type="pres">
      <dgm:prSet presAssocID="{E95ABA38-4C51-47D4-A8D4-6C565788AEC2}" presName="parentLeftMargin" presStyleLbl="node1" presStyleIdx="2" presStyleCnt="4"/>
      <dgm:spPr/>
    </dgm:pt>
    <dgm:pt modelId="{956130FB-83F8-4AC5-B783-5B1049DD8230}" type="pres">
      <dgm:prSet presAssocID="{E95ABA38-4C51-47D4-A8D4-6C565788AEC2}" presName="parentText" presStyleLbl="node1" presStyleIdx="3" presStyleCnt="4" custLinFactNeighborX="-12501" custLinFactNeighborY="3388">
        <dgm:presLayoutVars>
          <dgm:chMax val="0"/>
          <dgm:bulletEnabled val="1"/>
        </dgm:presLayoutVars>
      </dgm:prSet>
      <dgm:spPr/>
    </dgm:pt>
    <dgm:pt modelId="{B4F7520D-523A-4812-A239-2C37993E5ACF}" type="pres">
      <dgm:prSet presAssocID="{E95ABA38-4C51-47D4-A8D4-6C565788AEC2}" presName="negativeSpace" presStyleCnt="0"/>
      <dgm:spPr/>
    </dgm:pt>
    <dgm:pt modelId="{98392EA1-BF54-44CC-A225-43A1D6178E32}" type="pres">
      <dgm:prSet presAssocID="{E95ABA38-4C51-47D4-A8D4-6C565788AE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18D8E0E-42EA-4A83-BDB0-B63FC1E8D72A}" srcId="{DAA94591-2D25-4D15-AA16-C673FF2EE5BB}" destId="{2D424552-9C4B-4504-9167-6ADE1DB5D65B}" srcOrd="2" destOrd="0" parTransId="{CC39D03A-E348-45B6-A047-74AE4E628D4A}" sibTransId="{682288C9-108F-446D-84D5-EA46F3CB8117}"/>
    <dgm:cxn modelId="{A3ECFAF8-9B1F-447B-8317-981A41AA0590}" type="presOf" srcId="{E95ABA38-4C51-47D4-A8D4-6C565788AEC2}" destId="{956130FB-83F8-4AC5-B783-5B1049DD8230}" srcOrd="1" destOrd="0" presId="urn:microsoft.com/office/officeart/2005/8/layout/list1"/>
    <dgm:cxn modelId="{77F71576-3A27-4F1F-9199-63EACD8FCEF8}" type="presOf" srcId="{2D424552-9C4B-4504-9167-6ADE1DB5D65B}" destId="{EB2B1CC0-F9C8-4816-82D8-B3F456EB3332}" srcOrd="1" destOrd="0" presId="urn:microsoft.com/office/officeart/2005/8/layout/list1"/>
    <dgm:cxn modelId="{23A95D46-7FE8-444D-A2CC-697519A47776}" type="presOf" srcId="{CBA687B5-8066-4A00-9585-3902E1DAE7D9}" destId="{A8FEE6F0-A789-46D7-806E-50B6CD5BF7A1}" srcOrd="0" destOrd="0" presId="urn:microsoft.com/office/officeart/2005/8/layout/list1"/>
    <dgm:cxn modelId="{CB3A9A6A-D0E0-4613-B25E-CBA644972185}" srcId="{DAA94591-2D25-4D15-AA16-C673FF2EE5BB}" destId="{D2EAF370-3BD8-498D-8D3B-2358E8423A00}" srcOrd="0" destOrd="0" parTransId="{D2A4F65D-2A2E-4EF1-B278-6DB103F0F0A4}" sibTransId="{750F9B10-CDE5-4AA2-9E63-7B4A5D77B553}"/>
    <dgm:cxn modelId="{6E99E315-A48B-4C26-ADB4-477514927175}" srcId="{D2EAF370-3BD8-498D-8D3B-2358E8423A00}" destId="{4EA1F880-D504-4037-B954-2E35AF8560AD}" srcOrd="0" destOrd="0" parTransId="{C326DD4C-423D-44AF-A065-C2F6EF9E4BEC}" sibTransId="{7DECB8D4-D3EB-4143-92E0-812AEE8C12DB}"/>
    <dgm:cxn modelId="{F315E051-AE52-41BD-94D6-31A231FE3D8A}" srcId="{2D424552-9C4B-4504-9167-6ADE1DB5D65B}" destId="{C512A2CE-F6A8-4276-9D84-2B6982B33C50}" srcOrd="0" destOrd="0" parTransId="{81812B70-3846-4EF0-8E42-9F4203355CE4}" sibTransId="{83F45867-29F6-49AB-995E-33B1CBD5D695}"/>
    <dgm:cxn modelId="{A1BA256A-A9BD-4F94-89D6-133C3F787FE8}" srcId="{DAA94591-2D25-4D15-AA16-C673FF2EE5BB}" destId="{E95ABA38-4C51-47D4-A8D4-6C565788AEC2}" srcOrd="3" destOrd="0" parTransId="{56276755-3AC4-43AA-A654-404928199BE0}" sibTransId="{193F6C93-B1B9-4A96-8546-CF68CEB039C5}"/>
    <dgm:cxn modelId="{ABBF3071-1515-4DF3-B299-9ED0D30A016D}" srcId="{DAA94591-2D25-4D15-AA16-C673FF2EE5BB}" destId="{F18F4E60-9193-4CC6-8AFF-82A8CBDAA2E6}" srcOrd="1" destOrd="0" parTransId="{9DDD41BA-145F-4973-8E0B-C7960F7AD8D3}" sibTransId="{A536C01F-9586-4D85-98FB-448C51C2B534}"/>
    <dgm:cxn modelId="{62921B8C-0CD2-4A3C-9845-33422E8AB039}" type="presOf" srcId="{F18F4E60-9193-4CC6-8AFF-82A8CBDAA2E6}" destId="{EBC84FBD-49A2-43C8-9D6D-827350989DB5}" srcOrd="0" destOrd="0" presId="urn:microsoft.com/office/officeart/2005/8/layout/list1"/>
    <dgm:cxn modelId="{0CA0D546-6F1B-45DE-A02B-A0E8F8A3FC28}" type="presOf" srcId="{2D424552-9C4B-4504-9167-6ADE1DB5D65B}" destId="{C8C4D32C-5FBB-4441-8CAF-0BE7BED99040}" srcOrd="0" destOrd="0" presId="urn:microsoft.com/office/officeart/2005/8/layout/list1"/>
    <dgm:cxn modelId="{1DB6C396-D5B0-419E-8D4B-3A9CC0F11B0E}" type="presOf" srcId="{D2EAF370-3BD8-498D-8D3B-2358E8423A00}" destId="{22469423-5AD2-450C-AAE4-C97C0DB332FA}" srcOrd="1" destOrd="0" presId="urn:microsoft.com/office/officeart/2005/8/layout/list1"/>
    <dgm:cxn modelId="{4296F857-58B6-4034-BFB6-929BCAE65E03}" srcId="{E95ABA38-4C51-47D4-A8D4-6C565788AEC2}" destId="{9813C89B-3E14-41F9-AFF1-7FC035C53628}" srcOrd="0" destOrd="0" parTransId="{851DBD3C-F0D7-4AF1-8195-A5C69DCAB3F7}" sibTransId="{D7BE1B52-ED58-475B-8F51-EE35A01E3201}"/>
    <dgm:cxn modelId="{F981902D-CDC9-4E7D-9CA6-568277526D51}" type="presOf" srcId="{E95ABA38-4C51-47D4-A8D4-6C565788AEC2}" destId="{0DA95AA9-AF77-4325-85B2-AB9787E6138C}" srcOrd="0" destOrd="0" presId="urn:microsoft.com/office/officeart/2005/8/layout/list1"/>
    <dgm:cxn modelId="{32B17834-349A-4D13-B7BA-973E9F4529F1}" type="presOf" srcId="{4EA1F880-D504-4037-B954-2E35AF8560AD}" destId="{DC105593-7621-469D-9CCD-FB0FF1350C8C}" srcOrd="0" destOrd="0" presId="urn:microsoft.com/office/officeart/2005/8/layout/list1"/>
    <dgm:cxn modelId="{1C5C4DA8-BAB6-47BB-894F-F769BC85794C}" type="presOf" srcId="{9813C89B-3E14-41F9-AFF1-7FC035C53628}" destId="{98392EA1-BF54-44CC-A225-43A1D6178E32}" srcOrd="0" destOrd="0" presId="urn:microsoft.com/office/officeart/2005/8/layout/list1"/>
    <dgm:cxn modelId="{5AE01242-22B0-493E-920A-7A6B4E218633}" srcId="{F18F4E60-9193-4CC6-8AFF-82A8CBDAA2E6}" destId="{CBA687B5-8066-4A00-9585-3902E1DAE7D9}" srcOrd="0" destOrd="0" parTransId="{B284C0CC-B757-4B2D-BE85-79FA210DB538}" sibTransId="{6CCA9760-35FB-4179-83CD-229C71C8D04A}"/>
    <dgm:cxn modelId="{F714B5FF-645E-4576-A518-4BDF05045877}" srcId="{E95ABA38-4C51-47D4-A8D4-6C565788AEC2}" destId="{7B562B73-67E8-4F5D-B81D-2390E7214BC4}" srcOrd="1" destOrd="0" parTransId="{CDA2743F-A985-475B-A4D2-7A874ABA72F0}" sibTransId="{1DC2AFDE-F5C7-4DF0-98C8-42807110BFE2}"/>
    <dgm:cxn modelId="{A1EF6D55-95A1-4E9D-A3A2-DC81372C7CD5}" type="presOf" srcId="{7B562B73-67E8-4F5D-B81D-2390E7214BC4}" destId="{98392EA1-BF54-44CC-A225-43A1D6178E32}" srcOrd="0" destOrd="1" presId="urn:microsoft.com/office/officeart/2005/8/layout/list1"/>
    <dgm:cxn modelId="{FF93BB96-F048-438E-BB10-7B852B576321}" type="presOf" srcId="{F18F4E60-9193-4CC6-8AFF-82A8CBDAA2E6}" destId="{15CC71CF-9E24-49FD-92B2-1CA013044243}" srcOrd="1" destOrd="0" presId="urn:microsoft.com/office/officeart/2005/8/layout/list1"/>
    <dgm:cxn modelId="{2F1586F6-CD0B-4799-8B68-B20AA2027790}" type="presOf" srcId="{DAA94591-2D25-4D15-AA16-C673FF2EE5BB}" destId="{0FC25799-2CF7-47BB-8A57-7009C6B60E7F}" srcOrd="0" destOrd="0" presId="urn:microsoft.com/office/officeart/2005/8/layout/list1"/>
    <dgm:cxn modelId="{427CA801-12CF-4283-B42E-8BCB08B35F66}" type="presOf" srcId="{D2EAF370-3BD8-498D-8D3B-2358E8423A00}" destId="{1BB0BA0C-6EB9-41C0-95B4-3EDDE81E5172}" srcOrd="0" destOrd="0" presId="urn:microsoft.com/office/officeart/2005/8/layout/list1"/>
    <dgm:cxn modelId="{B5745DCE-3109-4689-9CF9-932A9A2C26DE}" type="presOf" srcId="{C512A2CE-F6A8-4276-9D84-2B6982B33C50}" destId="{7441833D-4016-46BE-B280-995162542967}" srcOrd="0" destOrd="0" presId="urn:microsoft.com/office/officeart/2005/8/layout/list1"/>
    <dgm:cxn modelId="{71B62026-9274-41D5-AB50-4F5B6A67B120}" type="presParOf" srcId="{0FC25799-2CF7-47BB-8A57-7009C6B60E7F}" destId="{FF5EEDBE-E63F-4AAD-B26F-509B7FD37E7F}" srcOrd="0" destOrd="0" presId="urn:microsoft.com/office/officeart/2005/8/layout/list1"/>
    <dgm:cxn modelId="{DF0EFA07-6906-45E9-96D9-647E5203DA95}" type="presParOf" srcId="{FF5EEDBE-E63F-4AAD-B26F-509B7FD37E7F}" destId="{1BB0BA0C-6EB9-41C0-95B4-3EDDE81E5172}" srcOrd="0" destOrd="0" presId="urn:microsoft.com/office/officeart/2005/8/layout/list1"/>
    <dgm:cxn modelId="{EAD597A3-CC0B-470A-80F8-62824697C8F9}" type="presParOf" srcId="{FF5EEDBE-E63F-4AAD-B26F-509B7FD37E7F}" destId="{22469423-5AD2-450C-AAE4-C97C0DB332FA}" srcOrd="1" destOrd="0" presId="urn:microsoft.com/office/officeart/2005/8/layout/list1"/>
    <dgm:cxn modelId="{E2E18E62-97A7-42AC-9A25-3657C9B2020B}" type="presParOf" srcId="{0FC25799-2CF7-47BB-8A57-7009C6B60E7F}" destId="{D2ED73C5-FACD-4521-913B-75FE92E0B2DF}" srcOrd="1" destOrd="0" presId="urn:microsoft.com/office/officeart/2005/8/layout/list1"/>
    <dgm:cxn modelId="{7D01493B-DD27-4395-B428-5886BA8ED002}" type="presParOf" srcId="{0FC25799-2CF7-47BB-8A57-7009C6B60E7F}" destId="{DC105593-7621-469D-9CCD-FB0FF1350C8C}" srcOrd="2" destOrd="0" presId="urn:microsoft.com/office/officeart/2005/8/layout/list1"/>
    <dgm:cxn modelId="{545F5B26-A145-448F-96A4-A41699065861}" type="presParOf" srcId="{0FC25799-2CF7-47BB-8A57-7009C6B60E7F}" destId="{1C17DF26-9FE6-4644-9745-ECB31F278915}" srcOrd="3" destOrd="0" presId="urn:microsoft.com/office/officeart/2005/8/layout/list1"/>
    <dgm:cxn modelId="{4DD1024C-4CC9-46B0-92AF-4547DC78B501}" type="presParOf" srcId="{0FC25799-2CF7-47BB-8A57-7009C6B60E7F}" destId="{101E18BC-D56B-4FBC-A8EB-68E96FF2103E}" srcOrd="4" destOrd="0" presId="urn:microsoft.com/office/officeart/2005/8/layout/list1"/>
    <dgm:cxn modelId="{D956FAD2-BBDE-40A3-A3F2-D0F79493D5A0}" type="presParOf" srcId="{101E18BC-D56B-4FBC-A8EB-68E96FF2103E}" destId="{EBC84FBD-49A2-43C8-9D6D-827350989DB5}" srcOrd="0" destOrd="0" presId="urn:microsoft.com/office/officeart/2005/8/layout/list1"/>
    <dgm:cxn modelId="{0EADD31E-3887-4CEB-8E7A-939BF1E96A6B}" type="presParOf" srcId="{101E18BC-D56B-4FBC-A8EB-68E96FF2103E}" destId="{15CC71CF-9E24-49FD-92B2-1CA013044243}" srcOrd="1" destOrd="0" presId="urn:microsoft.com/office/officeart/2005/8/layout/list1"/>
    <dgm:cxn modelId="{D0085751-E7F5-4F7A-AB37-38C09AE60D1A}" type="presParOf" srcId="{0FC25799-2CF7-47BB-8A57-7009C6B60E7F}" destId="{304DF70A-1B39-48C1-B666-033C11C74FFE}" srcOrd="5" destOrd="0" presId="urn:microsoft.com/office/officeart/2005/8/layout/list1"/>
    <dgm:cxn modelId="{BB348F1E-59C3-4E57-BDFE-8569939F9F28}" type="presParOf" srcId="{0FC25799-2CF7-47BB-8A57-7009C6B60E7F}" destId="{A8FEE6F0-A789-46D7-806E-50B6CD5BF7A1}" srcOrd="6" destOrd="0" presId="urn:microsoft.com/office/officeart/2005/8/layout/list1"/>
    <dgm:cxn modelId="{917BA4DB-DA5A-48C6-AE2B-F4E3BAE5E8D5}" type="presParOf" srcId="{0FC25799-2CF7-47BB-8A57-7009C6B60E7F}" destId="{087544DB-4119-4BA7-A08C-6BF11710E864}" srcOrd="7" destOrd="0" presId="urn:microsoft.com/office/officeart/2005/8/layout/list1"/>
    <dgm:cxn modelId="{1C71ABA1-A2BE-4A80-9F7C-BE4D3E574013}" type="presParOf" srcId="{0FC25799-2CF7-47BB-8A57-7009C6B60E7F}" destId="{CB70BEE1-2A11-4872-A23D-E0D55C3E28CD}" srcOrd="8" destOrd="0" presId="urn:microsoft.com/office/officeart/2005/8/layout/list1"/>
    <dgm:cxn modelId="{5643062A-6F18-4715-A730-114AD30393ED}" type="presParOf" srcId="{CB70BEE1-2A11-4872-A23D-E0D55C3E28CD}" destId="{C8C4D32C-5FBB-4441-8CAF-0BE7BED99040}" srcOrd="0" destOrd="0" presId="urn:microsoft.com/office/officeart/2005/8/layout/list1"/>
    <dgm:cxn modelId="{987B73DA-A2B1-4A4F-BAE1-E2EEA82CB3BD}" type="presParOf" srcId="{CB70BEE1-2A11-4872-A23D-E0D55C3E28CD}" destId="{EB2B1CC0-F9C8-4816-82D8-B3F456EB3332}" srcOrd="1" destOrd="0" presId="urn:microsoft.com/office/officeart/2005/8/layout/list1"/>
    <dgm:cxn modelId="{5DE3943E-0F0A-4D92-B741-614FF3F65FBA}" type="presParOf" srcId="{0FC25799-2CF7-47BB-8A57-7009C6B60E7F}" destId="{35935285-B19C-46B5-A48E-8BACCC175924}" srcOrd="9" destOrd="0" presId="urn:microsoft.com/office/officeart/2005/8/layout/list1"/>
    <dgm:cxn modelId="{618C22EE-BAFE-4EDD-800E-D876F0B2A69C}" type="presParOf" srcId="{0FC25799-2CF7-47BB-8A57-7009C6B60E7F}" destId="{7441833D-4016-46BE-B280-995162542967}" srcOrd="10" destOrd="0" presId="urn:microsoft.com/office/officeart/2005/8/layout/list1"/>
    <dgm:cxn modelId="{11DA208E-0BBD-4F6F-98D1-5B01E5637C85}" type="presParOf" srcId="{0FC25799-2CF7-47BB-8A57-7009C6B60E7F}" destId="{949B3046-0D27-4460-B1C1-5B99ECB22686}" srcOrd="11" destOrd="0" presId="urn:microsoft.com/office/officeart/2005/8/layout/list1"/>
    <dgm:cxn modelId="{5E76D14B-2BAF-4D40-89CD-89AD527409C6}" type="presParOf" srcId="{0FC25799-2CF7-47BB-8A57-7009C6B60E7F}" destId="{FAB54130-D8EC-409A-BEA6-095BFE02F54A}" srcOrd="12" destOrd="0" presId="urn:microsoft.com/office/officeart/2005/8/layout/list1"/>
    <dgm:cxn modelId="{E13F7BD5-6C4C-4B59-810E-22163C8E5E29}" type="presParOf" srcId="{FAB54130-D8EC-409A-BEA6-095BFE02F54A}" destId="{0DA95AA9-AF77-4325-85B2-AB9787E6138C}" srcOrd="0" destOrd="0" presId="urn:microsoft.com/office/officeart/2005/8/layout/list1"/>
    <dgm:cxn modelId="{046D9B3D-825A-43F6-BBE0-C872C2D1CD8F}" type="presParOf" srcId="{FAB54130-D8EC-409A-BEA6-095BFE02F54A}" destId="{956130FB-83F8-4AC5-B783-5B1049DD8230}" srcOrd="1" destOrd="0" presId="urn:microsoft.com/office/officeart/2005/8/layout/list1"/>
    <dgm:cxn modelId="{1E3E507C-F08A-4069-8766-C0CAD70E3EAB}" type="presParOf" srcId="{0FC25799-2CF7-47BB-8A57-7009C6B60E7F}" destId="{B4F7520D-523A-4812-A239-2C37993E5ACF}" srcOrd="13" destOrd="0" presId="urn:microsoft.com/office/officeart/2005/8/layout/list1"/>
    <dgm:cxn modelId="{83536A86-5C49-41EA-AD5D-22807CCB591C}" type="presParOf" srcId="{0FC25799-2CF7-47BB-8A57-7009C6B60E7F}" destId="{98392EA1-BF54-44CC-A225-43A1D6178E3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D0ED5-B14F-4DA6-B5EF-6C58028AF478}">
      <dsp:nvSpPr>
        <dsp:cNvPr id="0" name=""/>
        <dsp:cNvSpPr/>
      </dsp:nvSpPr>
      <dsp:spPr>
        <a:xfrm rot="5400000">
          <a:off x="3508704" y="20545"/>
          <a:ext cx="4258710" cy="53064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Niat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Takbiratul</a:t>
          </a:r>
          <a:r>
            <a:rPr lang="en-US" sz="1400" kern="1200" dirty="0" smtClean="0"/>
            <a:t> Ihram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Berdiri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tegak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bagi</a:t>
          </a:r>
          <a:r>
            <a:rPr lang="en-US" sz="1400" kern="1200" dirty="0" smtClean="0"/>
            <a:t> yang </a:t>
          </a:r>
          <a:r>
            <a:rPr lang="en-US" sz="1400" kern="1200" dirty="0" err="1" smtClean="0"/>
            <a:t>mampu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Membaca</a:t>
          </a:r>
          <a:r>
            <a:rPr lang="en-US" sz="1400" kern="1200" dirty="0" smtClean="0"/>
            <a:t> Al-</a:t>
          </a:r>
          <a:r>
            <a:rPr lang="en-US" sz="1400" kern="1200" dirty="0" err="1" smtClean="0"/>
            <a:t>Fatihah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Rukuk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dengan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Tuma’ninah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I’tidal</a:t>
          </a:r>
          <a:r>
            <a:rPr lang="en-US" sz="1400" kern="1200" dirty="0" smtClean="0"/>
            <a:t> (</a:t>
          </a:r>
          <a:r>
            <a:rPr lang="en-US" sz="1400" kern="1200" dirty="0" err="1" smtClean="0"/>
            <a:t>dengan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Tuma’ninah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Sujud 2 kali (</a:t>
          </a:r>
          <a:r>
            <a:rPr lang="en-US" sz="1400" kern="1200" dirty="0" err="1" smtClean="0"/>
            <a:t>dengan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Tuma’ninah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Duduk </a:t>
          </a:r>
          <a:r>
            <a:rPr lang="en-US" sz="1400" kern="1200" dirty="0" err="1" smtClean="0"/>
            <a:t>antara</a:t>
          </a:r>
          <a:r>
            <a:rPr lang="en-US" sz="1400" kern="1200" dirty="0" smtClean="0"/>
            <a:t> 2 sujud (</a:t>
          </a:r>
          <a:r>
            <a:rPr lang="en-US" sz="1400" kern="1200" dirty="0" err="1" smtClean="0"/>
            <a:t>dengan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Tuma’ninah</a:t>
          </a:r>
          <a:r>
            <a:rPr lang="en-US" sz="1400" kern="1200" dirty="0" smtClean="0"/>
            <a:t>)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Duduk </a:t>
          </a:r>
          <a:r>
            <a:rPr lang="en-US" sz="1400" kern="1200" dirty="0" err="1" smtClean="0"/>
            <a:t>tasyahud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akhir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Membaca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tasyahud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akhir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Salam </a:t>
          </a:r>
          <a:endParaRPr lang="en-US" sz="1400" kern="1200" dirty="0"/>
        </a:p>
        <a:p>
          <a:pPr marL="114300" lvl="1" indent="-114300" algn="l" defTabSz="6223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Tertib</a:t>
          </a:r>
          <a:endParaRPr lang="en-US" sz="1400" kern="1200" dirty="0"/>
        </a:p>
      </dsp:txBody>
      <dsp:txXfrm rot="-5400000">
        <a:off x="2984856" y="752287"/>
        <a:ext cx="5098515" cy="3842924"/>
      </dsp:txXfrm>
    </dsp:sp>
    <dsp:sp modelId="{DEB9616C-0652-4C8A-BA5A-E5C816DDF300}">
      <dsp:nvSpPr>
        <dsp:cNvPr id="0" name=""/>
        <dsp:cNvSpPr/>
      </dsp:nvSpPr>
      <dsp:spPr>
        <a:xfrm>
          <a:off x="0" y="2601"/>
          <a:ext cx="2984855" cy="53233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Rukun</a:t>
          </a:r>
          <a:endParaRPr lang="en-US" sz="6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45709" y="148310"/>
        <a:ext cx="2693437" cy="50319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DD22A1-CD3C-4B82-8DD9-58482BCCB266}">
      <dsp:nvSpPr>
        <dsp:cNvPr id="0" name=""/>
        <dsp:cNvSpPr/>
      </dsp:nvSpPr>
      <dsp:spPr>
        <a:xfrm rot="5400000">
          <a:off x="-1270404" y="1270404"/>
          <a:ext cx="5832648" cy="329184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Syarat</a:t>
          </a:r>
          <a:r>
            <a:rPr lang="en-US" sz="65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65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Sah</a:t>
          </a:r>
          <a:endParaRPr lang="en-US" sz="65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 rot="-5400000">
        <a:off x="0" y="1645920"/>
        <a:ext cx="3291840" cy="2540808"/>
      </dsp:txXfrm>
    </dsp:sp>
    <dsp:sp modelId="{D87558D3-10AB-4259-9189-99431F6ADEA5}">
      <dsp:nvSpPr>
        <dsp:cNvPr id="0" name=""/>
        <dsp:cNvSpPr/>
      </dsp:nvSpPr>
      <dsp:spPr>
        <a:xfrm rot="5400000">
          <a:off x="3667356" y="-375515"/>
          <a:ext cx="4186728" cy="49377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Suci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dari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hadats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najis</a:t>
          </a:r>
          <a:endParaRPr lang="en-US" sz="1900" kern="1200" dirty="0"/>
        </a:p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Suci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badan</a:t>
          </a:r>
          <a:r>
            <a:rPr lang="en-US" sz="1900" kern="1200" dirty="0" smtClean="0"/>
            <a:t>, </a:t>
          </a:r>
          <a:r>
            <a:rPr lang="en-US" sz="1900" kern="1200" dirty="0" err="1" smtClean="0"/>
            <a:t>pakaian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tempat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shalat</a:t>
          </a:r>
          <a:endParaRPr lang="en-US" sz="1900" kern="1200" dirty="0"/>
        </a:p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Menutup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aurat</a:t>
          </a:r>
          <a:endParaRPr lang="en-US" sz="1900" kern="1200" dirty="0"/>
        </a:p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Telah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masuk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waktu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shalat</a:t>
          </a:r>
          <a:endParaRPr lang="en-US" sz="1900" kern="1200" dirty="0"/>
        </a:p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Menghadap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kiblat</a:t>
          </a:r>
          <a:endParaRPr lang="en-US" sz="1900" kern="1200" dirty="0"/>
        </a:p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Tahu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fardhu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dan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sunnah</a:t>
          </a:r>
          <a:endParaRPr lang="en-US" sz="1900" kern="1200" dirty="0"/>
        </a:p>
        <a:p>
          <a:pPr marL="171450" lvl="1" indent="-171450" algn="l" defTabSz="84455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err="1" smtClean="0"/>
            <a:t>Menjauhi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perkara</a:t>
          </a:r>
          <a:r>
            <a:rPr lang="en-US" sz="1900" kern="1200" dirty="0" smtClean="0"/>
            <a:t> yang </a:t>
          </a:r>
          <a:r>
            <a:rPr lang="en-US" sz="1900" kern="1200" dirty="0" err="1" smtClean="0"/>
            <a:t>membatalkan</a:t>
          </a:r>
          <a:r>
            <a:rPr lang="en-US" sz="1900" kern="1200" dirty="0" smtClean="0"/>
            <a:t> </a:t>
          </a:r>
          <a:r>
            <a:rPr lang="en-US" sz="1900" kern="1200" dirty="0" err="1" smtClean="0"/>
            <a:t>shalat</a:t>
          </a:r>
          <a:endParaRPr lang="en-US" sz="1900" kern="1200" dirty="0"/>
        </a:p>
      </dsp:txBody>
      <dsp:txXfrm rot="-5400000">
        <a:off x="3291841" y="204379"/>
        <a:ext cx="4733381" cy="37779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A3116-BB9A-411E-A498-C77A233FEB3E}">
      <dsp:nvSpPr>
        <dsp:cNvPr id="0" name=""/>
        <dsp:cNvSpPr/>
      </dsp:nvSpPr>
      <dsp:spPr>
        <a:xfrm>
          <a:off x="2473523" y="1611147"/>
          <a:ext cx="1148953" cy="11489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Syarat</a:t>
          </a:r>
          <a:r>
            <a:rPr lang="en-US" sz="23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 </a:t>
          </a:r>
          <a:r>
            <a:rPr lang="en-US" sz="2300" kern="1200" dirty="0" err="1" smtClean="0">
              <a:solidFill>
                <a:schemeClr val="tx1">
                  <a:lumMod val="95000"/>
                  <a:lumOff val="5000"/>
                </a:schemeClr>
              </a:solidFill>
            </a:rPr>
            <a:t>Wajib</a:t>
          </a:r>
          <a:endParaRPr lang="en-US" sz="23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2641783" y="1779407"/>
        <a:ext cx="812433" cy="812433"/>
      </dsp:txXfrm>
    </dsp:sp>
    <dsp:sp modelId="{6B7D78CE-20DE-486E-97C9-F746586CEDE5}">
      <dsp:nvSpPr>
        <dsp:cNvPr id="0" name=""/>
        <dsp:cNvSpPr/>
      </dsp:nvSpPr>
      <dsp:spPr>
        <a:xfrm rot="16299749">
          <a:off x="2948518" y="1191668"/>
          <a:ext cx="245322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984249" y="1306580"/>
        <a:ext cx="171725" cy="234386"/>
      </dsp:txXfrm>
    </dsp:sp>
    <dsp:sp modelId="{4E484F91-ACE2-4AEE-9FBA-58BD2963A9F4}">
      <dsp:nvSpPr>
        <dsp:cNvPr id="0" name=""/>
        <dsp:cNvSpPr/>
      </dsp:nvSpPr>
      <dsp:spPr>
        <a:xfrm>
          <a:off x="2520285" y="0"/>
          <a:ext cx="1148953" cy="1148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1. Islam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2688545" y="168260"/>
        <a:ext cx="812433" cy="812433"/>
      </dsp:txXfrm>
    </dsp:sp>
    <dsp:sp modelId="{09B805FF-97E9-420F-928A-1E063A959849}">
      <dsp:nvSpPr>
        <dsp:cNvPr id="0" name=""/>
        <dsp:cNvSpPr/>
      </dsp:nvSpPr>
      <dsp:spPr>
        <a:xfrm rot="20576549">
          <a:off x="3683266" y="1760161"/>
          <a:ext cx="229591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684781" y="1848392"/>
        <a:ext cx="160714" cy="234386"/>
      </dsp:txXfrm>
    </dsp:sp>
    <dsp:sp modelId="{FB89EF8D-8BF3-4FDC-986F-BA51916C5589}">
      <dsp:nvSpPr>
        <dsp:cNvPr id="0" name=""/>
        <dsp:cNvSpPr/>
      </dsp:nvSpPr>
      <dsp:spPr>
        <a:xfrm>
          <a:off x="3986071" y="1147054"/>
          <a:ext cx="1148953" cy="1148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 </a:t>
          </a:r>
          <a:r>
            <a:rPr lang="en-US" sz="1300" kern="1200" dirty="0" smtClean="0">
              <a:solidFill>
                <a:schemeClr val="tx1"/>
              </a:solidFill>
            </a:rPr>
            <a:t>2. </a:t>
          </a:r>
          <a:r>
            <a:rPr lang="en-US" sz="1300" kern="1200" dirty="0" err="1" smtClean="0">
              <a:solidFill>
                <a:schemeClr val="tx1"/>
              </a:solidFill>
            </a:rPr>
            <a:t>Baligh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4154331" y="1315314"/>
        <a:ext cx="812433" cy="812433"/>
      </dsp:txXfrm>
    </dsp:sp>
    <dsp:sp modelId="{05D9D18B-470E-48D1-A6A1-3EA8EFEB7E12}">
      <dsp:nvSpPr>
        <dsp:cNvPr id="0" name=""/>
        <dsp:cNvSpPr/>
      </dsp:nvSpPr>
      <dsp:spPr>
        <a:xfrm rot="3240000">
          <a:off x="3394900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09969" y="2684038"/>
        <a:ext cx="170592" cy="234386"/>
      </dsp:txXfrm>
    </dsp:sp>
    <dsp:sp modelId="{BEC41B4B-A4B8-440B-BC32-33DA6077C007}">
      <dsp:nvSpPr>
        <dsp:cNvPr id="0" name=""/>
        <dsp:cNvSpPr/>
      </dsp:nvSpPr>
      <dsp:spPr>
        <a:xfrm>
          <a:off x="3419135" y="2912670"/>
          <a:ext cx="1148953" cy="11489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3. </a:t>
          </a:r>
          <a:r>
            <a:rPr lang="en-US" sz="1300" kern="1200" dirty="0" err="1" smtClean="0">
              <a:solidFill>
                <a:schemeClr val="tx1"/>
              </a:solidFill>
            </a:rPr>
            <a:t>Berakal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3587395" y="3080930"/>
        <a:ext cx="812433" cy="812433"/>
      </dsp:txXfrm>
    </dsp:sp>
    <dsp:sp modelId="{78172D32-F509-4CC2-A575-2EC48A52ADF3}">
      <dsp:nvSpPr>
        <dsp:cNvPr id="0" name=""/>
        <dsp:cNvSpPr/>
      </dsp:nvSpPr>
      <dsp:spPr>
        <a:xfrm rot="7560000">
          <a:off x="2457396" y="2635483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515438" y="2684038"/>
        <a:ext cx="170592" cy="234386"/>
      </dsp:txXfrm>
    </dsp:sp>
    <dsp:sp modelId="{E2176EF4-7407-47BB-B4CC-06576F9BD4F7}">
      <dsp:nvSpPr>
        <dsp:cNvPr id="0" name=""/>
        <dsp:cNvSpPr/>
      </dsp:nvSpPr>
      <dsp:spPr>
        <a:xfrm>
          <a:off x="1527911" y="2912670"/>
          <a:ext cx="1148953" cy="11489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4. </a:t>
          </a:r>
          <a:r>
            <a:rPr lang="en-US" sz="1300" kern="1200" dirty="0" err="1" smtClean="0">
              <a:solidFill>
                <a:schemeClr val="tx1"/>
              </a:solidFill>
            </a:rPr>
            <a:t>Suci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dari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haid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dan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nifas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696171" y="3080930"/>
        <a:ext cx="812433" cy="812433"/>
      </dsp:txXfrm>
    </dsp:sp>
    <dsp:sp modelId="{6896CCAA-2D07-45E7-AE96-B57AAF691DA8}">
      <dsp:nvSpPr>
        <dsp:cNvPr id="0" name=""/>
        <dsp:cNvSpPr/>
      </dsp:nvSpPr>
      <dsp:spPr>
        <a:xfrm rot="11880000">
          <a:off x="2167692" y="1743864"/>
          <a:ext cx="243703" cy="3906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239014" y="1833289"/>
        <a:ext cx="170592" cy="234386"/>
      </dsp:txXfrm>
    </dsp:sp>
    <dsp:sp modelId="{B19ECD60-4CF4-4280-84D3-8572D8284237}">
      <dsp:nvSpPr>
        <dsp:cNvPr id="0" name=""/>
        <dsp:cNvSpPr/>
      </dsp:nvSpPr>
      <dsp:spPr>
        <a:xfrm>
          <a:off x="943491" y="1114009"/>
          <a:ext cx="1148953" cy="11489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/>
              </a:solidFill>
            </a:rPr>
            <a:t>5. </a:t>
          </a:r>
          <a:r>
            <a:rPr lang="en-US" sz="1300" kern="1200" dirty="0" err="1" smtClean="0">
              <a:solidFill>
                <a:schemeClr val="tx1"/>
              </a:solidFill>
            </a:rPr>
            <a:t>Dakwah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sholat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telah</a:t>
          </a:r>
          <a:r>
            <a:rPr lang="en-US" sz="1300" kern="1200" dirty="0" smtClean="0">
              <a:solidFill>
                <a:schemeClr val="tx1"/>
              </a:solidFill>
            </a:rPr>
            <a:t> </a:t>
          </a:r>
          <a:r>
            <a:rPr lang="en-US" sz="1300" kern="1200" dirty="0" err="1" smtClean="0">
              <a:solidFill>
                <a:schemeClr val="tx1"/>
              </a:solidFill>
            </a:rPr>
            <a:t>sampai</a:t>
          </a:r>
          <a:endParaRPr lang="en-US" sz="1300" kern="1200" dirty="0">
            <a:solidFill>
              <a:schemeClr val="tx1"/>
            </a:solidFill>
          </a:endParaRPr>
        </a:p>
      </dsp:txBody>
      <dsp:txXfrm>
        <a:off x="1111751" y="1282269"/>
        <a:ext cx="812433" cy="8124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CA34C-DA14-469B-BB51-C9C72EA8F474}">
      <dsp:nvSpPr>
        <dsp:cNvPr id="0" name=""/>
        <dsp:cNvSpPr/>
      </dsp:nvSpPr>
      <dsp:spPr>
        <a:xfrm>
          <a:off x="0" y="1386860"/>
          <a:ext cx="2317488" cy="388732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>
              <a:solidFill>
                <a:schemeClr val="tx1"/>
              </a:solidFill>
            </a:rPr>
            <a:t>Berteman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menjalin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hubungan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baik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dengan</a:t>
          </a:r>
          <a:r>
            <a:rPr lang="en-US" sz="1600" kern="1200" dirty="0" smtClean="0">
              <a:solidFill>
                <a:schemeClr val="tx1"/>
              </a:solidFill>
            </a:rPr>
            <a:t> orang </a:t>
          </a:r>
          <a:r>
            <a:rPr lang="en-US" sz="1600" kern="1200" dirty="0" err="1" smtClean="0">
              <a:solidFill>
                <a:schemeClr val="tx1"/>
              </a:solidFill>
            </a:rPr>
            <a:t>shaleh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akan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membut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kita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melakukan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hal</a:t>
          </a:r>
          <a:r>
            <a:rPr lang="en-US" sz="1600" kern="1200" dirty="0" smtClean="0">
              <a:solidFill>
                <a:schemeClr val="tx1"/>
              </a:solidFill>
            </a:rPr>
            <a:t> yang </a:t>
          </a:r>
          <a:r>
            <a:rPr lang="en-US" sz="1600" kern="1200" dirty="0" err="1" smtClean="0">
              <a:solidFill>
                <a:schemeClr val="tx1"/>
              </a:solidFill>
            </a:rPr>
            <a:t>baik</a:t>
          </a:r>
          <a:r>
            <a:rPr lang="en-US" sz="1600" kern="1200" dirty="0" smtClean="0">
              <a:solidFill>
                <a:schemeClr val="tx1"/>
              </a:solidFill>
            </a:rPr>
            <a:t> pula. </a:t>
          </a:r>
          <a:r>
            <a:rPr lang="en-US" sz="1600" kern="1200" dirty="0" err="1" smtClean="0">
              <a:solidFill>
                <a:schemeClr val="tx1"/>
              </a:solidFill>
            </a:rPr>
            <a:t>Itu</a:t>
          </a:r>
          <a:r>
            <a:rPr lang="en-US" sz="1600" kern="1200" dirty="0" smtClean="0">
              <a:solidFill>
                <a:schemeClr val="tx1"/>
              </a:solidFill>
            </a:rPr>
            <a:t> pun </a:t>
          </a:r>
          <a:r>
            <a:rPr lang="en-US" sz="1600" kern="1200" dirty="0" err="1" smtClean="0">
              <a:solidFill>
                <a:schemeClr val="tx1"/>
              </a:solidFill>
            </a:rPr>
            <a:t>membuat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hati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kita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senantiasa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berada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dalam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kebaikan</a:t>
          </a:r>
          <a:r>
            <a:rPr lang="en-US" sz="1600" kern="1200" dirty="0" smtClean="0">
              <a:solidFill>
                <a:schemeClr val="tx1"/>
              </a:solidFill>
            </a:rPr>
            <a:t>.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4302" y="1441162"/>
        <a:ext cx="2208884" cy="3833026"/>
      </dsp:txXfrm>
    </dsp:sp>
    <dsp:sp modelId="{F46656AA-135E-4E50-9B6C-0DC287A3785F}">
      <dsp:nvSpPr>
        <dsp:cNvPr id="0" name=""/>
        <dsp:cNvSpPr/>
      </dsp:nvSpPr>
      <dsp:spPr>
        <a:xfrm>
          <a:off x="9883" y="4932102"/>
          <a:ext cx="2374159" cy="7620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3. </a:t>
          </a:r>
          <a:r>
            <a:rPr lang="en-US" sz="1600" kern="1200" dirty="0" err="1" smtClean="0">
              <a:solidFill>
                <a:schemeClr val="tx1"/>
              </a:solidFill>
            </a:rPr>
            <a:t>Dekatilah</a:t>
          </a:r>
          <a:r>
            <a:rPr lang="en-US" sz="1600" kern="1200" dirty="0" smtClean="0">
              <a:solidFill>
                <a:schemeClr val="tx1"/>
              </a:solidFill>
            </a:rPr>
            <a:t> Orang </a:t>
          </a:r>
          <a:r>
            <a:rPr lang="en-US" sz="1600" kern="1200" dirty="0" err="1" smtClean="0">
              <a:solidFill>
                <a:schemeClr val="tx1"/>
              </a:solidFill>
            </a:rPr>
            <a:t>Orang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Shaleh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9883" y="4932102"/>
        <a:ext cx="1671943" cy="762071"/>
      </dsp:txXfrm>
    </dsp:sp>
    <dsp:sp modelId="{626AC6AC-7247-4882-A64D-52FA08C9EAC8}">
      <dsp:nvSpPr>
        <dsp:cNvPr id="0" name=""/>
        <dsp:cNvSpPr/>
      </dsp:nvSpPr>
      <dsp:spPr>
        <a:xfrm>
          <a:off x="1745663" y="4283542"/>
          <a:ext cx="830955" cy="8309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A10D5-A5BA-4027-9199-9A4FD17C1C06}">
      <dsp:nvSpPr>
        <dsp:cNvPr id="0" name=""/>
        <dsp:cNvSpPr/>
      </dsp:nvSpPr>
      <dsp:spPr>
        <a:xfrm>
          <a:off x="2793025" y="49672"/>
          <a:ext cx="2547995" cy="633811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Puasa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adalah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cara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melatih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diri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hawa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nafsu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Dengan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terbiasa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berpuasa</a:t>
          </a:r>
          <a:r>
            <a:rPr lang="en-US" sz="1600" kern="1200" dirty="0" smtClean="0"/>
            <a:t>, </a:t>
          </a:r>
          <a:r>
            <a:rPr lang="en-US" sz="1600" kern="1200" dirty="0" err="1" smtClean="0"/>
            <a:t>maka</a:t>
          </a:r>
          <a:r>
            <a:rPr lang="en-US" sz="1600" kern="1200" dirty="0" smtClean="0"/>
            <a:t> kalian </a:t>
          </a:r>
          <a:r>
            <a:rPr lang="en-US" sz="1600" kern="1200" dirty="0" err="1" smtClean="0"/>
            <a:t>akan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terbiasa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untuk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hawa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nafsu</a:t>
          </a:r>
          <a:r>
            <a:rPr lang="en-US" sz="1600" kern="1200" dirty="0" smtClean="0"/>
            <a:t>. </a:t>
          </a:r>
          <a:r>
            <a:rPr lang="en-US" sz="1600" kern="1200" dirty="0" err="1" smtClean="0"/>
            <a:t>Keahlian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menahan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hawa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nafsu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itu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memberikan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dampak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pada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hati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sehingga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lebih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pandai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mengendalikan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hawa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nafsunya</a:t>
          </a:r>
          <a:r>
            <a:rPr lang="en-US" sz="1600" kern="1200" dirty="0" smtClean="0"/>
            <a:t>.</a:t>
          </a:r>
          <a:endParaRPr lang="en-US" sz="1600" kern="1200" dirty="0"/>
        </a:p>
      </dsp:txBody>
      <dsp:txXfrm>
        <a:off x="2852728" y="109375"/>
        <a:ext cx="2428589" cy="6278413"/>
      </dsp:txXfrm>
    </dsp:sp>
    <dsp:sp modelId="{C09BC21E-336B-43AB-A808-34DCF0AD95BB}">
      <dsp:nvSpPr>
        <dsp:cNvPr id="0" name=""/>
        <dsp:cNvSpPr/>
      </dsp:nvSpPr>
      <dsp:spPr>
        <a:xfrm>
          <a:off x="2905868" y="5199551"/>
          <a:ext cx="2374159" cy="762071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4. </a:t>
          </a:r>
          <a:r>
            <a:rPr lang="en-US" sz="1600" kern="1200" dirty="0" err="1" smtClean="0">
              <a:solidFill>
                <a:schemeClr val="tx1"/>
              </a:solidFill>
            </a:rPr>
            <a:t>Berpuasa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905868" y="5199551"/>
        <a:ext cx="1671943" cy="762071"/>
      </dsp:txXfrm>
    </dsp:sp>
    <dsp:sp modelId="{A2D443B5-3405-4DD3-8323-160EA1DF2B5C}">
      <dsp:nvSpPr>
        <dsp:cNvPr id="0" name=""/>
        <dsp:cNvSpPr/>
      </dsp:nvSpPr>
      <dsp:spPr>
        <a:xfrm>
          <a:off x="4608506" y="4283542"/>
          <a:ext cx="830955" cy="83095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CD6DF-A266-42AD-B271-45D2E24968EA}">
      <dsp:nvSpPr>
        <dsp:cNvPr id="0" name=""/>
        <dsp:cNvSpPr/>
      </dsp:nvSpPr>
      <dsp:spPr>
        <a:xfrm>
          <a:off x="5645326" y="858301"/>
          <a:ext cx="2348091" cy="48361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68580" rIns="22860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Berdzikir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bertujuan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untuk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mendekatkan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diri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kita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kepada</a:t>
          </a:r>
          <a:r>
            <a:rPr lang="en-US" sz="1800" kern="1200" dirty="0" smtClean="0"/>
            <a:t> Allah SWT. </a:t>
          </a:r>
          <a:r>
            <a:rPr lang="en-US" sz="1800" kern="1200" dirty="0" err="1" smtClean="0"/>
            <a:t>Dengan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terbiasa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mengingat</a:t>
          </a:r>
          <a:r>
            <a:rPr lang="en-US" sz="1800" kern="1200" dirty="0" smtClean="0"/>
            <a:t> Allah SWT </a:t>
          </a:r>
          <a:r>
            <a:rPr lang="en-US" sz="1800" kern="1200" dirty="0" err="1" smtClean="0"/>
            <a:t>maka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akan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timbul</a:t>
          </a:r>
          <a:r>
            <a:rPr lang="en-US" sz="1800" kern="1200" dirty="0" smtClean="0"/>
            <a:t> rasa </a:t>
          </a:r>
          <a:r>
            <a:rPr lang="en-US" sz="1800" kern="1200" dirty="0" err="1" smtClean="0"/>
            <a:t>selalu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diawasi</a:t>
          </a:r>
          <a:r>
            <a:rPr lang="en-US" sz="1800" kern="1200" dirty="0" smtClean="0"/>
            <a:t>. </a:t>
          </a:r>
          <a:endParaRPr lang="en-US" sz="1800" kern="1200" dirty="0"/>
        </a:p>
      </dsp:txBody>
      <dsp:txXfrm>
        <a:off x="5700345" y="913320"/>
        <a:ext cx="2238053" cy="4781106"/>
      </dsp:txXfrm>
    </dsp:sp>
    <dsp:sp modelId="{2EE6D40D-0D3A-4220-A23E-23C0607B084C}">
      <dsp:nvSpPr>
        <dsp:cNvPr id="0" name=""/>
        <dsp:cNvSpPr/>
      </dsp:nvSpPr>
      <dsp:spPr>
        <a:xfrm>
          <a:off x="5760639" y="4176462"/>
          <a:ext cx="2100419" cy="1055164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5. </a:t>
          </a:r>
          <a:r>
            <a:rPr lang="en-US" sz="1600" kern="1200" dirty="0" err="1" smtClean="0">
              <a:solidFill>
                <a:schemeClr val="tx1"/>
              </a:solidFill>
            </a:rPr>
            <a:t>Perbanyak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Berdzikir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Mengingat</a:t>
          </a:r>
          <a:r>
            <a:rPr lang="en-US" sz="1600" kern="1200" dirty="0" smtClean="0">
              <a:solidFill>
                <a:schemeClr val="tx1"/>
              </a:solidFill>
            </a:rPr>
            <a:t> Allah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5760639" y="4176462"/>
        <a:ext cx="1479168" cy="1055164"/>
      </dsp:txXfrm>
    </dsp:sp>
    <dsp:sp modelId="{31A078DB-B47C-410B-920E-387EA7CC7F34}">
      <dsp:nvSpPr>
        <dsp:cNvPr id="0" name=""/>
        <dsp:cNvSpPr/>
      </dsp:nvSpPr>
      <dsp:spPr>
        <a:xfrm>
          <a:off x="7371396" y="4283542"/>
          <a:ext cx="830955" cy="8309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7CA2-6F22-452F-8D79-993584A5B4D7}">
      <dsp:nvSpPr>
        <dsp:cNvPr id="0" name=""/>
        <dsp:cNvSpPr/>
      </dsp:nvSpPr>
      <dsp:spPr>
        <a:xfrm>
          <a:off x="0" y="0"/>
          <a:ext cx="1143000" cy="1143000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7F96D-0C26-4943-9189-27F2BBFE9644}">
      <dsp:nvSpPr>
        <dsp:cNvPr id="0" name=""/>
        <dsp:cNvSpPr/>
      </dsp:nvSpPr>
      <dsp:spPr>
        <a:xfrm>
          <a:off x="432045" y="0"/>
          <a:ext cx="7658100" cy="114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solidFill>
                <a:schemeClr val="tx1"/>
              </a:solidFill>
            </a:rPr>
            <a:t>B. </a:t>
          </a:r>
          <a:r>
            <a:rPr lang="en-US" sz="3200" b="1" kern="1200" dirty="0" err="1" smtClean="0">
              <a:solidFill>
                <a:schemeClr val="tx1"/>
              </a:solidFill>
            </a:rPr>
            <a:t>Menjaga</a:t>
          </a:r>
          <a:r>
            <a:rPr lang="en-US" sz="3200" b="1" kern="1200" dirty="0" smtClean="0">
              <a:solidFill>
                <a:schemeClr val="tx1"/>
              </a:solidFill>
            </a:rPr>
            <a:t> </a:t>
          </a:r>
          <a:r>
            <a:rPr lang="en-US" sz="3200" b="1" kern="1200" dirty="0" err="1" smtClean="0">
              <a:solidFill>
                <a:schemeClr val="tx1"/>
              </a:solidFill>
            </a:rPr>
            <a:t>Hati</a:t>
          </a:r>
          <a:r>
            <a:rPr lang="en-US" sz="3200" b="1" kern="1200" dirty="0" smtClean="0">
              <a:solidFill>
                <a:schemeClr val="tx1"/>
              </a:solidFill>
            </a:rPr>
            <a:t> Orang Lain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432045" y="0"/>
        <a:ext cx="7658100" cy="1143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23784-6DD4-4C40-8179-AA38A1AB49AE}">
      <dsp:nvSpPr>
        <dsp:cNvPr id="0" name=""/>
        <dsp:cNvSpPr/>
      </dsp:nvSpPr>
      <dsp:spPr>
        <a:xfrm>
          <a:off x="1234477" y="0"/>
          <a:ext cx="5760645" cy="452596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Selain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menjaga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hati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diri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sendiri</a:t>
          </a:r>
          <a:r>
            <a:rPr lang="en-US" sz="1600" kern="1200" dirty="0" smtClean="0">
              <a:solidFill>
                <a:schemeClr val="tx1"/>
              </a:solidFill>
            </a:rPr>
            <a:t>, </a:t>
          </a:r>
          <a:r>
            <a:rPr lang="en-US" sz="1600" kern="1200" dirty="0" err="1" smtClean="0">
              <a:solidFill>
                <a:schemeClr val="tx1"/>
              </a:solidFill>
            </a:rPr>
            <a:t>menjaga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hati</a:t>
          </a:r>
          <a:r>
            <a:rPr lang="en-US" sz="1600" kern="1200" dirty="0" smtClean="0">
              <a:solidFill>
                <a:schemeClr val="tx1"/>
              </a:solidFill>
            </a:rPr>
            <a:t> orang lain pun </a:t>
          </a:r>
          <a:r>
            <a:rPr lang="en-US" sz="1600" kern="1200" dirty="0" err="1" smtClean="0">
              <a:solidFill>
                <a:schemeClr val="tx1"/>
              </a:solidFill>
            </a:rPr>
            <a:t>diperlukan</a:t>
          </a:r>
          <a:r>
            <a:rPr lang="en-US" sz="1600" kern="1200" dirty="0" smtClean="0">
              <a:solidFill>
                <a:schemeClr val="tx1"/>
              </a:solidFill>
            </a:rPr>
            <a:t>. Kita </a:t>
          </a:r>
          <a:r>
            <a:rPr lang="en-US" sz="1600" kern="1200" dirty="0" err="1" smtClean="0">
              <a:solidFill>
                <a:schemeClr val="tx1"/>
              </a:solidFill>
            </a:rPr>
            <a:t>sebagai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umat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islam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harus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mampu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menempatkan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diri</a:t>
          </a:r>
          <a:r>
            <a:rPr lang="en-US" sz="1600" kern="1200" dirty="0" smtClean="0">
              <a:solidFill>
                <a:schemeClr val="tx1"/>
              </a:solidFill>
            </a:rPr>
            <a:t>, </a:t>
          </a:r>
          <a:r>
            <a:rPr lang="en-US" sz="1600" kern="1200" dirty="0" err="1" smtClean="0">
              <a:solidFill>
                <a:schemeClr val="tx1"/>
              </a:solidFill>
            </a:rPr>
            <a:t>dan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tahu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bagaimana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cara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menjaga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hati</a:t>
          </a:r>
          <a:r>
            <a:rPr lang="en-US" sz="1600" kern="1200" dirty="0" smtClean="0">
              <a:solidFill>
                <a:schemeClr val="tx1"/>
              </a:solidFill>
            </a:rPr>
            <a:t> orang lain </a:t>
          </a:r>
          <a:r>
            <a:rPr lang="en-US" sz="1600" kern="1200" dirty="0" err="1" smtClean="0">
              <a:solidFill>
                <a:schemeClr val="tx1"/>
              </a:solidFill>
            </a:rPr>
            <a:t>dengan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baik</a:t>
          </a:r>
          <a:r>
            <a:rPr lang="en-US" sz="1600" kern="1200" dirty="0" smtClean="0">
              <a:solidFill>
                <a:schemeClr val="tx1"/>
              </a:solidFill>
            </a:rPr>
            <a:t>. Kita </a:t>
          </a:r>
          <a:r>
            <a:rPr lang="en-US" sz="1600" kern="1200" dirty="0" err="1" smtClean="0">
              <a:solidFill>
                <a:schemeClr val="tx1"/>
              </a:solidFill>
            </a:rPr>
            <a:t>harus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pandai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membaca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situasi</a:t>
          </a:r>
          <a:r>
            <a:rPr lang="en-US" sz="1600" kern="1200" dirty="0" smtClean="0">
              <a:solidFill>
                <a:schemeClr val="tx1"/>
              </a:solidFill>
            </a:rPr>
            <a:t>, </a:t>
          </a:r>
          <a:r>
            <a:rPr lang="en-US" sz="1600" kern="1200" dirty="0" err="1" smtClean="0">
              <a:solidFill>
                <a:schemeClr val="tx1"/>
              </a:solidFill>
            </a:rPr>
            <a:t>dan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memahami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emosi</a:t>
          </a:r>
          <a:r>
            <a:rPr lang="en-US" sz="1600" kern="1200" dirty="0" smtClean="0">
              <a:solidFill>
                <a:schemeClr val="tx1"/>
              </a:solidFill>
            </a:rPr>
            <a:t> orang lain. </a:t>
          </a:r>
          <a:r>
            <a:rPr lang="en-US" sz="1600" kern="1200" dirty="0" err="1" smtClean="0">
              <a:solidFill>
                <a:schemeClr val="tx1"/>
              </a:solidFill>
            </a:rPr>
            <a:t>Prinsip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dasarnya</a:t>
          </a:r>
          <a:r>
            <a:rPr lang="en-US" sz="1600" kern="1200" dirty="0" smtClean="0">
              <a:solidFill>
                <a:schemeClr val="tx1"/>
              </a:solidFill>
            </a:rPr>
            <a:t> </a:t>
          </a:r>
          <a:r>
            <a:rPr lang="en-US" sz="1600" kern="1200" dirty="0" err="1" smtClean="0">
              <a:solidFill>
                <a:schemeClr val="tx1"/>
              </a:solidFill>
            </a:rPr>
            <a:t>adalah</a:t>
          </a:r>
          <a:r>
            <a:rPr lang="en-US" sz="1600" kern="1200" dirty="0" smtClean="0">
              <a:solidFill>
                <a:schemeClr val="tx1"/>
              </a:solidFill>
            </a:rPr>
            <a:t> : </a:t>
          </a:r>
          <a:r>
            <a:rPr lang="en-US" sz="1600" i="1" kern="1200" dirty="0" err="1" smtClean="0">
              <a:solidFill>
                <a:schemeClr val="tx1"/>
              </a:solidFill>
            </a:rPr>
            <a:t>Perlakukanlah</a:t>
          </a:r>
          <a:r>
            <a:rPr lang="en-US" sz="1600" i="1" kern="1200" dirty="0" smtClean="0">
              <a:solidFill>
                <a:schemeClr val="tx1"/>
              </a:solidFill>
            </a:rPr>
            <a:t> orang lain </a:t>
          </a:r>
          <a:r>
            <a:rPr lang="en-US" sz="1600" i="1" kern="1200" dirty="0" err="1" smtClean="0">
              <a:solidFill>
                <a:schemeClr val="tx1"/>
              </a:solidFill>
            </a:rPr>
            <a:t>sebagaimana</a:t>
          </a:r>
          <a:r>
            <a:rPr lang="en-US" sz="1600" i="1" kern="1200" dirty="0" smtClean="0">
              <a:solidFill>
                <a:schemeClr val="tx1"/>
              </a:solidFill>
            </a:rPr>
            <a:t> </a:t>
          </a:r>
          <a:r>
            <a:rPr lang="en-US" sz="1600" i="1" kern="1200" dirty="0" err="1" smtClean="0">
              <a:solidFill>
                <a:schemeClr val="tx1"/>
              </a:solidFill>
            </a:rPr>
            <a:t>kamu</a:t>
          </a:r>
          <a:r>
            <a:rPr lang="en-US" sz="1600" i="1" kern="1200" dirty="0" smtClean="0">
              <a:solidFill>
                <a:schemeClr val="tx1"/>
              </a:solidFill>
            </a:rPr>
            <a:t> </a:t>
          </a:r>
          <a:r>
            <a:rPr lang="en-US" sz="1600" i="1" kern="1200" dirty="0" err="1" smtClean="0">
              <a:solidFill>
                <a:schemeClr val="tx1"/>
              </a:solidFill>
            </a:rPr>
            <a:t>ingin</a:t>
          </a:r>
          <a:r>
            <a:rPr lang="en-US" sz="1600" i="1" kern="1200" dirty="0" smtClean="0">
              <a:solidFill>
                <a:schemeClr val="tx1"/>
              </a:solidFill>
            </a:rPr>
            <a:t> </a:t>
          </a:r>
          <a:r>
            <a:rPr lang="en-US" sz="1600" i="1" kern="1200" dirty="0" err="1" smtClean="0">
              <a:solidFill>
                <a:schemeClr val="tx1"/>
              </a:solidFill>
            </a:rPr>
            <a:t>diperlakukan</a:t>
          </a:r>
          <a:r>
            <a:rPr lang="en-US" sz="1600" i="1" kern="1200" dirty="0" smtClean="0">
              <a:solidFill>
                <a:schemeClr val="tx1"/>
              </a:solidFill>
            </a:rPr>
            <a:t>”.</a:t>
          </a:r>
          <a:r>
            <a:rPr lang="en-US" sz="1600" i="1" kern="1200" dirty="0" smtClean="0">
              <a:solidFill>
                <a:schemeClr val="bg1"/>
              </a:solidFill>
            </a:rPr>
            <a:t> 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078104" y="662812"/>
        <a:ext cx="4073391" cy="3200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05593-7621-469D-9CCD-FB0FF1350C8C}">
      <dsp:nvSpPr>
        <dsp:cNvPr id="0" name=""/>
        <dsp:cNvSpPr/>
      </dsp:nvSpPr>
      <dsp:spPr>
        <a:xfrm>
          <a:off x="0" y="225058"/>
          <a:ext cx="8229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08280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Hormati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hargai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setiap</a:t>
          </a:r>
          <a:r>
            <a:rPr lang="en-US" sz="1400" kern="1200" dirty="0" smtClean="0"/>
            <a:t> orang yang kalian </a:t>
          </a:r>
          <a:r>
            <a:rPr lang="en-US" sz="1400" kern="1200" dirty="0" err="1" smtClean="0"/>
            <a:t>temui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Berusahalah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mengerti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tentang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apa</a:t>
          </a:r>
          <a:r>
            <a:rPr lang="en-US" sz="1400" kern="1200" dirty="0" smtClean="0"/>
            <a:t> yang orang lain </a:t>
          </a:r>
          <a:r>
            <a:rPr lang="en-US" sz="1400" kern="1200" dirty="0" err="1" smtClean="0"/>
            <a:t>butuhkan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Belajarlah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membantu</a:t>
          </a:r>
          <a:r>
            <a:rPr lang="en-US" sz="1400" kern="1200" dirty="0" smtClean="0"/>
            <a:t> orang lain </a:t>
          </a:r>
          <a:r>
            <a:rPr lang="en-US" sz="1400" kern="1200" dirty="0" err="1" smtClean="0"/>
            <a:t>tanpa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diminta</a:t>
          </a:r>
          <a:r>
            <a:rPr lang="en-US" sz="1400" kern="1200" dirty="0" smtClean="0"/>
            <a:t>. </a:t>
          </a:r>
          <a:endParaRPr lang="en-US" sz="1400" kern="1200" dirty="0"/>
        </a:p>
      </dsp:txBody>
      <dsp:txXfrm>
        <a:off x="0" y="225058"/>
        <a:ext cx="8229600" cy="960750"/>
      </dsp:txXfrm>
    </dsp:sp>
    <dsp:sp modelId="{22469423-5AD2-450C-AAE4-C97C0DB332FA}">
      <dsp:nvSpPr>
        <dsp:cNvPr id="0" name=""/>
        <dsp:cNvSpPr/>
      </dsp:nvSpPr>
      <dsp:spPr>
        <a:xfrm>
          <a:off x="411480" y="77458"/>
          <a:ext cx="5760720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Respect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425890" y="91868"/>
        <a:ext cx="5731900" cy="266380"/>
      </dsp:txXfrm>
    </dsp:sp>
    <dsp:sp modelId="{A8FEE6F0-A789-46D7-806E-50B6CD5BF7A1}">
      <dsp:nvSpPr>
        <dsp:cNvPr id="0" name=""/>
        <dsp:cNvSpPr/>
      </dsp:nvSpPr>
      <dsp:spPr>
        <a:xfrm>
          <a:off x="0" y="1387408"/>
          <a:ext cx="8229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08280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Pandailah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dalam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berbahasa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tubuh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apalagi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kepada</a:t>
          </a:r>
          <a:r>
            <a:rPr lang="en-US" sz="1400" kern="1200" dirty="0" smtClean="0"/>
            <a:t> orang lain.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jadi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kamu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tidak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sengaja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membentuk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gestur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tubuh</a:t>
          </a:r>
          <a:r>
            <a:rPr lang="en-US" sz="1400" kern="1200" dirty="0" smtClean="0"/>
            <a:t> yang </a:t>
          </a:r>
          <a:r>
            <a:rPr lang="en-US" sz="1400" kern="1200" dirty="0" err="1" smtClean="0"/>
            <a:t>bisa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membuat</a:t>
          </a:r>
          <a:r>
            <a:rPr lang="en-US" sz="1400" kern="1200" dirty="0" smtClean="0"/>
            <a:t> orang lain </a:t>
          </a:r>
          <a:r>
            <a:rPr lang="en-US" sz="1400" kern="1200" dirty="0" err="1" smtClean="0"/>
            <a:t>sakit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hati</a:t>
          </a:r>
          <a:r>
            <a:rPr lang="en-US" sz="1400" kern="1200" dirty="0" smtClean="0"/>
            <a:t>. </a:t>
          </a:r>
          <a:endParaRPr lang="en-US" sz="1400" kern="1200" dirty="0"/>
        </a:p>
      </dsp:txBody>
      <dsp:txXfrm>
        <a:off x="0" y="1387408"/>
        <a:ext cx="8229600" cy="960750"/>
      </dsp:txXfrm>
    </dsp:sp>
    <dsp:sp modelId="{15CC71CF-9E24-49FD-92B2-1CA013044243}">
      <dsp:nvSpPr>
        <dsp:cNvPr id="0" name=""/>
        <dsp:cNvSpPr/>
      </dsp:nvSpPr>
      <dsp:spPr>
        <a:xfrm>
          <a:off x="360040" y="1247177"/>
          <a:ext cx="5760720" cy="29520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>
              <a:solidFill>
                <a:schemeClr val="tx1"/>
              </a:solidFill>
            </a:rPr>
            <a:t>Jaga </a:t>
          </a:r>
          <a:r>
            <a:rPr lang="en-US" sz="1000" b="1" kern="1200" dirty="0" err="1" smtClean="0">
              <a:solidFill>
                <a:schemeClr val="tx1"/>
              </a:solidFill>
            </a:rPr>
            <a:t>Gestur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74450" y="1261587"/>
        <a:ext cx="5731900" cy="266380"/>
      </dsp:txXfrm>
    </dsp:sp>
    <dsp:sp modelId="{7441833D-4016-46BE-B280-995162542967}">
      <dsp:nvSpPr>
        <dsp:cNvPr id="0" name=""/>
        <dsp:cNvSpPr/>
      </dsp:nvSpPr>
      <dsp:spPr>
        <a:xfrm>
          <a:off x="0" y="2549759"/>
          <a:ext cx="8229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08280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Berbicaralah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sopan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Hormati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lawan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bicara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dan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jangan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lupa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iringi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dengan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senyuman</a:t>
          </a:r>
          <a:r>
            <a:rPr lang="en-US" sz="1400" kern="1200" dirty="0" smtClean="0"/>
            <a:t>. </a:t>
          </a:r>
          <a:r>
            <a:rPr lang="en-US" sz="1400" kern="1200" dirty="0" err="1" smtClean="0"/>
            <a:t>Jangan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lupa</a:t>
          </a:r>
          <a:r>
            <a:rPr lang="en-US" sz="1400" kern="1200" dirty="0" smtClean="0"/>
            <a:t> pula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menjaga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intonasi</a:t>
          </a:r>
          <a:r>
            <a:rPr lang="en-US" sz="1400" kern="1200" dirty="0" smtClean="0"/>
            <a:t>, </a:t>
          </a:r>
          <a:r>
            <a:rPr lang="en-US" sz="1400" kern="1200" dirty="0" err="1" smtClean="0"/>
            <a:t>apalagi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saat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kondisi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hati</a:t>
          </a:r>
          <a:r>
            <a:rPr lang="en-US" sz="1400" kern="1200" dirty="0" smtClean="0"/>
            <a:t> kalian </a:t>
          </a:r>
          <a:r>
            <a:rPr lang="en-US" sz="1400" kern="1200" dirty="0" err="1" smtClean="0"/>
            <a:t>sedang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marah</a:t>
          </a:r>
          <a:r>
            <a:rPr lang="en-US" sz="1400" kern="1200" dirty="0" smtClean="0"/>
            <a:t>. </a:t>
          </a:r>
          <a:endParaRPr lang="en-US" sz="1400" kern="1200" dirty="0"/>
        </a:p>
      </dsp:txBody>
      <dsp:txXfrm>
        <a:off x="0" y="2549759"/>
        <a:ext cx="8229600" cy="960750"/>
      </dsp:txXfrm>
    </dsp:sp>
    <dsp:sp modelId="{EB2B1CC0-F9C8-4816-82D8-B3F456EB3332}">
      <dsp:nvSpPr>
        <dsp:cNvPr id="0" name=""/>
        <dsp:cNvSpPr/>
      </dsp:nvSpPr>
      <dsp:spPr>
        <a:xfrm>
          <a:off x="370385" y="2392995"/>
          <a:ext cx="5760720" cy="29520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tx1"/>
              </a:solidFill>
            </a:rPr>
            <a:t>Berbicara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84795" y="2407405"/>
        <a:ext cx="5731900" cy="266380"/>
      </dsp:txXfrm>
    </dsp:sp>
    <dsp:sp modelId="{98392EA1-BF54-44CC-A225-43A1D6178E32}">
      <dsp:nvSpPr>
        <dsp:cNvPr id="0" name=""/>
        <dsp:cNvSpPr/>
      </dsp:nvSpPr>
      <dsp:spPr>
        <a:xfrm>
          <a:off x="0" y="3712109"/>
          <a:ext cx="8229600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08280" rIns="63870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Jangan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lupa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untuk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selalu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menghargai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mengerti</a:t>
          </a:r>
          <a:r>
            <a:rPr lang="en-US" sz="1400" kern="1200" dirty="0" smtClean="0"/>
            <a:t> orang lain.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Membiasakan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diri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bertoleransi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akan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membuatmu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menjadi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pribadi</a:t>
          </a:r>
          <a:r>
            <a:rPr lang="en-US" sz="1400" kern="1200" dirty="0" smtClean="0"/>
            <a:t> yang </a:t>
          </a:r>
          <a:r>
            <a:rPr lang="en-US" sz="1400" kern="1200" dirty="0" err="1" smtClean="0"/>
            <a:t>lebih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sabar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dan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ikhlas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serta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kuat</a:t>
          </a:r>
          <a:r>
            <a:rPr lang="en-US" sz="1400" kern="1200" dirty="0" smtClean="0"/>
            <a:t>.</a:t>
          </a:r>
          <a:endParaRPr lang="en-US" sz="1400" kern="1200" dirty="0"/>
        </a:p>
      </dsp:txBody>
      <dsp:txXfrm>
        <a:off x="0" y="3712109"/>
        <a:ext cx="8229600" cy="1323000"/>
      </dsp:txXfrm>
    </dsp:sp>
    <dsp:sp modelId="{956130FB-83F8-4AC5-B783-5B1049DD8230}">
      <dsp:nvSpPr>
        <dsp:cNvPr id="0" name=""/>
        <dsp:cNvSpPr/>
      </dsp:nvSpPr>
      <dsp:spPr>
        <a:xfrm>
          <a:off x="360040" y="3574510"/>
          <a:ext cx="5760720" cy="2952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err="1" smtClean="0">
              <a:solidFill>
                <a:schemeClr val="tx1"/>
              </a:solidFill>
            </a:rPr>
            <a:t>Toleransi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74450" y="3588920"/>
        <a:ext cx="5731900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8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47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0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9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9AF02-AE28-4C4E-A88F-AD1BC69A5B81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02F44-04E6-441E-84FF-1AA2075D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25" y="332656"/>
            <a:ext cx="573405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05" y="3645024"/>
            <a:ext cx="3155950" cy="1212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86000" y="4857874"/>
            <a:ext cx="4572000" cy="158562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effectLst/>
                <a:latin typeface="Elephant"/>
                <a:ea typeface="Calibri"/>
                <a:cs typeface="Calibri"/>
              </a:rPr>
              <a:t>DISUSUN OLEH :</a:t>
            </a:r>
            <a:endParaRPr lang="en-US" sz="1100" dirty="0">
              <a:ea typeface="Calibri"/>
              <a:cs typeface="Ari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effectLst/>
                <a:latin typeface="Franklin Gothic Medium Cond"/>
                <a:ea typeface="Calibri"/>
                <a:cs typeface="Calibri"/>
              </a:rPr>
              <a:t> </a:t>
            </a:r>
            <a:endParaRPr lang="en-US" sz="1100" dirty="0">
              <a:ea typeface="Calibri"/>
              <a:cs typeface="Ari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Franklin Gothic Medium Cond"/>
                <a:ea typeface="Calibri"/>
                <a:cs typeface="Calibri"/>
              </a:rPr>
              <a:t>Nurul</a:t>
            </a:r>
            <a:r>
              <a:rPr lang="en-US" dirty="0">
                <a:latin typeface="Franklin Gothic Medium Cond"/>
                <a:ea typeface="Calibri"/>
                <a:cs typeface="Calibri"/>
              </a:rPr>
              <a:t> </a:t>
            </a:r>
            <a:r>
              <a:rPr lang="en-US" dirty="0" err="1">
                <a:latin typeface="Franklin Gothic Medium Cond"/>
                <a:ea typeface="Calibri"/>
                <a:cs typeface="Calibri"/>
              </a:rPr>
              <a:t>Izzati</a:t>
            </a:r>
            <a:endParaRPr lang="en-US" sz="1100" dirty="0">
              <a:ea typeface="Calibri"/>
              <a:cs typeface="Arial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Franklin Gothic Medium Cond"/>
                <a:ea typeface="Calibri"/>
                <a:cs typeface="Calibri"/>
              </a:rPr>
              <a:t>Nur</a:t>
            </a:r>
            <a:r>
              <a:rPr lang="en-US" dirty="0">
                <a:latin typeface="Franklin Gothic Medium Cond"/>
                <a:ea typeface="Calibri"/>
                <a:cs typeface="Calibri"/>
              </a:rPr>
              <a:t> </a:t>
            </a:r>
            <a:r>
              <a:rPr lang="en-US" dirty="0" err="1">
                <a:latin typeface="Franklin Gothic Medium Cond"/>
                <a:ea typeface="Calibri"/>
                <a:cs typeface="Calibri"/>
              </a:rPr>
              <a:t>Saidah</a:t>
            </a:r>
            <a:endParaRPr lang="en-US" sz="11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83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Tips </a:t>
            </a:r>
            <a:r>
              <a:rPr lang="en-US" sz="4000" dirty="0" err="1" smtClean="0"/>
              <a:t>Belajar</a:t>
            </a:r>
            <a:r>
              <a:rPr lang="en-US" sz="4000" dirty="0" smtClean="0"/>
              <a:t> </a:t>
            </a:r>
            <a:r>
              <a:rPr lang="en-US" sz="4000" dirty="0" err="1" smtClean="0"/>
              <a:t>Menjaga</a:t>
            </a:r>
            <a:r>
              <a:rPr lang="en-US" sz="4000" dirty="0" smtClean="0"/>
              <a:t> </a:t>
            </a:r>
            <a:r>
              <a:rPr lang="en-US" sz="4000" dirty="0" err="1" smtClean="0"/>
              <a:t>Sikap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247028"/>
              </p:ext>
            </p:extLst>
          </p:nvPr>
        </p:nvGraphicFramePr>
        <p:xfrm>
          <a:off x="467544" y="1340768"/>
          <a:ext cx="8229600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KESIMPULAN</a:t>
            </a:r>
            <a:br>
              <a:rPr lang="en-US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BAB 1  (</a:t>
            </a:r>
            <a:r>
              <a:rPr lang="en-US" dirty="0" err="1" smtClean="0"/>
              <a:t>Sholat</a:t>
            </a:r>
            <a:r>
              <a:rPr lang="en-US" dirty="0" smtClean="0"/>
              <a:t> </a:t>
            </a:r>
            <a:r>
              <a:rPr lang="en-US" dirty="0" err="1" smtClean="0"/>
              <a:t>Berjama’ah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 smtClean="0"/>
              <a:t>A. </a:t>
            </a:r>
            <a:r>
              <a:rPr lang="en-US" sz="2000" b="1" dirty="0" err="1" smtClean="0"/>
              <a:t>Pengertian</a:t>
            </a:r>
            <a:endParaRPr lang="en-US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/>
              <a:t>	</a:t>
            </a:r>
            <a:r>
              <a:rPr lang="en-US" sz="1400" dirty="0" err="1" smtClean="0"/>
              <a:t>Shalat</a:t>
            </a:r>
            <a:r>
              <a:rPr lang="en-US" sz="1400" dirty="0" smtClean="0"/>
              <a:t> </a:t>
            </a:r>
            <a:r>
              <a:rPr lang="en-US" sz="1400" dirty="0" err="1"/>
              <a:t>berjamaah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shalat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 smtClean="0"/>
              <a:t>bersama-sama</a:t>
            </a:r>
            <a:r>
              <a:rPr lang="en-US" sz="1400" dirty="0"/>
              <a:t> </a:t>
            </a:r>
            <a:r>
              <a:rPr lang="en-US" sz="1400" dirty="0" smtClean="0"/>
              <a:t>(minimal </a:t>
            </a:r>
            <a:r>
              <a:rPr lang="en-US" sz="1400" dirty="0"/>
              <a:t>2 orang) yang </a:t>
            </a:r>
            <a:r>
              <a:rPr lang="en-US" sz="1400" dirty="0" err="1"/>
              <a:t>dipimpin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seorang</a:t>
            </a:r>
            <a:r>
              <a:rPr lang="en-US" sz="1400" dirty="0"/>
              <a:t> imam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diikuti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dirty="0" err="1"/>
              <a:t>makmum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syarat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aturan</a:t>
            </a:r>
            <a:r>
              <a:rPr lang="en-US" sz="1400" dirty="0"/>
              <a:t> </a:t>
            </a:r>
            <a:r>
              <a:rPr lang="en-US" sz="1400" dirty="0" err="1"/>
              <a:t>tertentu</a:t>
            </a:r>
            <a:r>
              <a:rPr lang="en-US" sz="1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B. </a:t>
            </a:r>
            <a:r>
              <a:rPr lang="en-US" sz="2000" b="1" dirty="0" err="1" smtClean="0"/>
              <a:t>Hukum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Fardhu</a:t>
            </a:r>
            <a:r>
              <a:rPr lang="en-US" sz="1600" dirty="0" smtClean="0"/>
              <a:t> ‘Ain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/>
              <a:t>Fardhu</a:t>
            </a:r>
            <a:r>
              <a:rPr lang="en-US" sz="1600" dirty="0" smtClean="0"/>
              <a:t> </a:t>
            </a:r>
            <a:r>
              <a:rPr lang="en-US" sz="1600" dirty="0" err="1" smtClean="0"/>
              <a:t>Kifayah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smtClean="0"/>
              <a:t>Sunnah </a:t>
            </a:r>
            <a:r>
              <a:rPr lang="en-US" sz="1600" dirty="0" err="1" smtClean="0"/>
              <a:t>Mu’akkad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C. </a:t>
            </a:r>
            <a:r>
              <a:rPr lang="en-US" sz="2000" b="1" dirty="0" err="1" smtClean="0"/>
              <a:t>Keutamaan</a:t>
            </a:r>
            <a:r>
              <a:rPr lang="en-US" sz="2000" b="1" dirty="0" smtClean="0"/>
              <a:t> 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dirty="0" err="1" smtClean="0"/>
              <a:t>Berpahala</a:t>
            </a:r>
            <a:r>
              <a:rPr lang="en-US" sz="1400" dirty="0" smtClean="0"/>
              <a:t> 27 </a:t>
            </a:r>
            <a:r>
              <a:rPr lang="en-US" sz="1400" dirty="0" err="1" smtClean="0"/>
              <a:t>Derajat</a:t>
            </a:r>
            <a:endParaRPr lang="en-US" sz="1400" dirty="0" smtClean="0"/>
          </a:p>
          <a:p>
            <a:pPr>
              <a:lnSpc>
                <a:spcPct val="150000"/>
              </a:lnSpc>
              <a:buAutoNum type="arabicPeriod"/>
            </a:pPr>
            <a:r>
              <a:rPr lang="en-US" sz="1400" dirty="0" err="1" smtClean="0"/>
              <a:t>Dinaikkan</a:t>
            </a:r>
            <a:r>
              <a:rPr lang="en-US" sz="1400" dirty="0" smtClean="0"/>
              <a:t> 1 </a:t>
            </a:r>
            <a:r>
              <a:rPr lang="en-US" sz="1400" dirty="0" err="1" smtClean="0"/>
              <a:t>derajat</a:t>
            </a:r>
            <a:r>
              <a:rPr lang="en-US" sz="1400" dirty="0" smtClean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dihapuskan</a:t>
            </a:r>
            <a:r>
              <a:rPr lang="en-US" sz="1400" dirty="0"/>
              <a:t> </a:t>
            </a:r>
            <a:r>
              <a:rPr lang="en-US" sz="1400" dirty="0" smtClean="0"/>
              <a:t>1 </a:t>
            </a:r>
            <a:r>
              <a:rPr lang="en-US" sz="1400" dirty="0" err="1" smtClean="0"/>
              <a:t>dosa</a:t>
            </a:r>
            <a:r>
              <a:rPr lang="en-US" sz="1400" dirty="0" smtClean="0"/>
              <a:t> </a:t>
            </a:r>
            <a:r>
              <a:rPr lang="en-US" sz="1400" dirty="0" err="1" smtClean="0"/>
              <a:t>setiap</a:t>
            </a:r>
            <a:r>
              <a:rPr lang="en-US" sz="1400" dirty="0" smtClean="0"/>
              <a:t> 1 </a:t>
            </a:r>
            <a:r>
              <a:rPr lang="en-US" sz="1400" dirty="0" err="1" smtClean="0"/>
              <a:t>langkah</a:t>
            </a:r>
            <a:r>
              <a:rPr lang="en-US" sz="1400" dirty="0" smtClean="0"/>
              <a:t> </a:t>
            </a:r>
            <a:r>
              <a:rPr lang="en-US" sz="1400" dirty="0" err="1" smtClean="0"/>
              <a:t>ke</a:t>
            </a:r>
            <a:r>
              <a:rPr lang="en-US" sz="1400" dirty="0" smtClean="0"/>
              <a:t> masjid</a:t>
            </a:r>
          </a:p>
          <a:p>
            <a:pPr>
              <a:lnSpc>
                <a:spcPct val="150000"/>
              </a:lnSpc>
              <a:buAutoNum type="arabicPeriod"/>
            </a:pPr>
            <a:r>
              <a:rPr lang="en-US" sz="1400" dirty="0" err="1" smtClean="0"/>
              <a:t>Didoakan</a:t>
            </a:r>
            <a:r>
              <a:rPr lang="en-US" sz="1400" dirty="0" smtClean="0"/>
              <a:t> </a:t>
            </a:r>
            <a:r>
              <a:rPr lang="en-US" sz="1400" dirty="0" err="1" smtClean="0"/>
              <a:t>oleh</a:t>
            </a:r>
            <a:r>
              <a:rPr lang="en-US" sz="1400" dirty="0" smtClean="0"/>
              <a:t> para </a:t>
            </a:r>
            <a:r>
              <a:rPr lang="en-US" sz="1400" dirty="0" err="1" smtClean="0"/>
              <a:t>malaikat</a:t>
            </a:r>
            <a:endParaRPr lang="en-US" sz="1400" dirty="0" smtClean="0"/>
          </a:p>
          <a:p>
            <a:pPr>
              <a:lnSpc>
                <a:spcPct val="150000"/>
              </a:lnSpc>
              <a:buAutoNum type="arabicPeriod"/>
            </a:pPr>
            <a:r>
              <a:rPr lang="en-US" sz="1400" dirty="0" err="1" smtClean="0"/>
              <a:t>Terbebas</a:t>
            </a:r>
            <a:r>
              <a:rPr lang="en-US" sz="1400" dirty="0" smtClean="0"/>
              <a:t> </a:t>
            </a:r>
            <a:r>
              <a:rPr lang="en-US" sz="1400" dirty="0" err="1" smtClean="0"/>
              <a:t>dari</a:t>
            </a:r>
            <a:r>
              <a:rPr lang="en-US" sz="1400" dirty="0" smtClean="0"/>
              <a:t> </a:t>
            </a:r>
            <a:r>
              <a:rPr lang="en-US" sz="1400" dirty="0" err="1" smtClean="0"/>
              <a:t>pengaruh</a:t>
            </a:r>
            <a:r>
              <a:rPr lang="en-US" sz="1400" dirty="0" smtClean="0"/>
              <a:t> </a:t>
            </a:r>
            <a:r>
              <a:rPr lang="en-US" sz="1400" dirty="0" err="1" smtClean="0"/>
              <a:t>setan</a:t>
            </a:r>
            <a:endParaRPr lang="en-US" sz="1400" dirty="0" smtClean="0"/>
          </a:p>
          <a:p>
            <a:pPr>
              <a:lnSpc>
                <a:spcPct val="150000"/>
              </a:lnSpc>
              <a:buAutoNum type="arabicPeriod"/>
            </a:pPr>
            <a:r>
              <a:rPr lang="en-US" sz="1400" dirty="0" err="1" smtClean="0"/>
              <a:t>Memancarkan</a:t>
            </a:r>
            <a:r>
              <a:rPr lang="en-US" sz="1400" dirty="0" smtClean="0"/>
              <a:t> </a:t>
            </a:r>
            <a:r>
              <a:rPr lang="en-US" sz="1400" dirty="0" err="1" smtClean="0"/>
              <a:t>cahaya</a:t>
            </a:r>
            <a:r>
              <a:rPr lang="en-US" sz="1400" dirty="0" smtClean="0"/>
              <a:t> </a:t>
            </a:r>
            <a:r>
              <a:rPr lang="en-US" sz="1400" dirty="0" err="1" smtClean="0"/>
              <a:t>sempurna</a:t>
            </a:r>
            <a:r>
              <a:rPr lang="en-US" sz="1400" dirty="0" smtClean="0"/>
              <a:t> </a:t>
            </a:r>
            <a:r>
              <a:rPr lang="en-US" sz="1400" dirty="0" err="1" smtClean="0"/>
              <a:t>pada</a:t>
            </a:r>
            <a:r>
              <a:rPr lang="en-US" sz="1400" dirty="0" smtClean="0"/>
              <a:t> </a:t>
            </a:r>
            <a:r>
              <a:rPr lang="en-US" sz="1400" dirty="0" err="1" smtClean="0"/>
              <a:t>hari</a:t>
            </a:r>
            <a:r>
              <a:rPr lang="en-US" sz="1400" dirty="0" smtClean="0"/>
              <a:t> </a:t>
            </a:r>
            <a:r>
              <a:rPr lang="en-US" sz="1400" dirty="0" err="1" smtClean="0"/>
              <a:t>kiamat</a:t>
            </a:r>
            <a:endParaRPr lang="en-US" sz="14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08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  <a:spcBef>
                <a:spcPct val="20000"/>
              </a:spcBef>
            </a:pP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>D. </a:t>
            </a:r>
            <a:r>
              <a:rPr lang="en-US" sz="2400" b="1" dirty="0" err="1">
                <a:solidFill>
                  <a:prstClr val="black"/>
                </a:solidFill>
                <a:ea typeface="+mn-ea"/>
                <a:cs typeface="+mn-cs"/>
              </a:rPr>
              <a:t>Rukun</a:t>
            </a: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>, </a:t>
            </a:r>
            <a:r>
              <a:rPr lang="en-US" sz="2400" b="1" dirty="0" err="1">
                <a:solidFill>
                  <a:prstClr val="black"/>
                </a:solidFill>
                <a:ea typeface="+mn-ea"/>
                <a:cs typeface="+mn-cs"/>
              </a:rPr>
              <a:t>Syarat</a:t>
            </a: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ea typeface="+mn-ea"/>
                <a:cs typeface="+mn-cs"/>
              </a:rPr>
              <a:t>Sah</a:t>
            </a: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>, </a:t>
            </a:r>
            <a:r>
              <a:rPr lang="en-US" sz="2400" b="1" dirty="0" err="1">
                <a:solidFill>
                  <a:prstClr val="black"/>
                </a:solidFill>
                <a:ea typeface="+mn-ea"/>
                <a:cs typeface="+mn-cs"/>
              </a:rPr>
              <a:t>dan</a:t>
            </a: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ea typeface="+mn-ea"/>
                <a:cs typeface="+mn-cs"/>
              </a:rPr>
              <a:t>Syarat</a:t>
            </a: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ea typeface="+mn-ea"/>
                <a:cs typeface="+mn-cs"/>
              </a:rPr>
              <a:t>Wajib</a:t>
            </a:r>
            <a: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400" b="1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245859"/>
              </p:ext>
            </p:extLst>
          </p:nvPr>
        </p:nvGraphicFramePr>
        <p:xfrm>
          <a:off x="395536" y="1124744"/>
          <a:ext cx="829126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3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897370"/>
              </p:ext>
            </p:extLst>
          </p:nvPr>
        </p:nvGraphicFramePr>
        <p:xfrm>
          <a:off x="467544" y="620688"/>
          <a:ext cx="8229600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27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endParaRPr lang="en-US" sz="1400" dirty="0" smtClean="0"/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b="1" dirty="0" smtClean="0"/>
              <a:t>CONTOH DALIL :</a:t>
            </a:r>
          </a:p>
          <a:p>
            <a:pPr marL="400050" lvl="1" indent="0">
              <a:buNone/>
            </a:pPr>
            <a:endParaRPr lang="en-US" sz="1400" b="1" dirty="0" smtClean="0"/>
          </a:p>
          <a:p>
            <a:pPr marL="400050" lvl="1" indent="0" algn="just">
              <a:lnSpc>
                <a:spcPct val="160000"/>
              </a:lnSpc>
              <a:buNone/>
            </a:pPr>
            <a:r>
              <a:rPr lang="ar-SA" sz="1400" b="1" dirty="0"/>
              <a:t>وَأَقِمِ الصَّلَاةَ طَرَفَيِ النَّهَارِ وَزُلَفًا مِنَ اللَّيْلِ ۚ إِنَّ الْحَسَنَاتِ يُذْهِبْنَ السَّيِّئَاتِ ۚ ذَٰلِكَ ذِكْرَىٰ لِلذَّاكِرِينَ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err="1"/>
              <a:t>Artinya</a:t>
            </a:r>
            <a:r>
              <a:rPr lang="en-US" sz="1400" dirty="0"/>
              <a:t>: "Dan </a:t>
            </a:r>
            <a:r>
              <a:rPr lang="en-US" sz="1400" dirty="0" err="1"/>
              <a:t>dirikanlah</a:t>
            </a:r>
            <a:r>
              <a:rPr lang="en-US" sz="1400" dirty="0"/>
              <a:t> </a:t>
            </a:r>
            <a:r>
              <a:rPr lang="en-US" sz="1400" dirty="0" err="1"/>
              <a:t>sholat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kedua</a:t>
            </a:r>
            <a:r>
              <a:rPr lang="en-US" sz="1400" dirty="0"/>
              <a:t> </a:t>
            </a:r>
            <a:r>
              <a:rPr lang="en-US" sz="1400" dirty="0" err="1"/>
              <a:t>tepi</a:t>
            </a:r>
            <a:r>
              <a:rPr lang="en-US" sz="1400" dirty="0"/>
              <a:t> </a:t>
            </a:r>
            <a:r>
              <a:rPr lang="en-US" sz="1400" dirty="0" err="1"/>
              <a:t>siang</a:t>
            </a:r>
            <a:r>
              <a:rPr lang="en-US" sz="1400" dirty="0"/>
              <a:t> (</a:t>
            </a:r>
            <a:r>
              <a:rPr lang="en-US" sz="1400" dirty="0" err="1"/>
              <a:t>pagi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petang</a:t>
            </a:r>
            <a:r>
              <a:rPr lang="en-US" sz="1400" dirty="0"/>
              <a:t>)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pada</a:t>
            </a:r>
            <a:r>
              <a:rPr lang="en-US" sz="1400" dirty="0"/>
              <a:t> </a:t>
            </a:r>
            <a:r>
              <a:rPr lang="en-US" sz="1400" dirty="0" err="1"/>
              <a:t>bahagian</a:t>
            </a:r>
            <a:r>
              <a:rPr lang="en-US" sz="1400" dirty="0"/>
              <a:t> </a:t>
            </a:r>
            <a:r>
              <a:rPr lang="en-US" sz="1400" dirty="0" err="1"/>
              <a:t>permulaan</a:t>
            </a:r>
            <a:r>
              <a:rPr lang="en-US" sz="1400" dirty="0"/>
              <a:t> </a:t>
            </a:r>
            <a:r>
              <a:rPr lang="en-US" sz="1400" dirty="0" err="1"/>
              <a:t>daripada</a:t>
            </a:r>
            <a:r>
              <a:rPr lang="en-US" sz="1400" dirty="0"/>
              <a:t> </a:t>
            </a:r>
            <a:r>
              <a:rPr lang="en-US" sz="1400" dirty="0" err="1"/>
              <a:t>malam</a:t>
            </a:r>
            <a:r>
              <a:rPr lang="en-US" sz="1400" dirty="0"/>
              <a:t>. </a:t>
            </a:r>
            <a:r>
              <a:rPr lang="en-US" sz="1400" dirty="0" err="1"/>
              <a:t>Sesungguhnya</a:t>
            </a:r>
            <a:r>
              <a:rPr lang="en-US" sz="1400" dirty="0"/>
              <a:t> </a:t>
            </a:r>
            <a:r>
              <a:rPr lang="en-US" sz="1400" dirty="0" err="1"/>
              <a:t>perbuatan-perbuatan</a:t>
            </a:r>
            <a:r>
              <a:rPr lang="en-US" sz="1400" dirty="0"/>
              <a:t> yang </a:t>
            </a:r>
            <a:r>
              <a:rPr lang="en-US" sz="1400" dirty="0" err="1"/>
              <a:t>baik</a:t>
            </a:r>
            <a:r>
              <a:rPr lang="en-US" sz="1400" dirty="0"/>
              <a:t> </a:t>
            </a:r>
            <a:r>
              <a:rPr lang="en-US" sz="1400" dirty="0" err="1"/>
              <a:t>itu</a:t>
            </a:r>
            <a:r>
              <a:rPr lang="en-US" sz="1400" dirty="0"/>
              <a:t> </a:t>
            </a:r>
            <a:r>
              <a:rPr lang="en-US" sz="1400" dirty="0" err="1"/>
              <a:t>menghapuskan</a:t>
            </a:r>
            <a:r>
              <a:rPr lang="en-US" sz="1400" dirty="0"/>
              <a:t> (</a:t>
            </a:r>
            <a:r>
              <a:rPr lang="en-US" sz="1400" dirty="0" err="1"/>
              <a:t>dosa</a:t>
            </a:r>
            <a:r>
              <a:rPr lang="en-US" sz="1400" dirty="0"/>
              <a:t>) </a:t>
            </a:r>
            <a:r>
              <a:rPr lang="en-US" sz="1400" dirty="0" err="1"/>
              <a:t>perbuatan-perbuatan</a:t>
            </a:r>
            <a:r>
              <a:rPr lang="en-US" sz="1400" dirty="0"/>
              <a:t> yang </a:t>
            </a:r>
            <a:r>
              <a:rPr lang="en-US" sz="1400" dirty="0" err="1"/>
              <a:t>buruk</a:t>
            </a:r>
            <a:r>
              <a:rPr lang="en-US" sz="1400" dirty="0"/>
              <a:t>. </a:t>
            </a:r>
            <a:r>
              <a:rPr lang="en-US" sz="1400" dirty="0" err="1"/>
              <a:t>Itulah</a:t>
            </a:r>
            <a:r>
              <a:rPr lang="en-US" sz="1400" dirty="0"/>
              <a:t> </a:t>
            </a:r>
            <a:r>
              <a:rPr lang="en-US" sz="1400" dirty="0" err="1"/>
              <a:t>peringatan</a:t>
            </a:r>
            <a:r>
              <a:rPr lang="en-US" sz="1400" dirty="0"/>
              <a:t> </a:t>
            </a:r>
            <a:r>
              <a:rPr lang="en-US" sz="1400" dirty="0" err="1"/>
              <a:t>bagi</a:t>
            </a:r>
            <a:r>
              <a:rPr lang="en-US" sz="1400" dirty="0"/>
              <a:t> orang-orang yang </a:t>
            </a:r>
            <a:r>
              <a:rPr lang="en-US" sz="1400" dirty="0" err="1"/>
              <a:t>ingat</a:t>
            </a:r>
            <a:r>
              <a:rPr lang="en-US" sz="1400" dirty="0"/>
              <a:t>." (QS </a:t>
            </a:r>
            <a:r>
              <a:rPr lang="en-US" sz="1400" dirty="0" err="1"/>
              <a:t>Hud</a:t>
            </a:r>
            <a:r>
              <a:rPr lang="en-US" sz="1400" dirty="0"/>
              <a:t>: 114).</a:t>
            </a:r>
          </a:p>
          <a:p>
            <a:pPr marL="400050" lvl="1" indent="0" algn="just">
              <a:buNone/>
            </a:pPr>
            <a:endParaRPr lang="en-US" sz="1400" dirty="0"/>
          </a:p>
          <a:p>
            <a:pPr marL="400050" lvl="1" indent="0" algn="just">
              <a:buNone/>
            </a:pPr>
            <a:endParaRPr lang="en-US" sz="1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2594569"/>
              </p:ext>
            </p:extLst>
          </p:nvPr>
        </p:nvGraphicFramePr>
        <p:xfrm>
          <a:off x="1547664" y="1886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922114"/>
          </a:xfrm>
        </p:spPr>
        <p:txBody>
          <a:bodyPr/>
          <a:lstStyle/>
          <a:p>
            <a:r>
              <a:rPr lang="en-US" dirty="0" smtClean="0"/>
              <a:t>BAB 2 (Jaga </a:t>
            </a:r>
            <a:r>
              <a:rPr lang="en-US" dirty="0" err="1" smtClean="0"/>
              <a:t>Hati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19256" cy="4929411"/>
          </a:xfrm>
        </p:spPr>
        <p:txBody>
          <a:bodyPr>
            <a:normAutofit/>
          </a:bodyPr>
          <a:lstStyle/>
          <a:p>
            <a:pPr marL="457200" indent="-457200">
              <a:buAutoNum type="alphaUcPeriod"/>
            </a:pPr>
            <a:r>
              <a:rPr lang="en-US" sz="2000" b="1" dirty="0" err="1" smtClean="0"/>
              <a:t>Menjaga</a:t>
            </a:r>
            <a:r>
              <a:rPr lang="en-US" sz="2000" b="1" dirty="0" smtClean="0"/>
              <a:t> </a:t>
            </a:r>
            <a:r>
              <a:rPr lang="en-US" sz="2000" b="1" dirty="0" err="1"/>
              <a:t>Hati</a:t>
            </a:r>
            <a:r>
              <a:rPr lang="en-US" sz="2000" b="1" dirty="0"/>
              <a:t> </a:t>
            </a:r>
            <a:r>
              <a:rPr lang="en-US" sz="2000" b="1" dirty="0" err="1"/>
              <a:t>Bagi</a:t>
            </a:r>
            <a:r>
              <a:rPr lang="en-US" sz="2000" b="1" dirty="0"/>
              <a:t> </a:t>
            </a:r>
            <a:r>
              <a:rPr lang="en-US" sz="2000" b="1" dirty="0" err="1"/>
              <a:t>Diri</a:t>
            </a:r>
            <a:r>
              <a:rPr lang="en-US" sz="2000" b="1" dirty="0"/>
              <a:t> </a:t>
            </a:r>
            <a:r>
              <a:rPr lang="en-US" sz="2000" b="1" dirty="0" err="1"/>
              <a:t>Sendiri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/>
              <a:t>umat</a:t>
            </a:r>
            <a:r>
              <a:rPr lang="en-US" sz="1600" dirty="0"/>
              <a:t> </a:t>
            </a:r>
            <a:r>
              <a:rPr lang="en-US" sz="1600" dirty="0" err="1"/>
              <a:t>muslim</a:t>
            </a:r>
            <a:r>
              <a:rPr lang="en-US" sz="1600" dirty="0"/>
              <a:t> yang </a:t>
            </a:r>
            <a:r>
              <a:rPr lang="en-US" sz="1600" dirty="0" err="1"/>
              <a:t>taat</a:t>
            </a:r>
            <a:r>
              <a:rPr lang="en-US" sz="1600" dirty="0"/>
              <a:t>,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sepatutnya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menjaga</a:t>
            </a:r>
            <a:r>
              <a:rPr lang="en-US" sz="1600" dirty="0"/>
              <a:t>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agar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timbul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niat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perbuatan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baik</a:t>
            </a:r>
            <a:r>
              <a:rPr lang="en-US" sz="1600" dirty="0"/>
              <a:t>, </a:t>
            </a:r>
            <a:r>
              <a:rPr lang="en-US" sz="1600" dirty="0" err="1"/>
              <a:t>atau</a:t>
            </a:r>
            <a:r>
              <a:rPr lang="en-US" sz="1600" dirty="0"/>
              <a:t> agar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penyakit</a:t>
            </a:r>
            <a:r>
              <a:rPr lang="en-US" sz="1600" dirty="0"/>
              <a:t> </a:t>
            </a:r>
            <a:r>
              <a:rPr lang="en-US" sz="1600" dirty="0" err="1"/>
              <a:t>penyakit</a:t>
            </a:r>
            <a:r>
              <a:rPr lang="en-US" sz="1600" dirty="0"/>
              <a:t> </a:t>
            </a:r>
            <a:r>
              <a:rPr lang="en-US" sz="1600" dirty="0" err="1" smtClean="0"/>
              <a:t>hati</a:t>
            </a:r>
            <a:r>
              <a:rPr lang="en-US" sz="1600" dirty="0" smtClean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 smtClean="0"/>
              <a:t>kita</a:t>
            </a:r>
            <a:r>
              <a:rPr lang="en-US" sz="1600" dirty="0" smtClean="0"/>
              <a:t>. </a:t>
            </a:r>
            <a:r>
              <a:rPr lang="en-US" sz="1600" dirty="0" err="1" smtClean="0"/>
              <a:t>Beberapa</a:t>
            </a:r>
            <a:r>
              <a:rPr lang="en-US" sz="1600" dirty="0" smtClean="0"/>
              <a:t> </a:t>
            </a:r>
            <a:r>
              <a:rPr lang="en-US" sz="1600" dirty="0" err="1" smtClean="0"/>
              <a:t>ikhtiar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menjaga</a:t>
            </a:r>
            <a:r>
              <a:rPr lang="en-US" sz="1600" dirty="0" smtClean="0"/>
              <a:t> </a:t>
            </a:r>
            <a:r>
              <a:rPr lang="en-US" sz="1600" dirty="0" err="1" smtClean="0"/>
              <a:t>hati</a:t>
            </a:r>
            <a:r>
              <a:rPr lang="en-US" sz="1600" dirty="0"/>
              <a:t> </a:t>
            </a:r>
            <a:r>
              <a:rPr lang="en-US" sz="1600" dirty="0" err="1" smtClean="0"/>
              <a:t>diantaranya</a:t>
            </a:r>
            <a:r>
              <a:rPr lang="en-US" sz="1600" dirty="0" smtClean="0"/>
              <a:t> :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sz="1600" dirty="0" err="1" smtClean="0"/>
              <a:t>Membaca</a:t>
            </a:r>
            <a:r>
              <a:rPr lang="en-US" sz="1600" dirty="0" smtClean="0"/>
              <a:t> </a:t>
            </a:r>
            <a:r>
              <a:rPr lang="en-US" sz="1600" dirty="0"/>
              <a:t>Al-Qur’an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Hati</a:t>
            </a:r>
            <a:r>
              <a:rPr lang="en-US" sz="1600" dirty="0"/>
              <a:t> yang </a:t>
            </a:r>
            <a:r>
              <a:rPr lang="en-US" sz="1600" dirty="0" err="1" smtClean="0"/>
              <a:t>Ikhlas</a:t>
            </a:r>
            <a:endParaRPr lang="en-US" sz="1600" dirty="0" smtClean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1600" dirty="0" smtClean="0"/>
              <a:t>	Al-Qur’an </a:t>
            </a:r>
            <a:r>
              <a:rPr lang="en-US" sz="1600" dirty="0" err="1"/>
              <a:t>tempat</a:t>
            </a:r>
            <a:r>
              <a:rPr lang="en-US" sz="1600" dirty="0"/>
              <a:t> </a:t>
            </a:r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ditemukannya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solusi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masalah</a:t>
            </a:r>
            <a:r>
              <a:rPr lang="en-US" sz="1600" dirty="0"/>
              <a:t>. </a:t>
            </a:r>
            <a:r>
              <a:rPr lang="en-US" sz="1600" dirty="0" err="1"/>
              <a:t>Hingga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membaca</a:t>
            </a:r>
            <a:r>
              <a:rPr lang="en-US" sz="1600" dirty="0"/>
              <a:t> Al-Qur’an </a:t>
            </a:r>
            <a:r>
              <a:rPr lang="en-US" sz="1600" dirty="0" err="1"/>
              <a:t>hati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menjadi</a:t>
            </a:r>
            <a:r>
              <a:rPr lang="en-US" sz="1600" dirty="0"/>
              <a:t> </a:t>
            </a:r>
            <a:r>
              <a:rPr lang="en-US" sz="1600" dirty="0" err="1"/>
              <a:t>tenang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bahagia</a:t>
            </a:r>
            <a:r>
              <a:rPr lang="en-US" sz="1600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1600" dirty="0" smtClean="0"/>
              <a:t>2.  </a:t>
            </a:r>
            <a:r>
              <a:rPr lang="en-US" sz="1600" dirty="0" err="1" smtClean="0"/>
              <a:t>Shalat</a:t>
            </a:r>
            <a:r>
              <a:rPr lang="en-US" sz="1600" dirty="0" smtClean="0"/>
              <a:t> Malam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sz="1600" dirty="0" smtClean="0"/>
              <a:t>	</a:t>
            </a:r>
            <a:r>
              <a:rPr lang="en-US" sz="1600" dirty="0" err="1" smtClean="0"/>
              <a:t>shalat</a:t>
            </a:r>
            <a:r>
              <a:rPr lang="en-US" sz="1600" dirty="0" smtClean="0"/>
              <a:t> </a:t>
            </a:r>
            <a:r>
              <a:rPr lang="en-US" sz="1600" dirty="0"/>
              <a:t>di </a:t>
            </a:r>
            <a:r>
              <a:rPr lang="en-US" sz="1600" dirty="0" err="1"/>
              <a:t>malam</a:t>
            </a:r>
            <a:r>
              <a:rPr lang="en-US" sz="1600" dirty="0"/>
              <a:t> </a:t>
            </a:r>
            <a:r>
              <a:rPr lang="en-US" sz="1600" dirty="0" err="1"/>
              <a:t>hari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ketenangan</a:t>
            </a:r>
            <a:r>
              <a:rPr lang="en-US" sz="1600" dirty="0"/>
              <a:t> yang </a:t>
            </a:r>
            <a:r>
              <a:rPr lang="en-US" sz="1600" dirty="0" err="1"/>
              <a:t>luar</a:t>
            </a:r>
            <a:r>
              <a:rPr lang="en-US" sz="1600" dirty="0"/>
              <a:t> </a:t>
            </a:r>
            <a:r>
              <a:rPr lang="en-US" sz="1600" dirty="0" err="1"/>
              <a:t>biasa</a:t>
            </a:r>
            <a:r>
              <a:rPr lang="en-US" sz="1600" dirty="0"/>
              <a:t>. Dan juga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memperbanyak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agar </a:t>
            </a:r>
            <a:r>
              <a:rPr lang="en-US" sz="1600" dirty="0" err="1"/>
              <a:t>doa</a:t>
            </a:r>
            <a:r>
              <a:rPr lang="en-US" sz="1600" dirty="0"/>
              <a:t> </a:t>
            </a:r>
            <a:r>
              <a:rPr lang="en-US" sz="1600" dirty="0" err="1"/>
              <a:t>semakin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</a:t>
            </a:r>
            <a:r>
              <a:rPr lang="en-US" sz="1600" dirty="0" err="1"/>
              <a:t>dikabulka</a:t>
            </a:r>
            <a:r>
              <a:rPr lang="en-US" sz="1400" dirty="0" err="1"/>
              <a:t>n</a:t>
            </a:r>
            <a:r>
              <a:rPr lang="en-US" sz="1400" dirty="0" smtClean="0"/>
              <a:t>.</a:t>
            </a:r>
          </a:p>
          <a:p>
            <a:pPr marL="457200" lvl="1" indent="0">
              <a:lnSpc>
                <a:spcPct val="16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160000"/>
              </a:lnSpc>
              <a:buNone/>
            </a:pPr>
            <a:endParaRPr lang="en-US" sz="1400" dirty="0" smtClean="0"/>
          </a:p>
          <a:p>
            <a:pPr marL="457200" lvl="1" indent="0">
              <a:lnSpc>
                <a:spcPct val="160000"/>
              </a:lnSpc>
              <a:buNone/>
            </a:pPr>
            <a:endParaRPr lang="en-US" sz="1400" dirty="0"/>
          </a:p>
          <a:p>
            <a:pPr marL="457200" lvl="1" indent="0">
              <a:lnSpc>
                <a:spcPct val="160000"/>
              </a:lnSpc>
              <a:buNone/>
            </a:pPr>
            <a:endParaRPr lang="en-US" sz="14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73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397704"/>
              </p:ext>
            </p:extLst>
          </p:nvPr>
        </p:nvGraphicFramePr>
        <p:xfrm>
          <a:off x="467544" y="116632"/>
          <a:ext cx="8208912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56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48870608"/>
              </p:ext>
            </p:extLst>
          </p:nvPr>
        </p:nvGraphicFramePr>
        <p:xfrm>
          <a:off x="467544" y="332656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6936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73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BAB 3 (Jaga </a:t>
            </a:r>
            <a:r>
              <a:rPr lang="en-US" dirty="0" err="1" smtClean="0"/>
              <a:t>Sikap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spc="40" dirty="0" smtClean="0">
                <a:ea typeface="Times New Roman"/>
              </a:rPr>
              <a:t>	Allah </a:t>
            </a:r>
            <a:r>
              <a:rPr lang="en-US" sz="1800" spc="40" dirty="0" err="1">
                <a:ea typeface="Times New Roman"/>
              </a:rPr>
              <a:t>sudah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menjadikan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Nabi</a:t>
            </a:r>
            <a:r>
              <a:rPr lang="en-US" sz="1800" spc="40" dirty="0">
                <a:ea typeface="Times New Roman"/>
              </a:rPr>
              <a:t> Muhammad </a:t>
            </a:r>
            <a:r>
              <a:rPr lang="en-US" sz="1800" spc="40" dirty="0" err="1">
                <a:ea typeface="Times New Roman"/>
              </a:rPr>
              <a:t>sebagai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suri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tauladan</a:t>
            </a:r>
            <a:r>
              <a:rPr lang="en-US" sz="1800" spc="40" dirty="0">
                <a:ea typeface="Times New Roman"/>
              </a:rPr>
              <a:t> yang </a:t>
            </a:r>
            <a:r>
              <a:rPr lang="en-US" sz="1800" spc="40" dirty="0" err="1">
                <a:ea typeface="Times New Roman"/>
              </a:rPr>
              <a:t>baik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bagi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manusia</a:t>
            </a:r>
            <a:r>
              <a:rPr lang="en-US" sz="1800" spc="40" dirty="0">
                <a:ea typeface="Times New Roman"/>
              </a:rPr>
              <a:t>. </a:t>
            </a:r>
            <a:r>
              <a:rPr lang="en-US" sz="1800" spc="40" dirty="0" err="1">
                <a:ea typeface="Times New Roman"/>
              </a:rPr>
              <a:t>Oleh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sebab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itu</a:t>
            </a:r>
            <a:r>
              <a:rPr lang="en-US" sz="1800" spc="40" dirty="0">
                <a:ea typeface="Times New Roman"/>
              </a:rPr>
              <a:t>, </a:t>
            </a:r>
            <a:r>
              <a:rPr lang="en-US" sz="1800" spc="40" dirty="0" err="1">
                <a:ea typeface="Times New Roman"/>
              </a:rPr>
              <a:t>sudah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seharusnya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kita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menjadikan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perilaku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Nabi</a:t>
            </a:r>
            <a:r>
              <a:rPr lang="en-US" sz="1800" spc="40" dirty="0">
                <a:ea typeface="Times New Roman"/>
              </a:rPr>
              <a:t> Muhammad </a:t>
            </a:r>
            <a:r>
              <a:rPr lang="en-US" sz="1800" spc="40" dirty="0" err="1">
                <a:ea typeface="Times New Roman"/>
              </a:rPr>
              <a:t>sebagai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pedoman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kita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dalam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berperilaku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sehari</a:t>
            </a:r>
            <a:r>
              <a:rPr lang="en-US" sz="1800" spc="40" dirty="0">
                <a:ea typeface="Times New Roman"/>
              </a:rPr>
              <a:t> </a:t>
            </a:r>
            <a:r>
              <a:rPr lang="en-US" sz="1800" spc="40" dirty="0" err="1">
                <a:ea typeface="Times New Roman"/>
              </a:rPr>
              <a:t>hari</a:t>
            </a:r>
            <a:r>
              <a:rPr lang="en-US" sz="1800" spc="40" dirty="0" smtClean="0">
                <a:ea typeface="Times New Roman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/>
              <a:ea typeface="Times New Roman"/>
            </a:endParaRPr>
          </a:p>
          <a:p>
            <a:pPr algn="r" rtl="1">
              <a:lnSpc>
                <a:spcPct val="150000"/>
              </a:lnSpc>
              <a:spcAft>
                <a:spcPts val="0"/>
              </a:spcAft>
            </a:pPr>
            <a:r>
              <a:rPr lang="en-US" sz="1800" dirty="0" err="1">
                <a:ea typeface="Times New Roman"/>
                <a:cs typeface="Calibri"/>
              </a:rPr>
              <a:t>لَقَدْ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كَانَ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لَكُمْ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فِيْ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رَسُوْلِ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اللّٰهِ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اُسْوَةٌ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حَسَنَةٌ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لِّمَنْ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كَانَ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يَرْجُوا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اللّٰهَ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وَالْيَوْمَ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الْاٰخِرَ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وَذَكَرَ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اللّٰهَ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كَثِيْرًاۗ</a:t>
            </a:r>
            <a:endParaRPr lang="en-US" sz="1800" dirty="0">
              <a:ea typeface="Calibri"/>
              <a:cs typeface="Arial"/>
            </a:endParaRPr>
          </a:p>
          <a:p>
            <a:pPr marL="0" indent="0">
              <a:lnSpc>
                <a:spcPct val="150000"/>
              </a:lnSpc>
              <a:spcAft>
                <a:spcPts val="300"/>
              </a:spcAft>
              <a:buNone/>
            </a:pPr>
            <a:r>
              <a:rPr lang="en-US" sz="1800" b="1" dirty="0" err="1" smtClean="0">
                <a:ea typeface="Times New Roman"/>
                <a:cs typeface="Calibri"/>
              </a:rPr>
              <a:t>Terjemahan</a:t>
            </a:r>
            <a:r>
              <a:rPr lang="en-US" sz="1800" b="1" dirty="0" smtClean="0">
                <a:ea typeface="Times New Roman"/>
                <a:cs typeface="Calibri"/>
              </a:rPr>
              <a:t> :</a:t>
            </a:r>
            <a:endParaRPr lang="en-US" sz="1800" dirty="0">
              <a:ea typeface="Calibri"/>
              <a:cs typeface="Arial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dirty="0" smtClean="0">
                <a:ea typeface="Times New Roman"/>
                <a:cs typeface="Calibri"/>
              </a:rPr>
              <a:t>	</a:t>
            </a:r>
            <a:r>
              <a:rPr lang="en-US" sz="1800" dirty="0" err="1" smtClean="0">
                <a:ea typeface="Times New Roman"/>
                <a:cs typeface="Calibri"/>
              </a:rPr>
              <a:t>Sungguh</a:t>
            </a:r>
            <a:r>
              <a:rPr lang="en-US" sz="1800" dirty="0">
                <a:ea typeface="Times New Roman"/>
                <a:cs typeface="Calibri"/>
              </a:rPr>
              <a:t>, </a:t>
            </a:r>
            <a:r>
              <a:rPr lang="en-US" sz="1800" dirty="0" err="1">
                <a:ea typeface="Times New Roman"/>
                <a:cs typeface="Calibri"/>
              </a:rPr>
              <a:t>telah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ada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pada</a:t>
            </a:r>
            <a:r>
              <a:rPr lang="en-US" sz="1800" dirty="0">
                <a:ea typeface="Times New Roman"/>
                <a:cs typeface="Calibri"/>
              </a:rPr>
              <a:t> (</a:t>
            </a:r>
            <a:r>
              <a:rPr lang="en-US" sz="1800" dirty="0" err="1">
                <a:ea typeface="Times New Roman"/>
                <a:cs typeface="Calibri"/>
              </a:rPr>
              <a:t>diri</a:t>
            </a:r>
            <a:r>
              <a:rPr lang="en-US" sz="1800" dirty="0">
                <a:ea typeface="Times New Roman"/>
                <a:cs typeface="Calibri"/>
              </a:rPr>
              <a:t>) </a:t>
            </a:r>
            <a:r>
              <a:rPr lang="en-US" sz="1800" dirty="0" err="1">
                <a:ea typeface="Times New Roman"/>
                <a:cs typeface="Calibri"/>
              </a:rPr>
              <a:t>Rasulullah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itu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suri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teladan</a:t>
            </a:r>
            <a:r>
              <a:rPr lang="en-US" sz="1800" dirty="0">
                <a:ea typeface="Times New Roman"/>
                <a:cs typeface="Calibri"/>
              </a:rPr>
              <a:t> yang </a:t>
            </a:r>
            <a:r>
              <a:rPr lang="en-US" sz="1800" dirty="0" err="1">
                <a:ea typeface="Times New Roman"/>
                <a:cs typeface="Calibri"/>
              </a:rPr>
              <a:t>baik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bagimu</a:t>
            </a:r>
            <a:r>
              <a:rPr lang="en-US" sz="1800" dirty="0">
                <a:ea typeface="Times New Roman"/>
                <a:cs typeface="Calibri"/>
              </a:rPr>
              <a:t> (</a:t>
            </a:r>
            <a:r>
              <a:rPr lang="en-US" sz="1800" dirty="0" err="1">
                <a:ea typeface="Times New Roman"/>
                <a:cs typeface="Calibri"/>
              </a:rPr>
              <a:t>yaitu</a:t>
            </a:r>
            <a:r>
              <a:rPr lang="en-US" sz="1800" dirty="0">
                <a:ea typeface="Times New Roman"/>
                <a:cs typeface="Calibri"/>
              </a:rPr>
              <a:t>) </a:t>
            </a:r>
            <a:r>
              <a:rPr lang="en-US" sz="1800" dirty="0" err="1">
                <a:ea typeface="Times New Roman"/>
                <a:cs typeface="Calibri"/>
              </a:rPr>
              <a:t>bagi</a:t>
            </a:r>
            <a:r>
              <a:rPr lang="en-US" sz="1800" dirty="0">
                <a:ea typeface="Times New Roman"/>
                <a:cs typeface="Calibri"/>
              </a:rPr>
              <a:t> orang yang </a:t>
            </a:r>
            <a:r>
              <a:rPr lang="en-US" sz="1800" dirty="0" err="1">
                <a:ea typeface="Times New Roman"/>
                <a:cs typeface="Calibri"/>
              </a:rPr>
              <a:t>mengharap</a:t>
            </a:r>
            <a:r>
              <a:rPr lang="en-US" sz="1800" dirty="0">
                <a:ea typeface="Times New Roman"/>
                <a:cs typeface="Calibri"/>
              </a:rPr>
              <a:t> (</a:t>
            </a:r>
            <a:r>
              <a:rPr lang="en-US" sz="1800" dirty="0" err="1" smtClean="0">
                <a:ea typeface="Times New Roman"/>
                <a:cs typeface="Calibri"/>
              </a:rPr>
              <a:t>rahmat</a:t>
            </a:r>
            <a:r>
              <a:rPr lang="en-US" sz="1800" dirty="0">
                <a:ea typeface="Times New Roman"/>
                <a:cs typeface="Calibri"/>
              </a:rPr>
              <a:t>) Allah </a:t>
            </a:r>
            <a:r>
              <a:rPr lang="en-US" sz="1800" dirty="0" err="1">
                <a:ea typeface="Times New Roman"/>
                <a:cs typeface="Calibri"/>
              </a:rPr>
              <a:t>dan</a:t>
            </a:r>
            <a:r>
              <a:rPr lang="en-US" sz="1800" dirty="0">
                <a:ea typeface="Times New Roman"/>
                <a:cs typeface="Calibri"/>
              </a:rPr>
              <a:t> (</a:t>
            </a:r>
            <a:r>
              <a:rPr lang="en-US" sz="1800" dirty="0" err="1">
                <a:ea typeface="Times New Roman"/>
                <a:cs typeface="Calibri"/>
              </a:rPr>
              <a:t>kedatangan</a:t>
            </a:r>
            <a:r>
              <a:rPr lang="en-US" sz="1800" dirty="0">
                <a:ea typeface="Times New Roman"/>
                <a:cs typeface="Calibri"/>
              </a:rPr>
              <a:t>) </a:t>
            </a:r>
            <a:r>
              <a:rPr lang="en-US" sz="1800" dirty="0" err="1">
                <a:ea typeface="Times New Roman"/>
                <a:cs typeface="Calibri"/>
              </a:rPr>
              <a:t>hari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Kiamat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dan</a:t>
            </a:r>
            <a:r>
              <a:rPr lang="en-US" sz="1800" dirty="0">
                <a:ea typeface="Times New Roman"/>
                <a:cs typeface="Calibri"/>
              </a:rPr>
              <a:t> yang </a:t>
            </a:r>
            <a:r>
              <a:rPr lang="en-US" sz="1800" dirty="0" err="1">
                <a:ea typeface="Times New Roman"/>
                <a:cs typeface="Calibri"/>
              </a:rPr>
              <a:t>banyak</a:t>
            </a:r>
            <a:r>
              <a:rPr lang="en-US" sz="1800" dirty="0">
                <a:ea typeface="Times New Roman"/>
                <a:cs typeface="Calibri"/>
              </a:rPr>
              <a:t> </a:t>
            </a:r>
            <a:r>
              <a:rPr lang="en-US" sz="1800" dirty="0" err="1">
                <a:ea typeface="Times New Roman"/>
                <a:cs typeface="Calibri"/>
              </a:rPr>
              <a:t>mengingat</a:t>
            </a:r>
            <a:r>
              <a:rPr lang="en-US" sz="1800" dirty="0">
                <a:ea typeface="Times New Roman"/>
                <a:cs typeface="Calibri"/>
              </a:rPr>
              <a:t> Allah.</a:t>
            </a:r>
            <a:endParaRPr lang="en-US" sz="1800" dirty="0">
              <a:ea typeface="Calibri"/>
              <a:cs typeface="Arial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448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BAB 1  (Sholat Berjama’ah)</vt:lpstr>
      <vt:lpstr>D. Rukun, Syarat Sah, dan Syarat Wajib </vt:lpstr>
      <vt:lpstr>PowerPoint Presentation</vt:lpstr>
      <vt:lpstr>PowerPoint Presentation</vt:lpstr>
      <vt:lpstr>BAB 2 (Jaga Hati)</vt:lpstr>
      <vt:lpstr>PowerPoint Presentation</vt:lpstr>
      <vt:lpstr>PowerPoint Presentation</vt:lpstr>
      <vt:lpstr>BAB 3 (Jaga Sikap)</vt:lpstr>
      <vt:lpstr>Tips Belajar Menjaga Sikap</vt:lpstr>
      <vt:lpstr>KESIMPULAN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21</cp:revision>
  <dcterms:created xsi:type="dcterms:W3CDTF">2021-10-24T10:18:17Z</dcterms:created>
  <dcterms:modified xsi:type="dcterms:W3CDTF">2021-10-24T14:55:25Z</dcterms:modified>
</cp:coreProperties>
</file>