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p:scale>
          <a:sx n="63" d="100"/>
          <a:sy n="63" d="100"/>
        </p:scale>
        <p:origin x="1020"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5FC34D3A-C8D4-483C-8695-507470E74D50}">
      <dgm:prSet/>
      <dgm:spPr/>
      <dgm:t>
        <a:bodyPr/>
        <a:lstStyle/>
        <a:p>
          <a:r>
            <a:rPr lang="en-US" dirty="0"/>
            <a:t>2017</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Lorem ipsum dolor sit amet</a:t>
          </a:r>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845D52A-E054-4EB0-A5A3-32AE7DC6D645}">
      <dgm:prSet/>
      <dgm:spPr/>
      <dgm:t>
        <a:bodyPr/>
        <a:lstStyle/>
        <a:p>
          <a:r>
            <a:rPr lang="en-US" dirty="0"/>
            <a:t>2018</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566C4A8F-CE66-4FF5-AF11-6C385F74A275}">
      <dgm:prSet/>
      <dgm:spPr/>
      <dgm:t>
        <a:bodyPr/>
        <a:lstStyle/>
        <a:p>
          <a:r>
            <a:rPr lang="en-US" dirty="0"/>
            <a:t>Lorem ipsum dolor sit amet</a:t>
          </a:r>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dgm:spPr/>
      <dgm:t>
        <a:bodyPr/>
        <a:lstStyle/>
        <a:p>
          <a:r>
            <a:rPr lang="en-US" dirty="0"/>
            <a:t>2019</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Lorem ipsum dolor sit amet</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 modelId="{769CE8F7-0E21-46E4-8D2D-63A034E4D32A}" type="pres">
      <dgm:prSet presAssocID="{5FC34D3A-C8D4-483C-8695-507470E74D50}" presName="composite" presStyleCnt="0"/>
      <dgm:spPr/>
    </dgm:pt>
    <dgm:pt modelId="{FC51A82C-7C01-41E7-95A1-E0F165353360}" type="pres">
      <dgm:prSet presAssocID="{5FC34D3A-C8D4-483C-8695-507470E74D50}" presName="Parent1" presStyleLbl="alignNode1" presStyleIdx="0" presStyleCnt="3">
        <dgm:presLayoutVars>
          <dgm:chMax val="1"/>
          <dgm:chPref val="1"/>
          <dgm:bulletEnabled val="1"/>
        </dgm:presLayoutVars>
      </dgm:prSet>
      <dgm:spPr/>
    </dgm:pt>
    <dgm:pt modelId="{03E7967D-6C10-4379-9B37-4F5A8CF4EED8}" type="pres">
      <dgm:prSet presAssocID="{5FC34D3A-C8D4-483C-8695-507470E74D50}" presName="Childtext1" presStyleLbl="revTx" presStyleIdx="0" presStyleCnt="3">
        <dgm:presLayoutVars>
          <dgm:chMax val="0"/>
          <dgm:chPref val="0"/>
          <dgm:bulletEnabled/>
        </dgm:presLayoutVars>
      </dgm:prSet>
      <dgm:spPr/>
    </dgm:pt>
    <dgm:pt modelId="{52CF010F-1351-4148-8701-92F5768EC7DC}" type="pres">
      <dgm:prSet presAssocID="{5FC34D3A-C8D4-483C-8695-507470E74D50}"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62C4F6DC-B23C-4A1D-86BA-D1DEB98692E9}" type="pres">
      <dgm:prSet presAssocID="{5FC34D3A-C8D4-483C-8695-507470E74D50}" presName="ConnectLineEnd" presStyleLbl="node1" presStyleIdx="0" presStyleCnt="3"/>
      <dgm:spPr/>
    </dgm:pt>
    <dgm:pt modelId="{151E949D-E2E2-482F-BBE3-8BC267057E7B}" type="pres">
      <dgm:prSet presAssocID="{5FC34D3A-C8D4-483C-8695-507470E74D50}" presName="EmptyPane" presStyleCnt="0"/>
      <dgm:spPr/>
    </dgm:pt>
    <dgm:pt modelId="{4FB3A766-643A-4ACA-8E5D-2C95FFB87076}" type="pres">
      <dgm:prSet presAssocID="{1DECF9F5-40C0-4379-BCCE-7BCAAD54807B}" presName="spaceBetweenRectangles" presStyleLbl="fgAcc1" presStyleIdx="0" presStyleCnt="2"/>
      <dgm:spPr/>
    </dgm:pt>
    <dgm:pt modelId="{4630FBA4-1F51-4A32-B0E4-88E47053D0D9}" type="pres">
      <dgm:prSet presAssocID="{9845D52A-E054-4EB0-A5A3-32AE7DC6D645}" presName="composite" presStyleCnt="0"/>
      <dgm:spPr/>
    </dgm:pt>
    <dgm:pt modelId="{D39499CF-3BA1-4BBD-960A-4434BA9F21A7}" type="pres">
      <dgm:prSet presAssocID="{9845D52A-E054-4EB0-A5A3-32AE7DC6D645}" presName="Parent1" presStyleLbl="alignNode1" presStyleIdx="1" presStyleCnt="3">
        <dgm:presLayoutVars>
          <dgm:chMax val="1"/>
          <dgm:chPref val="1"/>
          <dgm:bulletEnabled val="1"/>
        </dgm:presLayoutVars>
      </dgm:prSet>
      <dgm:spPr/>
    </dgm:pt>
    <dgm:pt modelId="{5E76ADAA-D3EE-462D-A737-9D3772B6C76F}" type="pres">
      <dgm:prSet presAssocID="{9845D52A-E054-4EB0-A5A3-32AE7DC6D645}" presName="Childtext1" presStyleLbl="revTx" presStyleIdx="1" presStyleCnt="3">
        <dgm:presLayoutVars>
          <dgm:chMax val="0"/>
          <dgm:chPref val="0"/>
          <dgm:bulletEnabled/>
        </dgm:presLayoutVars>
      </dgm:prSet>
      <dgm:spPr/>
    </dgm:pt>
    <dgm:pt modelId="{F514349A-AC82-402F-8DA0-95785071B5F0}" type="pres">
      <dgm:prSet presAssocID="{9845D52A-E054-4EB0-A5A3-32AE7DC6D645}"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BBACFDEF-20FB-406A-9641-2F4782D85F9F}" type="pres">
      <dgm:prSet presAssocID="{9845D52A-E054-4EB0-A5A3-32AE7DC6D645}" presName="ConnectLineEnd" presStyleLbl="node1" presStyleIdx="1" presStyleCnt="3"/>
      <dgm:spPr/>
    </dgm:pt>
    <dgm:pt modelId="{E12CB119-910F-4C38-9D07-4EF7748B1BD6}" type="pres">
      <dgm:prSet presAssocID="{9845D52A-E054-4EB0-A5A3-32AE7DC6D645}" presName="EmptyPane" presStyleCnt="0"/>
      <dgm:spPr/>
    </dgm:pt>
    <dgm:pt modelId="{6C1697D8-F9A2-4451-950E-C8D8168BBC75}" type="pres">
      <dgm:prSet presAssocID="{796364FD-7651-493A-AEE5-8DD45DF8EEAC}" presName="spaceBetweenRectangles" presStyleLbl="fgAcc1" presStyleIdx="1" presStyleCnt="2"/>
      <dgm:spPr/>
    </dgm:pt>
    <dgm:pt modelId="{258D101A-CA89-4BD3-9BA0-F95214FF0550}" type="pres">
      <dgm:prSet presAssocID="{9AC77E87-FC4D-4F04-889B-73358514DC0D}" presName="composite" presStyleCnt="0"/>
      <dgm:spPr/>
    </dgm:pt>
    <dgm:pt modelId="{E38B2215-81DF-4D79-BB37-17C8C9F898E7}" type="pres">
      <dgm:prSet presAssocID="{9AC77E87-FC4D-4F04-889B-73358514DC0D}" presName="Parent1" presStyleLbl="alignNode1" presStyleIdx="2" presStyleCnt="3">
        <dgm:presLayoutVars>
          <dgm:chMax val="1"/>
          <dgm:chPref val="1"/>
          <dgm:bulletEnabled val="1"/>
        </dgm:presLayoutVars>
      </dgm:prSet>
      <dgm:spPr/>
    </dgm:pt>
    <dgm:pt modelId="{2E1F219F-885D-437D-9D95-1C496EBAD119}" type="pres">
      <dgm:prSet presAssocID="{9AC77E87-FC4D-4F04-889B-73358514DC0D}" presName="Childtext1" presStyleLbl="revTx" presStyleIdx="2" presStyleCnt="3">
        <dgm:presLayoutVars>
          <dgm:chMax val="0"/>
          <dgm:chPref val="0"/>
          <dgm:bulletEnabled/>
        </dgm:presLayoutVars>
      </dgm:prSet>
      <dgm:spPr/>
    </dgm:pt>
    <dgm:pt modelId="{8801BA21-B732-43C2-BD4E-EED526CA614C}"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ED3C7052-C7D3-4A48-8DD7-C35F83E9E14D}" type="pres">
      <dgm:prSet presAssocID="{9AC77E87-FC4D-4F04-889B-73358514DC0D}" presName="ConnectLineEnd" presStyleLbl="node1" presStyleIdx="2" presStyleCnt="3"/>
      <dgm:spPr/>
    </dgm:pt>
    <dgm:pt modelId="{E1638529-5025-4BCE-9448-174A6B1F9AFC}" type="pres">
      <dgm:prSet presAssocID="{9AC77E87-FC4D-4F04-889B-73358514DC0D}" presName="EmptyPane" presStyleCnt="0"/>
      <dgm:spPr/>
    </dgm:pt>
  </dgm:ptLst>
  <dgm:cxnLst>
    <dgm:cxn modelId="{B04C6215-C46D-4282-963F-02A26E25C8AB}" srcId="{08F627ED-A304-4697-8C44-18E45D3D2B1A}" destId="{9845D52A-E054-4EB0-A5A3-32AE7DC6D645}" srcOrd="1" destOrd="0" parTransId="{952EE001-86C3-4022-96EE-ABDB540B8A78}" sibTransId="{796364FD-7651-493A-AEE5-8DD45DF8EEAC}"/>
    <dgm:cxn modelId="{66E8CE3C-459F-4648-B4D7-5039298A0E92}" srcId="{9845D52A-E054-4EB0-A5A3-32AE7DC6D645}" destId="{566C4A8F-CE66-4FF5-AF11-6C385F74A275}" srcOrd="0" destOrd="0" parTransId="{375C5A5E-5F04-4FE8-98F8-795867C18A18}" sibTransId="{E74B8A5E-78D9-4E5B-86E1-203DE271581F}"/>
    <dgm:cxn modelId="{DC951A47-D712-4DDF-BC45-034C400F587A}" type="presOf" srcId="{08F627ED-A304-4697-8C44-18E45D3D2B1A}" destId="{D6614DDC-66DE-4E26-A0E6-8B5D4F611437}" srcOrd="0" destOrd="0" presId="urn:microsoft.com/office/officeart/2016/7/layout/HexagonTimeline"/>
    <dgm:cxn modelId="{49EFF76F-887C-4DB3-847E-B88D6BC6A77B}" type="presOf" srcId="{C2F0E5C9-2943-4A9B-872F-ECF6B159E9F4}" destId="{2E1F219F-885D-437D-9D95-1C496EBAD119}" srcOrd="0" destOrd="0" presId="urn:microsoft.com/office/officeart/2016/7/layout/HexagonTimeline"/>
    <dgm:cxn modelId="{CB98D256-5AB4-4B9D-AD69-15CA4B5C1220}" type="presOf" srcId="{566C4A8F-CE66-4FF5-AF11-6C385F74A275}" destId="{5E76ADAA-D3EE-462D-A737-9D3772B6C76F}"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29E5675A-D36F-4E0E-B6B3-F7B5A3728BC3}" type="presOf" srcId="{C057D6ED-8F49-42DC-B8A7-C07F68F0F734}" destId="{03E7967D-6C10-4379-9B37-4F5A8CF4EED8}"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07EFBDB0-8C3C-4140-851A-D6494FDB0B7A}" type="presOf" srcId="{9845D52A-E054-4EB0-A5A3-32AE7DC6D645}" destId="{D39499CF-3BA1-4BBD-960A-4434BA9F21A7}" srcOrd="0" destOrd="0" presId="urn:microsoft.com/office/officeart/2016/7/layout/HexagonTimeline"/>
    <dgm:cxn modelId="{6E1CE7C2-A87C-4E64-9245-7487AB728B9A}" type="presOf" srcId="{9AC77E87-FC4D-4F04-889B-73358514DC0D}" destId="{E38B2215-81DF-4D79-BB37-17C8C9F898E7}" srcOrd="0" destOrd="0" presId="urn:microsoft.com/office/officeart/2016/7/layout/HexagonTimeline"/>
    <dgm:cxn modelId="{277179CE-E2F5-4733-8D23-9E37CACB7B9E}" srcId="{08F627ED-A304-4697-8C44-18E45D3D2B1A}" destId="{5FC34D3A-C8D4-483C-8695-507470E74D50}" srcOrd="0" destOrd="0" parTransId="{9978A89C-C2F1-4241-807C-13619E6D6376}" sibTransId="{1DECF9F5-40C0-4379-BCCE-7BCAAD54807B}"/>
    <dgm:cxn modelId="{A0697AD9-4F1C-44DF-9F0B-484ED62574F5}" type="presOf" srcId="{5FC34D3A-C8D4-483C-8695-507470E74D50}" destId="{FC51A82C-7C01-41E7-95A1-E0F165353360}" srcOrd="0" destOrd="0" presId="urn:microsoft.com/office/officeart/2016/7/layout/HexagonTimeline"/>
    <dgm:cxn modelId="{5B0C5A64-640A-44DE-9231-55D8B9A431B8}" type="presParOf" srcId="{D6614DDC-66DE-4E26-A0E6-8B5D4F611437}" destId="{769CE8F7-0E21-46E4-8D2D-63A034E4D32A}" srcOrd="0" destOrd="0" presId="urn:microsoft.com/office/officeart/2016/7/layout/HexagonTimeline"/>
    <dgm:cxn modelId="{C97A35EB-F4F5-44C0-B2D0-19AF31DC2223}" type="presParOf" srcId="{769CE8F7-0E21-46E4-8D2D-63A034E4D32A}" destId="{FC51A82C-7C01-41E7-95A1-E0F165353360}" srcOrd="0" destOrd="0" presId="urn:microsoft.com/office/officeart/2016/7/layout/HexagonTimeline"/>
    <dgm:cxn modelId="{1BEB00C5-1AFC-46FC-849A-D490784DB52E}" type="presParOf" srcId="{769CE8F7-0E21-46E4-8D2D-63A034E4D32A}" destId="{03E7967D-6C10-4379-9B37-4F5A8CF4EED8}" srcOrd="1" destOrd="0" presId="urn:microsoft.com/office/officeart/2016/7/layout/HexagonTimeline"/>
    <dgm:cxn modelId="{498AAC8F-D211-4064-80B2-75359BE901E4}" type="presParOf" srcId="{769CE8F7-0E21-46E4-8D2D-63A034E4D32A}" destId="{52CF010F-1351-4148-8701-92F5768EC7DC}" srcOrd="2" destOrd="0" presId="urn:microsoft.com/office/officeart/2016/7/layout/HexagonTimeline"/>
    <dgm:cxn modelId="{F3FAB4D5-BB8E-491A-A343-49D331762E47}" type="presParOf" srcId="{769CE8F7-0E21-46E4-8D2D-63A034E4D32A}" destId="{62C4F6DC-B23C-4A1D-86BA-D1DEB98692E9}" srcOrd="3" destOrd="0" presId="urn:microsoft.com/office/officeart/2016/7/layout/HexagonTimeline"/>
    <dgm:cxn modelId="{2F93DD1C-5D61-4E63-ABD3-9D5E5D20D4D2}" type="presParOf" srcId="{769CE8F7-0E21-46E4-8D2D-63A034E4D32A}" destId="{151E949D-E2E2-482F-BBE3-8BC267057E7B}" srcOrd="4" destOrd="0" presId="urn:microsoft.com/office/officeart/2016/7/layout/HexagonTimeline"/>
    <dgm:cxn modelId="{7C0E3781-57A7-45F1-A9B7-AD7B29B66966}" type="presParOf" srcId="{D6614DDC-66DE-4E26-A0E6-8B5D4F611437}" destId="{4FB3A766-643A-4ACA-8E5D-2C95FFB87076}" srcOrd="1" destOrd="0" presId="urn:microsoft.com/office/officeart/2016/7/layout/HexagonTimeline"/>
    <dgm:cxn modelId="{434FF653-D75F-4952-8E75-D3AF3DA482CB}" type="presParOf" srcId="{D6614DDC-66DE-4E26-A0E6-8B5D4F611437}" destId="{4630FBA4-1F51-4A32-B0E4-88E47053D0D9}" srcOrd="2" destOrd="0" presId="urn:microsoft.com/office/officeart/2016/7/layout/HexagonTimeline"/>
    <dgm:cxn modelId="{255D0E88-A582-4AB9-85D4-3CCE25636858}" type="presParOf" srcId="{4630FBA4-1F51-4A32-B0E4-88E47053D0D9}" destId="{D39499CF-3BA1-4BBD-960A-4434BA9F21A7}" srcOrd="0" destOrd="0" presId="urn:microsoft.com/office/officeart/2016/7/layout/HexagonTimeline"/>
    <dgm:cxn modelId="{EB99A48A-7C1E-46F6-BDF1-CF76EFA8B1BE}" type="presParOf" srcId="{4630FBA4-1F51-4A32-B0E4-88E47053D0D9}" destId="{5E76ADAA-D3EE-462D-A737-9D3772B6C76F}" srcOrd="1" destOrd="0" presId="urn:microsoft.com/office/officeart/2016/7/layout/HexagonTimeline"/>
    <dgm:cxn modelId="{A5B350CB-1F08-407B-AB74-C0A9D5254180}" type="presParOf" srcId="{4630FBA4-1F51-4A32-B0E4-88E47053D0D9}" destId="{F514349A-AC82-402F-8DA0-95785071B5F0}" srcOrd="2" destOrd="0" presId="urn:microsoft.com/office/officeart/2016/7/layout/HexagonTimeline"/>
    <dgm:cxn modelId="{3AEF0478-205F-4564-A8F2-A009D04A4716}" type="presParOf" srcId="{4630FBA4-1F51-4A32-B0E4-88E47053D0D9}" destId="{BBACFDEF-20FB-406A-9641-2F4782D85F9F}" srcOrd="3" destOrd="0" presId="urn:microsoft.com/office/officeart/2016/7/layout/HexagonTimeline"/>
    <dgm:cxn modelId="{E91CE1AF-35AF-4453-8B3B-CCA366030481}" type="presParOf" srcId="{4630FBA4-1F51-4A32-B0E4-88E47053D0D9}" destId="{E12CB119-910F-4C38-9D07-4EF7748B1BD6}" srcOrd="4" destOrd="0" presId="urn:microsoft.com/office/officeart/2016/7/layout/HexagonTimeline"/>
    <dgm:cxn modelId="{830D18A3-5BD1-43DE-A8C7-D3AD84C79C41}" type="presParOf" srcId="{D6614DDC-66DE-4E26-A0E6-8B5D4F611437}" destId="{6C1697D8-F9A2-4451-950E-C8D8168BBC75}" srcOrd="3" destOrd="0" presId="urn:microsoft.com/office/officeart/2016/7/layout/HexagonTimeline"/>
    <dgm:cxn modelId="{A2FC9288-5AD0-464F-A27B-3C029EB82A78}" type="presParOf" srcId="{D6614DDC-66DE-4E26-A0E6-8B5D4F611437}" destId="{258D101A-CA89-4BD3-9BA0-F95214FF0550}" srcOrd="4" destOrd="0" presId="urn:microsoft.com/office/officeart/2016/7/layout/HexagonTimeline"/>
    <dgm:cxn modelId="{3E0287D5-85BD-4EA8-8360-16EA3B96ED89}" type="presParOf" srcId="{258D101A-CA89-4BD3-9BA0-F95214FF0550}" destId="{E38B2215-81DF-4D79-BB37-17C8C9F898E7}" srcOrd="0" destOrd="0" presId="urn:microsoft.com/office/officeart/2016/7/layout/HexagonTimeline"/>
    <dgm:cxn modelId="{7053D88C-9828-4A50-8590-4A4874885273}" type="presParOf" srcId="{258D101A-CA89-4BD3-9BA0-F95214FF0550}" destId="{2E1F219F-885D-437D-9D95-1C496EBAD119}" srcOrd="1" destOrd="0" presId="urn:microsoft.com/office/officeart/2016/7/layout/HexagonTimeline"/>
    <dgm:cxn modelId="{CD524EB0-8DDC-47BC-8050-14B4AE3DE867}" type="presParOf" srcId="{258D101A-CA89-4BD3-9BA0-F95214FF0550}" destId="{8801BA21-B732-43C2-BD4E-EED526CA614C}" srcOrd="2" destOrd="0" presId="urn:microsoft.com/office/officeart/2016/7/layout/HexagonTimeline"/>
    <dgm:cxn modelId="{7C871D98-1568-47DF-AD10-05B6D83FE291}" type="presParOf" srcId="{258D101A-CA89-4BD3-9BA0-F95214FF0550}" destId="{ED3C7052-C7D3-4A48-8DD7-C35F83E9E14D}" srcOrd="3" destOrd="0" presId="urn:microsoft.com/office/officeart/2016/7/layout/HexagonTimeline"/>
    <dgm:cxn modelId="{2B694A21-4ED9-4979-ACB7-DABE9ECD1399}" type="presParOf" srcId="{258D101A-CA89-4BD3-9BA0-F95214FF0550}" destId="{E1638529-5025-4BCE-9448-174A6B1F9AFC}"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1A82C-7C01-41E7-95A1-E0F165353360}">
      <dsp:nvSpPr>
        <dsp:cNvPr id="0" name=""/>
        <dsp:cNvSpPr/>
      </dsp:nvSpPr>
      <dsp:spPr>
        <a:xfrm>
          <a:off x="316501"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2017</a:t>
          </a:r>
        </a:p>
      </dsp:txBody>
      <dsp:txXfrm>
        <a:off x="316501" y="1604214"/>
        <a:ext cx="1523346" cy="437513"/>
      </dsp:txXfrm>
    </dsp:sp>
    <dsp:sp modelId="{03E7967D-6C10-4379-9B37-4F5A8CF4EED8}">
      <dsp:nvSpPr>
        <dsp:cNvPr id="0" name=""/>
        <dsp:cNvSpPr/>
      </dsp:nvSpPr>
      <dsp:spPr>
        <a:xfrm>
          <a:off x="3280"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280" y="0"/>
        <a:ext cx="2237291" cy="1166701"/>
      </dsp:txXfrm>
    </dsp:sp>
    <dsp:sp modelId="{4FB3A766-643A-4ACA-8E5D-2C95FFB87076}">
      <dsp:nvSpPr>
        <dsp:cNvPr id="0" name=""/>
        <dsp:cNvSpPr/>
      </dsp:nvSpPr>
      <dsp:spPr>
        <a:xfrm>
          <a:off x="1927350"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CF010F-1351-4148-8701-92F5768EC7DC}">
      <dsp:nvSpPr>
        <dsp:cNvPr id="0" name=""/>
        <dsp:cNvSpPr/>
      </dsp:nvSpPr>
      <dsp:spPr>
        <a:xfrm>
          <a:off x="1121925"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2C4F6DC-B23C-4A1D-86BA-D1DEB98692E9}">
      <dsp:nvSpPr>
        <dsp:cNvPr id="0" name=""/>
        <dsp:cNvSpPr/>
      </dsp:nvSpPr>
      <dsp:spPr>
        <a:xfrm>
          <a:off x="1085466"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9499CF-3BA1-4BBD-960A-4434BA9F21A7}">
      <dsp:nvSpPr>
        <dsp:cNvPr id="0" name=""/>
        <dsp:cNvSpPr/>
      </dsp:nvSpPr>
      <dsp:spPr>
        <a:xfrm>
          <a:off x="2553792" y="1604214"/>
          <a:ext cx="1610849" cy="43751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2018</a:t>
          </a:r>
        </a:p>
      </dsp:txBody>
      <dsp:txXfrm>
        <a:off x="2746364" y="1656517"/>
        <a:ext cx="1225705" cy="332907"/>
      </dsp:txXfrm>
    </dsp:sp>
    <dsp:sp modelId="{5E76ADAA-D3EE-462D-A737-9D3772B6C76F}">
      <dsp:nvSpPr>
        <dsp:cNvPr id="0" name=""/>
        <dsp:cNvSpPr/>
      </dsp:nvSpPr>
      <dsp:spPr>
        <a:xfrm>
          <a:off x="2240571" y="247924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2240571" y="2479240"/>
        <a:ext cx="2237291" cy="1166701"/>
      </dsp:txXfrm>
    </dsp:sp>
    <dsp:sp modelId="{6C1697D8-F9A2-4451-950E-C8D8168BBC75}">
      <dsp:nvSpPr>
        <dsp:cNvPr id="0" name=""/>
        <dsp:cNvSpPr/>
      </dsp:nvSpPr>
      <dsp:spPr>
        <a:xfrm>
          <a:off x="4164641"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14349A-AC82-402F-8DA0-95785071B5F0}">
      <dsp:nvSpPr>
        <dsp:cNvPr id="0" name=""/>
        <dsp:cNvSpPr/>
      </dsp:nvSpPr>
      <dsp:spPr>
        <a:xfrm>
          <a:off x="3359216" y="2041727"/>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BACFDEF-20FB-406A-9641-2F4782D85F9F}">
      <dsp:nvSpPr>
        <dsp:cNvPr id="0" name=""/>
        <dsp:cNvSpPr/>
      </dsp:nvSpPr>
      <dsp:spPr>
        <a:xfrm>
          <a:off x="3322757" y="240632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8B2215-81DF-4D79-BB37-17C8C9F898E7}">
      <dsp:nvSpPr>
        <dsp:cNvPr id="0" name=""/>
        <dsp:cNvSpPr/>
      </dsp:nvSpPr>
      <dsp:spPr>
        <a:xfrm rot="10800000">
          <a:off x="4791083"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2019</a:t>
          </a:r>
        </a:p>
      </dsp:txBody>
      <dsp:txXfrm rot="10800000">
        <a:off x="4878586" y="1604214"/>
        <a:ext cx="1523346" cy="437513"/>
      </dsp:txXfrm>
    </dsp:sp>
    <dsp:sp modelId="{2E1F219F-885D-437D-9D95-1C496EBAD119}">
      <dsp:nvSpPr>
        <dsp:cNvPr id="0" name=""/>
        <dsp:cNvSpPr/>
      </dsp:nvSpPr>
      <dsp:spPr>
        <a:xfrm>
          <a:off x="4477862"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4477862" y="0"/>
        <a:ext cx="2237291" cy="1166701"/>
      </dsp:txXfrm>
    </dsp:sp>
    <dsp:sp modelId="{8801BA21-B732-43C2-BD4E-EED526CA614C}">
      <dsp:nvSpPr>
        <dsp:cNvPr id="0" name=""/>
        <dsp:cNvSpPr/>
      </dsp:nvSpPr>
      <dsp:spPr>
        <a:xfrm>
          <a:off x="5596508"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D3C7052-C7D3-4A48-8DD7-C35F83E9E14D}">
      <dsp:nvSpPr>
        <dsp:cNvPr id="0" name=""/>
        <dsp:cNvSpPr/>
      </dsp:nvSpPr>
      <dsp:spPr>
        <a:xfrm>
          <a:off x="5560048"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10/27/2021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65384"/>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373145" y="2068550"/>
            <a:ext cx="4580894" cy="2590123"/>
          </a:xfrm>
        </p:spPr>
        <p:txBody>
          <a:bodyPr>
            <a:normAutofit fontScale="90000"/>
          </a:bodyPr>
          <a:lstStyle/>
          <a:p>
            <a:r>
              <a:rPr lang="en-US" sz="4400" i="1" dirty="0">
                <a:solidFill>
                  <a:schemeClr val="tx1"/>
                </a:solidFill>
              </a:rPr>
              <a:t>KALAU Kau MENYERAH KAU MEMBUANG PELUANG UNTUK MENANG</a:t>
            </a:r>
            <a:br>
              <a:rPr lang="en-US" sz="4400" i="1" dirty="0">
                <a:solidFill>
                  <a:schemeClr val="tx1"/>
                </a:solidFill>
              </a:rPr>
            </a:br>
            <a:r>
              <a:rPr lang="en-US" sz="1200" i="1" dirty="0">
                <a:solidFill>
                  <a:schemeClr val="tx1"/>
                </a:solidFill>
              </a:rPr>
              <a:t>K.H </a:t>
            </a:r>
            <a:r>
              <a:rPr lang="en-US" sz="1200" i="1" dirty="0" err="1">
                <a:solidFill>
                  <a:schemeClr val="tx1"/>
                </a:solidFill>
              </a:rPr>
              <a:t>Cholil</a:t>
            </a:r>
            <a:r>
              <a:rPr lang="en-US" sz="1200" i="1" dirty="0">
                <a:solidFill>
                  <a:schemeClr val="tx1"/>
                </a:solidFill>
              </a:rPr>
              <a:t> </a:t>
            </a:r>
            <a:r>
              <a:rPr lang="en-US" sz="1200" i="1" dirty="0" err="1">
                <a:solidFill>
                  <a:schemeClr val="tx1"/>
                </a:solidFill>
              </a:rPr>
              <a:t>Bisri</a:t>
            </a:r>
            <a:endParaRPr lang="en-US" sz="1200" i="1" dirty="0">
              <a:solidFill>
                <a:schemeClr val="tx1"/>
              </a:solidFill>
            </a:endParaRP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Title Lorem Ipsum Dolor</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7314397"/>
              </p:ext>
            </p:extLst>
          </p:nvPr>
        </p:nvGraphicFramePr>
        <p:xfrm>
          <a:off x="4740752" y="2389098"/>
          <a:ext cx="6718434" cy="364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{877B6AB5-3AAA-4825-98FC-06A5AC7AE45A}tf56410444_win32</Template>
  <TotalTime>3</TotalTime>
  <Words>36</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Avenir Next LT Pro</vt:lpstr>
      <vt:lpstr>Avenir Next LT Pro Light</vt:lpstr>
      <vt:lpstr>Garamond</vt:lpstr>
      <vt:lpstr>SavonVTI</vt:lpstr>
      <vt:lpstr>KALAU Kau MENYERAH KAU MEMBUANG PELUANG UNTUK MENANG K.H Cholil Bisri</vt:lpstr>
      <vt:lpstr>Title Lorem Ipsum Dolor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KALAU Kau MENYERAH KAU MEMBUANG PELUANG UNTUK MENANG K.H Cholil Bisri</dc:title>
  <dc:creator>Maryati Tarmizi</dc:creator>
  <cp:lastModifiedBy>Maryati Tarmizi</cp:lastModifiedBy>
  <cp:revision>1</cp:revision>
  <dcterms:created xsi:type="dcterms:W3CDTF">2021-10-26T23:42:19Z</dcterms:created>
  <dcterms:modified xsi:type="dcterms:W3CDTF">2021-10-26T23:45:25Z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