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E5F-3D31-40A3-9606-0958BB037018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B7B3B6D-6805-4836-9897-864A65C721EB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59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E5F-3D31-40A3-9606-0958BB037018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3B6D-6805-4836-9897-864A65C721EB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38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E5F-3D31-40A3-9606-0958BB037018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3B6D-6805-4836-9897-864A65C721EB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69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E5F-3D31-40A3-9606-0958BB037018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3B6D-6805-4836-9897-864A65C721EB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88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E5F-3D31-40A3-9606-0958BB037018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3B6D-6805-4836-9897-864A65C721EB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5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E5F-3D31-40A3-9606-0958BB037018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3B6D-6805-4836-9897-864A65C721EB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8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E5F-3D31-40A3-9606-0958BB037018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3B6D-6805-4836-9897-864A65C721EB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7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E5F-3D31-40A3-9606-0958BB037018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3B6D-6805-4836-9897-864A65C721EB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E5F-3D31-40A3-9606-0958BB037018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3B6D-6805-4836-9897-864A65C72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594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E5F-3D31-40A3-9606-0958BB037018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3B6D-6805-4836-9897-864A65C721EB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1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C11E5F-3D31-40A3-9606-0958BB037018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3B6D-6805-4836-9897-864A65C721EB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65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11E5F-3D31-40A3-9606-0958BB037018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B7B3B6D-6805-4836-9897-864A65C721EB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18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graph.ie/photo/1617046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1pintualuminium.blogspot.com/2019/10/kusen-jendela-aluminium-alkan-bogor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id/photo/501820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ddyhuang.com/2006/11/21/kumpulin-struk-belanja-yuk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olololpedia.org/wiki/Indomie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F097-4A5C-47CF-A2B6-22D66A511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3904" y="1040423"/>
            <a:ext cx="8637073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>
                <a:latin typeface="Algerian" panose="04020705040A02060702" pitchFamily="82" charset="0"/>
              </a:rPr>
              <a:t>Menganalisa Sistem</a:t>
            </a:r>
            <a:br>
              <a:rPr lang="id-ID" dirty="0">
                <a:latin typeface="Algerian" panose="04020705040A02060702" pitchFamily="82" charset="0"/>
              </a:rPr>
            </a:br>
            <a:r>
              <a:rPr lang="id-ID" dirty="0">
                <a:latin typeface="Algerian" panose="04020705040A02060702" pitchFamily="82" charset="0"/>
              </a:rPr>
              <a:t>minI mart</a:t>
            </a:r>
            <a:br>
              <a:rPr lang="id-ID" dirty="0">
                <a:latin typeface="Algerian" panose="04020705040A02060702" pitchFamily="82" charset="0"/>
              </a:rPr>
            </a:br>
            <a:r>
              <a:rPr lang="id-ID" dirty="0">
                <a:latin typeface="Algerian" panose="04020705040A02060702" pitchFamily="82" charset="0"/>
              </a:rPr>
              <a:t>DI manahijul huda</a:t>
            </a:r>
            <a:endParaRPr lang="en-ID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6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FF57-B6C7-47CB-894F-0D07CF9F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Algerian" panose="04020705040A02060702" pitchFamily="82" charset="0"/>
              </a:rPr>
              <a:t>SARAT – SARAT YANG HARUS DI LAKUKAN</a:t>
            </a:r>
            <a:endParaRPr lang="en-ID" dirty="0">
              <a:latin typeface="Algerian" panose="04020705040A02060702" pitchFamily="82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311322E-D4AC-4296-87F3-8C790D46D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397" y="1907729"/>
            <a:ext cx="5944228" cy="344963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791F76-8052-4095-8645-31BE2D005F66}"/>
              </a:ext>
            </a:extLst>
          </p:cNvPr>
          <p:cNvSpPr txBox="1"/>
          <p:nvPr/>
        </p:nvSpPr>
        <p:spPr>
          <a:xfrm flipH="1">
            <a:off x="1247774" y="2219325"/>
            <a:ext cx="3059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latin typeface="Arial Black" panose="020B0A04020102020204" pitchFamily="34" charset="0"/>
              </a:rPr>
              <a:t>Mempunyai Kartu Member</a:t>
            </a:r>
            <a:endParaRPr lang="en-ID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5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9D250D-0D61-419D-84B9-720DF98D0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00151" y="1883758"/>
            <a:ext cx="9849802" cy="339309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2A16D1-EBFA-41E2-8048-637A14BA5240}"/>
              </a:ext>
            </a:extLst>
          </p:cNvPr>
          <p:cNvSpPr txBox="1"/>
          <p:nvPr/>
        </p:nvSpPr>
        <p:spPr>
          <a:xfrm flipH="1">
            <a:off x="1476374" y="695325"/>
            <a:ext cx="575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accent5"/>
                </a:solidFill>
                <a:latin typeface="Bernard MT Condensed" panose="02050806060905020404" pitchFamily="18" charset="0"/>
              </a:rPr>
              <a:t>Mengetahui Posisi Mini Market</a:t>
            </a:r>
            <a:endParaRPr lang="en-ID" sz="2400" b="1" dirty="0">
              <a:solidFill>
                <a:schemeClr val="accent5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7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D6AD-662C-4E19-9793-27651EEE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229" y="3357785"/>
            <a:ext cx="9603275" cy="461517"/>
          </a:xfrm>
        </p:spPr>
        <p:txBody>
          <a:bodyPr>
            <a:normAutofit fontScale="90000"/>
          </a:bodyPr>
          <a:lstStyle/>
          <a:p>
            <a:r>
              <a:rPr lang="id-ID" dirty="0"/>
              <a:t>Masuk mini market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6A6139-35FD-409F-96CC-57010B964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02364" y="1863725"/>
            <a:ext cx="4607196" cy="3449638"/>
          </a:xfrm>
        </p:spPr>
      </p:pic>
    </p:spTree>
    <p:extLst>
      <p:ext uri="{BB962C8B-B14F-4D97-AF65-F5344CB8AC3E}">
        <p14:creationId xmlns:p14="http://schemas.microsoft.com/office/powerpoint/2010/main" val="322029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9E78-00FB-4FB7-928C-C61B6BEA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8646" y="2913908"/>
            <a:ext cx="9603275" cy="1049235"/>
          </a:xfrm>
        </p:spPr>
        <p:txBody>
          <a:bodyPr/>
          <a:lstStyle/>
          <a:p>
            <a:pPr algn="ctr"/>
            <a:r>
              <a:rPr lang="id-ID" dirty="0"/>
              <a:t>Bawa barang yang kamu inginkan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CC27D-9D64-46F3-BE2A-439AE59D2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5400000">
            <a:off x="8182374" y="2273646"/>
            <a:ext cx="4199727" cy="3378994"/>
          </a:xfrm>
        </p:spPr>
      </p:pic>
    </p:spTree>
    <p:extLst>
      <p:ext uri="{BB962C8B-B14F-4D97-AF65-F5344CB8AC3E}">
        <p14:creationId xmlns:p14="http://schemas.microsoft.com/office/powerpoint/2010/main" val="262904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D798-F3EB-4320-9E28-EB49DFD2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34471" y="2204694"/>
            <a:ext cx="9603275" cy="1049235"/>
          </a:xfrm>
        </p:spPr>
        <p:txBody>
          <a:bodyPr/>
          <a:lstStyle/>
          <a:p>
            <a:pPr algn="ctr"/>
            <a:r>
              <a:rPr lang="id-ID" dirty="0"/>
              <a:t>Lakukan  transaksi</a:t>
            </a:r>
            <a:br>
              <a:rPr lang="id-ID" dirty="0"/>
            </a:br>
            <a:r>
              <a:rPr lang="id-ID" dirty="0"/>
              <a:t> dengan kasir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02B078-58F3-4C74-9B32-37A216D38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83" y="1853754"/>
            <a:ext cx="5171871" cy="3449638"/>
          </a:xfrm>
        </p:spPr>
      </p:pic>
    </p:spTree>
    <p:extLst>
      <p:ext uri="{BB962C8B-B14F-4D97-AF65-F5344CB8AC3E}">
        <p14:creationId xmlns:p14="http://schemas.microsoft.com/office/powerpoint/2010/main" val="321859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1CB7-C70E-4159-914F-02F3D847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6746" y="2252319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/>
              <a:t>Anda bisa mendapatkan surat transaksi</a:t>
            </a:r>
            <a:br>
              <a:rPr lang="id-ID" dirty="0"/>
            </a:br>
            <a:r>
              <a:rPr lang="id-ID" dirty="0"/>
              <a:t>pembayaran setelah menyelesaikan</a:t>
            </a:r>
            <a:br>
              <a:rPr lang="id-ID" dirty="0"/>
            </a:br>
            <a:r>
              <a:rPr lang="id-ID" dirty="0"/>
              <a:t>pembayaran</a:t>
            </a:r>
            <a:endParaRPr lang="en-ID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1BC37B8-F7AE-4240-AAA5-7DD35037C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10588" y="1952625"/>
            <a:ext cx="2281238" cy="3051622"/>
          </a:xfrm>
        </p:spPr>
      </p:pic>
    </p:spTree>
    <p:extLst>
      <p:ext uri="{BB962C8B-B14F-4D97-AF65-F5344CB8AC3E}">
        <p14:creationId xmlns:p14="http://schemas.microsoft.com/office/powerpoint/2010/main" val="381043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46F0-DF18-46A3-BA5C-BEB957B9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8196" y="2271369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/>
              <a:t>NIKMATI BELANJAAN ANDA </a:t>
            </a:r>
            <a:br>
              <a:rPr lang="id-ID" dirty="0"/>
            </a:br>
            <a:r>
              <a:rPr lang="id-ID" dirty="0"/>
              <a:t>DAN</a:t>
            </a:r>
            <a:br>
              <a:rPr lang="id-ID" dirty="0"/>
            </a:br>
            <a:r>
              <a:rPr lang="id-ID" dirty="0"/>
              <a:t>JANGAN LUPA BERSYUKUR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D86CD2-F47B-482F-A9E4-B36B9EC8B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13370">
            <a:off x="7295969" y="1571918"/>
            <a:ext cx="3939752" cy="4124325"/>
          </a:xfrm>
        </p:spPr>
      </p:pic>
    </p:spTree>
    <p:extLst>
      <p:ext uri="{BB962C8B-B14F-4D97-AF65-F5344CB8AC3E}">
        <p14:creationId xmlns:p14="http://schemas.microsoft.com/office/powerpoint/2010/main" val="18827804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79</TotalTime>
  <Words>57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Arial Black</vt:lpstr>
      <vt:lpstr>Bernard MT Condensed</vt:lpstr>
      <vt:lpstr>Gill Sans MT</vt:lpstr>
      <vt:lpstr>Gallery</vt:lpstr>
      <vt:lpstr>Menganalisa Sistem minI mart DI manahijul huda</vt:lpstr>
      <vt:lpstr>SARAT – SARAT YANG HARUS DI LAKUKAN</vt:lpstr>
      <vt:lpstr>PowerPoint Presentation</vt:lpstr>
      <vt:lpstr>Masuk mini market</vt:lpstr>
      <vt:lpstr>Bawa barang yang kamu inginkan</vt:lpstr>
      <vt:lpstr>Lakukan  transaksi  dengan kasir</vt:lpstr>
      <vt:lpstr>Anda bisa mendapatkan surat transaksi pembayaran setelah menyelesaikan pembayaran</vt:lpstr>
      <vt:lpstr>NIKMATI BELANJAAN ANDA  DAN JANGAN LUPA BERSYUKUR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Menganalisa Sistem minI mart DI manahijul huda</dc:title>
  <dc:creator>cecep riki rinaldi</dc:creator>
  <cp:lastModifiedBy>cecep riki rinaldi</cp:lastModifiedBy>
  <cp:revision>1</cp:revision>
  <dcterms:created xsi:type="dcterms:W3CDTF">2021-10-19T12:44:39Z</dcterms:created>
  <dcterms:modified xsi:type="dcterms:W3CDTF">2021-10-19T14:04:35Z</dcterms:modified>
</cp:coreProperties>
</file>