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0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AGAMA DAN PROBLEMATIKANYA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Oleh : Maryati, </a:t>
            </a:r>
            <a:r>
              <a:rPr lang="en-US" dirty="0" err="1">
                <a:solidFill>
                  <a:schemeClr val="tx1"/>
                </a:solidFill>
              </a:rPr>
              <a:t>M.Ag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513E-C2DE-44A8-BCF3-4CD652358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5130"/>
            <a:ext cx="9760226" cy="5157614"/>
          </a:xfrm>
        </p:spPr>
        <p:txBody>
          <a:bodyPr/>
          <a:lstStyle/>
          <a:p>
            <a:r>
              <a:rPr lang="en-US" sz="3200" b="1" dirty="0"/>
              <a:t>2. </a:t>
            </a:r>
            <a:r>
              <a:rPr lang="en-US" sz="3200" b="1" dirty="0" err="1"/>
              <a:t>kebutuhan</a:t>
            </a:r>
            <a:r>
              <a:rPr lang="en-US" sz="3200" b="1" dirty="0"/>
              <a:t> material</a:t>
            </a:r>
          </a:p>
          <a:p>
            <a:r>
              <a:rPr lang="en-US" sz="2800" dirty="0" err="1"/>
              <a:t>Makanan</a:t>
            </a:r>
            <a:endParaRPr lang="en-US" sz="2800" dirty="0"/>
          </a:p>
          <a:p>
            <a:r>
              <a:rPr lang="en-US" sz="2800" dirty="0" err="1"/>
              <a:t>Minuman</a:t>
            </a:r>
            <a:endParaRPr lang="en-US" sz="2800" dirty="0"/>
          </a:p>
          <a:p>
            <a:r>
              <a:rPr lang="en-US" sz="2800" dirty="0" err="1"/>
              <a:t>Pakaian</a:t>
            </a:r>
            <a:endParaRPr lang="en-US" sz="2800" dirty="0"/>
          </a:p>
          <a:p>
            <a:r>
              <a:rPr lang="en-ID" sz="2800" b="1" dirty="0"/>
              <a:t>PERAN AGAMA</a:t>
            </a:r>
            <a:r>
              <a:rPr lang="en-ID" sz="2800" dirty="0"/>
              <a:t>:</a:t>
            </a:r>
          </a:p>
          <a:p>
            <a:r>
              <a:rPr lang="en-US" sz="2800" dirty="0" err="1"/>
              <a:t>Mengarahkan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menunjukkan</a:t>
            </a:r>
            <a:r>
              <a:rPr lang="en-US" sz="2800" dirty="0"/>
              <a:t> </a:t>
            </a:r>
            <a:r>
              <a:rPr lang="en-US" sz="2800" dirty="0" err="1"/>
              <a:t>makanan</a:t>
            </a:r>
            <a:r>
              <a:rPr lang="en-US" sz="2800" dirty="0"/>
              <a:t>, </a:t>
            </a:r>
            <a:r>
              <a:rPr lang="en-US" sz="2800" dirty="0" err="1"/>
              <a:t>minuman</a:t>
            </a:r>
            <a:r>
              <a:rPr lang="en-US" sz="2800" dirty="0"/>
              <a:t>, </a:t>
            </a:r>
            <a:r>
              <a:rPr lang="en-US" sz="2800" dirty="0" err="1"/>
              <a:t>pakaian</a:t>
            </a:r>
            <a:r>
              <a:rPr lang="en-US" sz="2800" dirty="0"/>
              <a:t> dan </a:t>
            </a:r>
            <a:r>
              <a:rPr lang="en-US" sz="2800" dirty="0" err="1"/>
              <a:t>kebutuhan</a:t>
            </a:r>
            <a:r>
              <a:rPr lang="en-US" sz="2800" dirty="0"/>
              <a:t> material </a:t>
            </a:r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yang </a:t>
            </a:r>
            <a:r>
              <a:rPr lang="en-US" sz="2800" dirty="0" err="1"/>
              <a:t>baik</a:t>
            </a:r>
            <a:r>
              <a:rPr lang="en-US" sz="2800" dirty="0"/>
              <a:t> dan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/>
              <a:t>digunakan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030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961CA6-9C55-40C8-9873-4B6E4B7FCABB}"/>
              </a:ext>
            </a:extLst>
          </p:cNvPr>
          <p:cNvSpPr txBox="1"/>
          <p:nvPr/>
        </p:nvSpPr>
        <p:spPr>
          <a:xfrm>
            <a:off x="503582" y="675863"/>
            <a:ext cx="102969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Arti Agama dan </a:t>
            </a:r>
            <a:r>
              <a:rPr lang="en-US" sz="3600" b="1" dirty="0" err="1"/>
              <a:t>Dien</a:t>
            </a:r>
            <a:endParaRPr lang="en-US" sz="3600" b="1" dirty="0"/>
          </a:p>
          <a:p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masyarakat</a:t>
            </a:r>
            <a:r>
              <a:rPr lang="en-US" sz="3600" dirty="0"/>
              <a:t> Indonesia </a:t>
            </a:r>
            <a:r>
              <a:rPr lang="en-US" sz="3600" dirty="0" err="1"/>
              <a:t>dikenal</a:t>
            </a:r>
            <a:r>
              <a:rPr lang="en-US" sz="3600" dirty="0"/>
              <a:t> kata  </a:t>
            </a:r>
          </a:p>
          <a:p>
            <a:endParaRPr lang="en-US" sz="3600" dirty="0"/>
          </a:p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-Agama</a:t>
            </a:r>
          </a:p>
          <a:p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-Al-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Dien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Bahasa Arab)</a:t>
            </a:r>
          </a:p>
          <a:p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3600" dirty="0"/>
              <a:t>-</a:t>
            </a:r>
            <a:r>
              <a:rPr lang="en-US" sz="3600" dirty="0" err="1"/>
              <a:t>Religi</a:t>
            </a:r>
            <a:r>
              <a:rPr lang="en-US" sz="3600" dirty="0"/>
              <a:t> (</a:t>
            </a:r>
            <a:r>
              <a:rPr lang="en-US" sz="3600" dirty="0" err="1"/>
              <a:t>dari</a:t>
            </a:r>
            <a:r>
              <a:rPr lang="en-US" sz="3600" dirty="0"/>
              <a:t> Bahasa </a:t>
            </a:r>
            <a:r>
              <a:rPr lang="en-US" sz="3600" dirty="0" err="1"/>
              <a:t>Eropa</a:t>
            </a:r>
            <a:r>
              <a:rPr lang="en-US" sz="3600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B5E432-E6A6-45A9-B4AD-72903D963F47}"/>
              </a:ext>
            </a:extLst>
          </p:cNvPr>
          <p:cNvCxnSpPr/>
          <p:nvPr/>
        </p:nvCxnSpPr>
        <p:spPr>
          <a:xfrm>
            <a:off x="596348" y="245165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46D4-6FB9-4BA1-99FD-EA648861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PENGERTIAN AGAMA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E203-30A0-46A1-96CC-ACBD37A3F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BERASAL DARI BAHASA SANSEKERTA</a:t>
            </a:r>
          </a:p>
          <a:p>
            <a:r>
              <a:rPr lang="en-US" sz="2800" dirty="0"/>
              <a:t>A = </a:t>
            </a:r>
            <a:r>
              <a:rPr lang="en-US" sz="2800" dirty="0" err="1"/>
              <a:t>Tidak</a:t>
            </a:r>
            <a:endParaRPr lang="en-US" sz="2800" dirty="0"/>
          </a:p>
          <a:p>
            <a:r>
              <a:rPr lang="en-US" sz="2800" dirty="0"/>
              <a:t>GAMA = </a:t>
            </a:r>
            <a:r>
              <a:rPr lang="en-US" sz="2800" dirty="0" err="1"/>
              <a:t>kacau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kocar</a:t>
            </a:r>
            <a:r>
              <a:rPr lang="en-US" sz="2800" dirty="0"/>
              <a:t> </a:t>
            </a:r>
            <a:r>
              <a:rPr lang="en-US" sz="2800" dirty="0" err="1"/>
              <a:t>kacir</a:t>
            </a:r>
            <a:endParaRPr lang="en-US" sz="2800" dirty="0"/>
          </a:p>
          <a:p>
            <a:r>
              <a:rPr lang="en-US" sz="2800" dirty="0"/>
              <a:t>AGAMA =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kacau</a:t>
            </a:r>
            <a:r>
              <a:rPr lang="en-US" sz="2800" dirty="0"/>
              <a:t>,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kocar</a:t>
            </a:r>
            <a:r>
              <a:rPr lang="en-US" sz="2800" dirty="0"/>
              <a:t> </a:t>
            </a:r>
            <a:r>
              <a:rPr lang="en-US" sz="2800" dirty="0" err="1"/>
              <a:t>kacir</a:t>
            </a:r>
            <a:endParaRPr lang="en-US" sz="2800" dirty="0"/>
          </a:p>
          <a:p>
            <a:r>
              <a:rPr lang="en-US" sz="2800" dirty="0"/>
              <a:t>PENDAPAT LAIN:</a:t>
            </a:r>
          </a:p>
          <a:p>
            <a:r>
              <a:rPr lang="en-US" sz="2800" dirty="0"/>
              <a:t>Agama </a:t>
            </a:r>
            <a:r>
              <a:rPr lang="en-US" sz="2800" dirty="0" err="1"/>
              <a:t>berarti</a:t>
            </a:r>
            <a:r>
              <a:rPr lang="en-US" sz="2800" dirty="0"/>
              <a:t> </a:t>
            </a:r>
            <a:r>
              <a:rPr lang="en-US" sz="2800" dirty="0" err="1"/>
              <a:t>teks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kitab </a:t>
            </a:r>
            <a:r>
              <a:rPr lang="en-US" sz="2800" dirty="0" err="1"/>
              <a:t>suci</a:t>
            </a:r>
            <a:endParaRPr lang="en-US" sz="2800" dirty="0"/>
          </a:p>
          <a:p>
            <a:r>
              <a:rPr lang="en-US" sz="2800" dirty="0"/>
              <a:t>Karena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ajaran</a:t>
            </a:r>
            <a:r>
              <a:rPr lang="en-US" sz="2800" dirty="0"/>
              <a:t> agama </a:t>
            </a:r>
            <a:r>
              <a:rPr lang="en-US" sz="2800" dirty="0" err="1"/>
              <a:t>tersimpan</a:t>
            </a:r>
            <a:r>
              <a:rPr lang="en-US" sz="2800" dirty="0"/>
              <a:t> kitab </a:t>
            </a:r>
            <a:r>
              <a:rPr lang="en-US" sz="2800" dirty="0" err="1"/>
              <a:t>suci</a:t>
            </a:r>
            <a:r>
              <a:rPr lang="en-US" sz="2800" dirty="0"/>
              <a:t>.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00233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4DC1-17E0-4AF1-B6B5-AEDF4ECC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5165"/>
            <a:ext cx="10058400" cy="1371600"/>
          </a:xfrm>
        </p:spPr>
        <p:txBody>
          <a:bodyPr/>
          <a:lstStyle/>
          <a:p>
            <a:r>
              <a:rPr lang="en-US" b="1" dirty="0"/>
              <a:t>PENGERTIAN DIEN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420A-B7F3-4230-B074-FCA4114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6765"/>
            <a:ext cx="10058400" cy="4335979"/>
          </a:xfrm>
        </p:spPr>
        <p:txBody>
          <a:bodyPr>
            <a:normAutofit fontScale="92500"/>
          </a:bodyPr>
          <a:lstStyle/>
          <a:p>
            <a:r>
              <a:rPr lang="en-US" sz="3200" b="1" dirty="0"/>
              <a:t>DALAM BAHASA SEMIT</a:t>
            </a:r>
          </a:p>
          <a:p>
            <a:r>
              <a:rPr lang="en-ID" sz="3200" dirty="0" err="1"/>
              <a:t>Undang-undang</a:t>
            </a:r>
            <a:r>
              <a:rPr lang="en-ID" sz="3200" dirty="0"/>
              <a:t> </a:t>
            </a:r>
            <a:r>
              <a:rPr lang="en-ID" sz="3200" dirty="0" err="1"/>
              <a:t>atau</a:t>
            </a:r>
            <a:r>
              <a:rPr lang="en-ID" sz="3200" dirty="0"/>
              <a:t> </a:t>
            </a:r>
            <a:r>
              <a:rPr lang="en-ID" sz="3200" dirty="0" err="1"/>
              <a:t>hukum</a:t>
            </a:r>
            <a:endParaRPr lang="en-ID" sz="3200" dirty="0"/>
          </a:p>
          <a:p>
            <a:r>
              <a:rPr lang="en-ID" sz="3200" dirty="0" err="1"/>
              <a:t>Dalam</a:t>
            </a:r>
            <a:r>
              <a:rPr lang="en-ID" sz="3200" dirty="0"/>
              <a:t> Bahasa Arab </a:t>
            </a:r>
            <a:r>
              <a:rPr lang="en-ID" sz="3200" dirty="0" err="1"/>
              <a:t>ini</a:t>
            </a:r>
            <a:r>
              <a:rPr lang="en-ID" sz="3200" dirty="0"/>
              <a:t> </a:t>
            </a:r>
            <a:r>
              <a:rPr lang="en-ID" sz="3200" dirty="0" err="1"/>
              <a:t>mengandung</a:t>
            </a:r>
            <a:r>
              <a:rPr lang="en-ID" sz="3200" dirty="0"/>
              <a:t> arti:</a:t>
            </a:r>
          </a:p>
          <a:p>
            <a:r>
              <a:rPr lang="en-ID" sz="3200" dirty="0" err="1"/>
              <a:t>Menguasai</a:t>
            </a:r>
            <a:r>
              <a:rPr lang="en-ID" sz="3200" dirty="0"/>
              <a:t>, </a:t>
            </a:r>
            <a:r>
              <a:rPr lang="en-ID" sz="3200" dirty="0" err="1"/>
              <a:t>Menundukkan</a:t>
            </a:r>
            <a:r>
              <a:rPr lang="en-ID" sz="3200" dirty="0"/>
              <a:t>, </a:t>
            </a:r>
            <a:r>
              <a:rPr lang="en-ID" sz="3200" dirty="0" err="1"/>
              <a:t>Patuh</a:t>
            </a:r>
            <a:r>
              <a:rPr lang="en-ID" sz="3200" dirty="0"/>
              <a:t>, </a:t>
            </a:r>
            <a:r>
              <a:rPr lang="en-ID" sz="3200" dirty="0" err="1"/>
              <a:t>balasan</a:t>
            </a:r>
            <a:r>
              <a:rPr lang="en-ID" sz="3200" dirty="0"/>
              <a:t>, </a:t>
            </a:r>
            <a:r>
              <a:rPr lang="en-ID" sz="3200" dirty="0" err="1"/>
              <a:t>kebiasaan</a:t>
            </a:r>
            <a:r>
              <a:rPr lang="en-ID" sz="3200" dirty="0"/>
              <a:t>.</a:t>
            </a:r>
          </a:p>
          <a:p>
            <a:r>
              <a:rPr lang="en-ID" sz="3200" b="1" dirty="0" err="1"/>
              <a:t>Menurut</a:t>
            </a:r>
            <a:r>
              <a:rPr lang="en-ID" sz="3200" b="1" dirty="0"/>
              <a:t> Harun </a:t>
            </a:r>
            <a:r>
              <a:rPr lang="en-ID" sz="3200" b="1" dirty="0" err="1"/>
              <a:t>Nasution</a:t>
            </a:r>
            <a:r>
              <a:rPr lang="en-ID" sz="3200" b="1" dirty="0"/>
              <a:t> :</a:t>
            </a:r>
          </a:p>
          <a:p>
            <a:r>
              <a:rPr lang="en-ID" sz="3200" dirty="0"/>
              <a:t>agama </a:t>
            </a:r>
            <a:r>
              <a:rPr lang="en-ID" sz="3200" dirty="0" err="1"/>
              <a:t>memang</a:t>
            </a:r>
            <a:r>
              <a:rPr lang="en-ID" sz="3200" dirty="0"/>
              <a:t> </a:t>
            </a:r>
            <a:r>
              <a:rPr lang="en-ID" sz="3200" dirty="0" err="1"/>
              <a:t>membawa</a:t>
            </a:r>
            <a:r>
              <a:rPr lang="en-ID" sz="3200" dirty="0"/>
              <a:t> </a:t>
            </a:r>
            <a:r>
              <a:rPr lang="en-ID" sz="3200" dirty="0" err="1"/>
              <a:t>peraturan-peraturan</a:t>
            </a:r>
            <a:r>
              <a:rPr lang="en-ID" sz="3200" dirty="0"/>
              <a:t> yang </a:t>
            </a:r>
            <a:r>
              <a:rPr lang="en-ID" sz="3200" dirty="0" err="1"/>
              <a:t>merupakan</a:t>
            </a:r>
            <a:r>
              <a:rPr lang="en-ID" sz="3200" dirty="0"/>
              <a:t> </a:t>
            </a:r>
            <a:r>
              <a:rPr lang="en-ID" sz="3200" dirty="0" err="1"/>
              <a:t>hukum</a:t>
            </a:r>
            <a:r>
              <a:rPr lang="en-ID" sz="3200" dirty="0"/>
              <a:t> yang </a:t>
            </a:r>
            <a:r>
              <a:rPr lang="en-ID" sz="3200" dirty="0" err="1"/>
              <a:t>harus</a:t>
            </a:r>
            <a:r>
              <a:rPr lang="en-ID" sz="3200" dirty="0"/>
              <a:t> </a:t>
            </a:r>
            <a:r>
              <a:rPr lang="en-ID" sz="3200" dirty="0" err="1"/>
              <a:t>dipatuhi</a:t>
            </a:r>
            <a:r>
              <a:rPr lang="en-ID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405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2736-3CF5-42E4-8D47-2F44DD05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30087"/>
            <a:ext cx="10290313" cy="5976730"/>
          </a:xfrm>
        </p:spPr>
        <p:txBody>
          <a:bodyPr/>
          <a:lstStyle/>
          <a:p>
            <a:r>
              <a:rPr lang="en-US" sz="3200" b="1" dirty="0" err="1"/>
              <a:t>Pengertian</a:t>
            </a:r>
            <a:r>
              <a:rPr lang="en-US" sz="3200" b="1" dirty="0"/>
              <a:t> </a:t>
            </a:r>
            <a:r>
              <a:rPr lang="en-US" sz="3200" b="1" dirty="0" err="1"/>
              <a:t>Dien</a:t>
            </a:r>
            <a:r>
              <a:rPr lang="en-US" sz="3200" b="1" dirty="0"/>
              <a:t> </a:t>
            </a:r>
            <a:r>
              <a:rPr lang="en-US" sz="3200" b="1" dirty="0" err="1"/>
              <a:t>menurut</a:t>
            </a:r>
            <a:r>
              <a:rPr lang="en-US" sz="3200" b="1" dirty="0"/>
              <a:t> Munawar </a:t>
            </a:r>
            <a:r>
              <a:rPr lang="en-US" sz="3200" b="1" dirty="0" err="1"/>
              <a:t>Cholil</a:t>
            </a:r>
            <a:r>
              <a:rPr lang="en-US" sz="3200" b="1" dirty="0"/>
              <a:t> 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Cara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adat</a:t>
            </a:r>
            <a:r>
              <a:rPr lang="en-US" sz="3200" dirty="0"/>
              <a:t> </a:t>
            </a:r>
            <a:r>
              <a:rPr lang="en-US" sz="3200" dirty="0" err="1"/>
              <a:t>kebiasaan</a:t>
            </a:r>
            <a:r>
              <a:rPr lang="en-US" sz="3200" dirty="0"/>
              <a:t>, </a:t>
            </a:r>
            <a:r>
              <a:rPr lang="en-US" sz="3200" dirty="0" err="1"/>
              <a:t>peraturan</a:t>
            </a:r>
            <a:r>
              <a:rPr lang="en-US" sz="3200" dirty="0"/>
              <a:t>, </a:t>
            </a:r>
            <a:r>
              <a:rPr lang="en-US" sz="3200" dirty="0" err="1"/>
              <a:t>undang-undang</a:t>
            </a:r>
            <a:r>
              <a:rPr lang="en-US" sz="3200" dirty="0"/>
              <a:t>, </a:t>
            </a:r>
            <a:r>
              <a:rPr lang="en-US" sz="3200" dirty="0" err="1"/>
              <a:t>taat</a:t>
            </a:r>
            <a:r>
              <a:rPr lang="en-US" sz="3200" dirty="0"/>
              <a:t> dan </a:t>
            </a:r>
            <a:r>
              <a:rPr lang="en-US" sz="3200" dirty="0" err="1"/>
              <a:t>patuh</a:t>
            </a:r>
            <a:r>
              <a:rPr lang="en-US" sz="3200" dirty="0"/>
              <a:t>, </a:t>
            </a:r>
            <a:r>
              <a:rPr lang="en-US" sz="3200" dirty="0" err="1"/>
              <a:t>pembalasan</a:t>
            </a:r>
            <a:r>
              <a:rPr lang="en-US" sz="3200" dirty="0"/>
              <a:t>, </a:t>
            </a:r>
            <a:r>
              <a:rPr lang="en-US" sz="3200" dirty="0" err="1"/>
              <a:t>perhitungan</a:t>
            </a:r>
            <a:r>
              <a:rPr lang="en-US" sz="3200" dirty="0"/>
              <a:t>, </a:t>
            </a:r>
            <a:r>
              <a:rPr lang="en-US" sz="3200" dirty="0" err="1"/>
              <a:t>hari</a:t>
            </a:r>
            <a:r>
              <a:rPr lang="en-US" sz="3200" dirty="0"/>
              <a:t> </a:t>
            </a:r>
            <a:r>
              <a:rPr lang="en-US" sz="3200" dirty="0" err="1"/>
              <a:t>kiamat</a:t>
            </a:r>
            <a:r>
              <a:rPr lang="en-US" sz="3200" dirty="0"/>
              <a:t> </a:t>
            </a:r>
            <a:r>
              <a:rPr lang="en-US" sz="3200" dirty="0" err="1"/>
              <a:t>nasihat</a:t>
            </a:r>
            <a:r>
              <a:rPr lang="en-US" sz="3200" dirty="0"/>
              <a:t> dan agama. 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err="1"/>
              <a:t>Menurut</a:t>
            </a:r>
            <a:r>
              <a:rPr lang="en-US" sz="3200" b="1" dirty="0"/>
              <a:t> </a:t>
            </a:r>
            <a:r>
              <a:rPr lang="en-US" sz="3200" b="1" dirty="0" err="1"/>
              <a:t>Fairuzzabad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ID" sz="3200" dirty="0" err="1"/>
              <a:t>Kemenangan</a:t>
            </a:r>
            <a:r>
              <a:rPr lang="en-ID" sz="3200" dirty="0"/>
              <a:t>, </a:t>
            </a:r>
            <a:r>
              <a:rPr lang="en-ID" sz="3200" dirty="0" err="1"/>
              <a:t>kerajaan</a:t>
            </a:r>
            <a:r>
              <a:rPr lang="en-ID" sz="3200" dirty="0"/>
              <a:t>, </a:t>
            </a:r>
            <a:r>
              <a:rPr lang="en-ID" sz="3200" dirty="0" err="1"/>
              <a:t>kerendahan</a:t>
            </a:r>
            <a:r>
              <a:rPr lang="en-ID" sz="3200" dirty="0"/>
              <a:t>, </a:t>
            </a:r>
            <a:r>
              <a:rPr lang="en-ID" sz="3200" dirty="0" err="1"/>
              <a:t>kemuliaan</a:t>
            </a:r>
            <a:r>
              <a:rPr lang="en-ID" sz="3200" dirty="0"/>
              <a:t>, </a:t>
            </a:r>
            <a:r>
              <a:rPr lang="en-ID" sz="3200" dirty="0" err="1"/>
              <a:t>perjalanan</a:t>
            </a:r>
            <a:r>
              <a:rPr lang="en-ID" sz="3200" dirty="0"/>
              <a:t>, </a:t>
            </a:r>
            <a:r>
              <a:rPr lang="en-ID" sz="3200" dirty="0" err="1"/>
              <a:t>paksaan</a:t>
            </a:r>
            <a:r>
              <a:rPr lang="en-ID" sz="3200" dirty="0"/>
              <a:t>, dan </a:t>
            </a:r>
            <a:r>
              <a:rPr lang="en-ID" sz="3200" dirty="0" err="1"/>
              <a:t>peribadatan</a:t>
            </a:r>
            <a:r>
              <a:rPr lang="en-ID" sz="3200" dirty="0"/>
              <a:t>. </a:t>
            </a:r>
          </a:p>
          <a:p>
            <a:pPr marL="0" indent="0">
              <a:buNone/>
            </a:pPr>
            <a:r>
              <a:rPr lang="en-ID" sz="3200" dirty="0" err="1"/>
              <a:t>Dalam</a:t>
            </a:r>
            <a:r>
              <a:rPr lang="en-ID" sz="3200" dirty="0"/>
              <a:t> Islam kata </a:t>
            </a:r>
            <a:r>
              <a:rPr lang="en-ID" sz="3200" dirty="0" err="1"/>
              <a:t>Addien</a:t>
            </a:r>
            <a:r>
              <a:rPr lang="en-ID" sz="3200" dirty="0"/>
              <a:t> </a:t>
            </a:r>
            <a:r>
              <a:rPr lang="en-ID" sz="3200" dirty="0" err="1"/>
              <a:t>dipergunakan</a:t>
            </a:r>
            <a:r>
              <a:rPr lang="en-ID" sz="3200" dirty="0"/>
              <a:t> </a:t>
            </a:r>
            <a:r>
              <a:rPr lang="en-ID" sz="3200" dirty="0" err="1"/>
              <a:t>baik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Islam </a:t>
            </a:r>
            <a:r>
              <a:rPr lang="en-ID" sz="3200" dirty="0" err="1"/>
              <a:t>maupun</a:t>
            </a:r>
            <a:r>
              <a:rPr lang="en-ID" sz="3200" dirty="0"/>
              <a:t> agama lain.  Surat Al-</a:t>
            </a:r>
            <a:r>
              <a:rPr lang="en-ID" sz="3200" dirty="0" err="1"/>
              <a:t>kafiruun</a:t>
            </a:r>
            <a:r>
              <a:rPr lang="en-ID" sz="3200" dirty="0"/>
              <a:t> </a:t>
            </a:r>
            <a:r>
              <a:rPr lang="en-ID" sz="3200" dirty="0" err="1"/>
              <a:t>ayat</a:t>
            </a:r>
            <a:r>
              <a:rPr lang="en-ID" sz="3200" dirty="0"/>
              <a:t> 6 dan </a:t>
            </a:r>
            <a:r>
              <a:rPr lang="en-ID" sz="3200" dirty="0" err="1"/>
              <a:t>asshaf</a:t>
            </a:r>
            <a:r>
              <a:rPr lang="en-ID" sz="3200" dirty="0"/>
              <a:t> </a:t>
            </a:r>
            <a:r>
              <a:rPr lang="en-ID" sz="3200" dirty="0" err="1"/>
              <a:t>ayat</a:t>
            </a:r>
            <a:r>
              <a:rPr lang="en-ID" sz="3200" dirty="0"/>
              <a:t> 9. </a:t>
            </a:r>
          </a:p>
          <a:p>
            <a:pPr marL="0" indent="0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63755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57C5-C71A-4499-A242-71B69CBB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PENGERTIAN RELIGI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7DF2-75B6-466A-AC87-93C57EAD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MENURUT HARUN NASUTION </a:t>
            </a:r>
          </a:p>
          <a:p>
            <a:pPr marL="0" indent="0">
              <a:buNone/>
            </a:pPr>
            <a:r>
              <a:rPr lang="en-US" sz="2800" dirty="0" err="1"/>
              <a:t>Mengumpulkan</a:t>
            </a:r>
            <a:r>
              <a:rPr lang="en-US" sz="2800" dirty="0"/>
              <a:t>, </a:t>
            </a:r>
            <a:r>
              <a:rPr lang="en-US" sz="2800" dirty="0" err="1"/>
              <a:t>membaca</a:t>
            </a:r>
            <a:endParaRPr lang="en-US" sz="2800" dirty="0"/>
          </a:p>
          <a:p>
            <a:pPr marL="0" indent="0">
              <a:buNone/>
            </a:pPr>
            <a:r>
              <a:rPr lang="en-ID" sz="2800" dirty="0"/>
              <a:t>Agama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kumpulan</a:t>
            </a:r>
            <a:r>
              <a:rPr lang="en-ID" sz="2800" dirty="0"/>
              <a:t> </a:t>
            </a:r>
            <a:r>
              <a:rPr lang="en-ID" sz="2800" dirty="0" err="1"/>
              <a:t>cara</a:t>
            </a:r>
            <a:r>
              <a:rPr lang="en-ID" sz="2800" dirty="0"/>
              <a:t> </a:t>
            </a:r>
            <a:r>
              <a:rPr lang="en-ID" sz="2800" dirty="0" err="1"/>
              <a:t>mengabdi</a:t>
            </a:r>
            <a:r>
              <a:rPr lang="en-ID" sz="2800" dirty="0"/>
              <a:t> </a:t>
            </a:r>
            <a:r>
              <a:rPr lang="en-ID" sz="2800" dirty="0" err="1"/>
              <a:t>kepada</a:t>
            </a:r>
            <a:r>
              <a:rPr lang="en-ID" sz="2800" dirty="0"/>
              <a:t> </a:t>
            </a:r>
            <a:r>
              <a:rPr lang="en-ID" sz="2800" dirty="0" err="1"/>
              <a:t>Tuhan</a:t>
            </a:r>
            <a:endParaRPr lang="en-ID" sz="2800" dirty="0"/>
          </a:p>
          <a:p>
            <a:pPr marL="0" indent="0">
              <a:buNone/>
            </a:pPr>
            <a:r>
              <a:rPr lang="en-ID" sz="2800" dirty="0"/>
              <a:t>Yang </a:t>
            </a:r>
            <a:r>
              <a:rPr lang="en-ID" sz="2800" dirty="0" err="1"/>
              <a:t>terhimpun</a:t>
            </a:r>
            <a:r>
              <a:rPr lang="en-ID" sz="2800" dirty="0"/>
              <a:t> </a:t>
            </a:r>
            <a:r>
              <a:rPr lang="en-ID" sz="2800" dirty="0" err="1"/>
              <a:t>didalam</a:t>
            </a:r>
            <a:r>
              <a:rPr lang="en-ID" sz="2800" dirty="0"/>
              <a:t> kitab </a:t>
            </a:r>
            <a:r>
              <a:rPr lang="en-ID" sz="2800" dirty="0" err="1"/>
              <a:t>suci</a:t>
            </a:r>
            <a:r>
              <a:rPr lang="en-ID" sz="2800" dirty="0"/>
              <a:t> Al-Qur’an.</a:t>
            </a:r>
          </a:p>
          <a:p>
            <a:pPr marL="0" indent="0">
              <a:buNone/>
            </a:pPr>
            <a:r>
              <a:rPr lang="en-ID" sz="2800" dirty="0"/>
              <a:t>Dari </a:t>
            </a:r>
            <a:r>
              <a:rPr lang="en-ID" sz="2800" dirty="0" err="1"/>
              <a:t>ketiga</a:t>
            </a:r>
            <a:r>
              <a:rPr lang="en-ID" sz="2800" dirty="0"/>
              <a:t> </a:t>
            </a:r>
            <a:r>
              <a:rPr lang="en-ID" sz="2800" dirty="0" err="1"/>
              <a:t>perkataan</a:t>
            </a:r>
            <a:r>
              <a:rPr lang="en-ID" sz="2800" dirty="0"/>
              <a:t> </a:t>
            </a:r>
            <a:r>
              <a:rPr lang="en-ID" sz="2800" b="1" dirty="0"/>
              <a:t>agama, </a:t>
            </a:r>
            <a:r>
              <a:rPr lang="en-ID" sz="2800" b="1" dirty="0" err="1"/>
              <a:t>addien</a:t>
            </a:r>
            <a:r>
              <a:rPr lang="en-ID" sz="2800" b="1" dirty="0"/>
              <a:t> dan </a:t>
            </a:r>
            <a:r>
              <a:rPr lang="en-ID" sz="2800" b="1" dirty="0" err="1"/>
              <a:t>religi</a:t>
            </a:r>
            <a:endParaRPr lang="en-ID" sz="2800" b="1" dirty="0"/>
          </a:p>
          <a:p>
            <a:pPr marL="0" indent="0">
              <a:buNone/>
            </a:pPr>
            <a:r>
              <a:rPr lang="en-ID" sz="2800" dirty="0"/>
              <a:t>Harun </a:t>
            </a:r>
            <a:r>
              <a:rPr lang="en-ID" sz="2800" dirty="0" err="1"/>
              <a:t>Nasution</a:t>
            </a:r>
            <a:r>
              <a:rPr lang="en-ID" sz="2800" dirty="0"/>
              <a:t> </a:t>
            </a:r>
            <a:r>
              <a:rPr lang="en-ID" sz="2800" dirty="0" err="1"/>
              <a:t>membantu</a:t>
            </a:r>
            <a:r>
              <a:rPr lang="en-ID" sz="2800" dirty="0"/>
              <a:t> </a:t>
            </a:r>
            <a:r>
              <a:rPr lang="en-ID" sz="2800" dirty="0" err="1"/>
              <a:t>menyimpulkan</a:t>
            </a:r>
            <a:r>
              <a:rPr lang="en-ID" sz="2800" dirty="0"/>
              <a:t> </a:t>
            </a:r>
            <a:r>
              <a:rPr lang="en-ID" sz="2800" dirty="0" err="1"/>
              <a:t>beberapa</a:t>
            </a:r>
            <a:r>
              <a:rPr lang="en-ID" sz="2800" dirty="0"/>
              <a:t> </a:t>
            </a:r>
            <a:r>
              <a:rPr lang="en-ID" sz="2800" dirty="0" err="1"/>
              <a:t>definisi</a:t>
            </a:r>
            <a:r>
              <a:rPr lang="en-ID" sz="2800" dirty="0"/>
              <a:t> agama: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922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E1EC-5012-4B1C-8DE8-27EE0F0F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30" y="470452"/>
            <a:ext cx="9992140" cy="947531"/>
          </a:xfrm>
        </p:spPr>
        <p:txBody>
          <a:bodyPr/>
          <a:lstStyle/>
          <a:p>
            <a:r>
              <a:rPr lang="en-US" b="1" dirty="0" err="1"/>
              <a:t>Definisi</a:t>
            </a:r>
            <a:r>
              <a:rPr lang="en-US" b="1" dirty="0"/>
              <a:t> Agama 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D684-B6A5-413B-A165-E8AE2458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930" y="1298714"/>
            <a:ext cx="9992140" cy="508883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1.  </a:t>
            </a:r>
            <a:r>
              <a:rPr lang="en-US" sz="2800" dirty="0" err="1"/>
              <a:t>Pengakuan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kekuatan</a:t>
            </a:r>
            <a:r>
              <a:rPr lang="en-US" sz="2800" dirty="0"/>
              <a:t> </a:t>
            </a:r>
            <a:r>
              <a:rPr lang="en-US" sz="2800" dirty="0" err="1"/>
              <a:t>gaib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dipatuhi</a:t>
            </a:r>
            <a:endParaRPr lang="en-US" sz="2800" dirty="0"/>
          </a:p>
          <a:p>
            <a:r>
              <a:rPr lang="en-US" sz="2800" dirty="0"/>
              <a:t>2. </a:t>
            </a:r>
            <a:r>
              <a:rPr lang="en-US" sz="2800" dirty="0" err="1"/>
              <a:t>Pengakuan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 </a:t>
            </a:r>
            <a:r>
              <a:rPr lang="en-US" sz="2800" dirty="0" err="1"/>
              <a:t>kekuatan</a:t>
            </a:r>
            <a:r>
              <a:rPr lang="en-US" sz="2800" dirty="0"/>
              <a:t> </a:t>
            </a:r>
            <a:r>
              <a:rPr lang="en-US" sz="2800" dirty="0" err="1"/>
              <a:t>gaib</a:t>
            </a:r>
            <a:r>
              <a:rPr lang="en-US" sz="2800" dirty="0"/>
              <a:t> yang </a:t>
            </a:r>
            <a:r>
              <a:rPr lang="en-US" sz="2800" dirty="0" err="1"/>
              <a:t>menguasai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endParaRPr lang="en-US" sz="2800" dirty="0"/>
          </a:p>
          <a:p>
            <a:r>
              <a:rPr lang="en-US" sz="2800" dirty="0"/>
              <a:t>3. </a:t>
            </a:r>
            <a:r>
              <a:rPr lang="en-US" sz="2800" dirty="0" err="1"/>
              <a:t>Kepercayaan</a:t>
            </a:r>
            <a:r>
              <a:rPr lang="en-US" sz="2800" dirty="0"/>
              <a:t> pada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kekuatan</a:t>
            </a:r>
            <a:r>
              <a:rPr lang="en-US" sz="2800" dirty="0"/>
              <a:t> </a:t>
            </a:r>
            <a:r>
              <a:rPr lang="en-US" sz="2800" dirty="0" err="1"/>
              <a:t>gaib</a:t>
            </a:r>
            <a:r>
              <a:rPr lang="en-US" sz="2800" dirty="0"/>
              <a:t> yang </a:t>
            </a:r>
            <a:r>
              <a:rPr lang="en-US" sz="2800" dirty="0" err="1"/>
              <a:t>menimbulkan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hidup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endParaRPr lang="en-US" sz="2800" dirty="0"/>
          </a:p>
          <a:p>
            <a:r>
              <a:rPr lang="en-US" sz="2800" dirty="0"/>
              <a:t>4. </a:t>
            </a:r>
            <a:r>
              <a:rPr lang="en-US" sz="2800" dirty="0" err="1"/>
              <a:t>Suatu</a:t>
            </a:r>
            <a:r>
              <a:rPr lang="en-US" sz="2800" dirty="0"/>
              <a:t> system </a:t>
            </a:r>
            <a:r>
              <a:rPr lang="en-US" sz="2800" dirty="0" err="1"/>
              <a:t>tingkah</a:t>
            </a:r>
            <a:r>
              <a:rPr lang="en-US" sz="2800" dirty="0"/>
              <a:t> </a:t>
            </a:r>
            <a:r>
              <a:rPr lang="en-US" sz="2800" dirty="0" err="1"/>
              <a:t>laku</a:t>
            </a:r>
            <a:r>
              <a:rPr lang="en-US" sz="2800" dirty="0"/>
              <a:t> (code of conduct) yang </a:t>
            </a:r>
            <a:r>
              <a:rPr lang="en-US" sz="2800" dirty="0" err="1"/>
              <a:t>berasal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kekuatan</a:t>
            </a:r>
            <a:r>
              <a:rPr lang="en-US" sz="2800" dirty="0"/>
              <a:t> </a:t>
            </a:r>
            <a:r>
              <a:rPr lang="en-US" sz="2800" dirty="0" err="1"/>
              <a:t>gaib</a:t>
            </a:r>
            <a:r>
              <a:rPr lang="en-US" sz="2800" dirty="0"/>
              <a:t> </a:t>
            </a:r>
          </a:p>
          <a:p>
            <a:r>
              <a:rPr lang="en-US" sz="2800" dirty="0"/>
              <a:t>5. </a:t>
            </a:r>
            <a:r>
              <a:rPr lang="en-US" sz="2800" dirty="0" err="1"/>
              <a:t>Ajaran-ajaran</a:t>
            </a:r>
            <a:r>
              <a:rPr lang="en-US" sz="2800" dirty="0"/>
              <a:t> yang </a:t>
            </a:r>
            <a:r>
              <a:rPr lang="en-US" sz="2800" dirty="0" err="1"/>
              <a:t>diwahyukan</a:t>
            </a:r>
            <a:r>
              <a:rPr lang="en-US" sz="2800" dirty="0"/>
              <a:t> </a:t>
            </a:r>
            <a:r>
              <a:rPr lang="en-US" sz="2800" dirty="0" err="1"/>
              <a:t>Tuhan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Rasul.</a:t>
            </a:r>
          </a:p>
          <a:p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63132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8E2B-1039-42AB-846B-62CDA4D5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KEBUTUHAN MANUSIA TERHADAP AGAMA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9B2D-EB93-463E-B6A7-93DA29AB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MANUSIA MEMPUNYAI DUA KEBUTUHAN</a:t>
            </a:r>
          </a:p>
          <a:p>
            <a:r>
              <a:rPr lang="en-US" sz="2800" b="1" dirty="0"/>
              <a:t>1. </a:t>
            </a:r>
            <a:r>
              <a:rPr lang="en-US" sz="2800" b="1" dirty="0" err="1"/>
              <a:t>Kebutuhan</a:t>
            </a:r>
            <a:r>
              <a:rPr lang="en-US" sz="2800" b="1" dirty="0"/>
              <a:t> spiritual </a:t>
            </a:r>
            <a:r>
              <a:rPr lang="en-US" sz="2800" dirty="0"/>
              <a:t>: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 </a:t>
            </a:r>
            <a:r>
              <a:rPr lang="en-US" sz="2800" dirty="0" err="1"/>
              <a:t>Tuhan</a:t>
            </a:r>
            <a:r>
              <a:rPr lang="en-US" sz="2800" dirty="0"/>
              <a:t> (rasa </a:t>
            </a:r>
            <a:r>
              <a:rPr lang="en-US" sz="2800" dirty="0" err="1"/>
              <a:t>aman</a:t>
            </a:r>
            <a:r>
              <a:rPr lang="en-US" sz="2800" dirty="0"/>
              <a:t>, </a:t>
            </a:r>
            <a:r>
              <a:rPr lang="en-US" sz="2800" dirty="0" err="1"/>
              <a:t>kasih</a:t>
            </a:r>
            <a:r>
              <a:rPr lang="en-US" sz="2800" dirty="0"/>
              <a:t> </a:t>
            </a:r>
            <a:r>
              <a:rPr lang="en-US" sz="2800" dirty="0" err="1"/>
              <a:t>sayang</a:t>
            </a:r>
            <a:r>
              <a:rPr lang="en-US" sz="2800" dirty="0"/>
              <a:t>,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diri</a:t>
            </a:r>
            <a:r>
              <a:rPr lang="en-US" sz="2800" dirty="0"/>
              <a:t> dan </a:t>
            </a:r>
            <a:r>
              <a:rPr lang="en-US" sz="2800" dirty="0" err="1"/>
              <a:t>bebas</a:t>
            </a:r>
            <a:r>
              <a:rPr lang="en-US" sz="2800" dirty="0"/>
              <a:t> )dan </a:t>
            </a:r>
            <a:r>
              <a:rPr lang="en-US" sz="2800" dirty="0" err="1"/>
              <a:t>peraturan-peraturan</a:t>
            </a:r>
            <a:r>
              <a:rPr lang="en-US" sz="2800" dirty="0"/>
              <a:t> yang  </a:t>
            </a:r>
            <a:r>
              <a:rPr lang="en-US" sz="2800" dirty="0" err="1"/>
              <a:t>berasal</a:t>
            </a:r>
            <a:r>
              <a:rPr lang="en-US" sz="2800" dirty="0"/>
              <a:t> </a:t>
            </a:r>
            <a:r>
              <a:rPr lang="en-US" sz="2800" dirty="0" err="1"/>
              <a:t>dariNya</a:t>
            </a:r>
            <a:r>
              <a:rPr lang="en-US" sz="2800" dirty="0"/>
              <a:t>.</a:t>
            </a:r>
          </a:p>
          <a:p>
            <a:r>
              <a:rPr lang="en-US" sz="2800" b="1" dirty="0"/>
              <a:t>Ada </a:t>
            </a:r>
            <a:r>
              <a:rPr lang="en-US" sz="2800" b="1" dirty="0" err="1"/>
              <a:t>dua</a:t>
            </a:r>
            <a:r>
              <a:rPr lang="en-US" sz="2800" b="1" dirty="0"/>
              <a:t> </a:t>
            </a:r>
            <a:r>
              <a:rPr lang="en-US" sz="2800" b="1" dirty="0" err="1"/>
              <a:t>sifat</a:t>
            </a:r>
            <a:r>
              <a:rPr lang="en-US" sz="2800" b="1" dirty="0"/>
              <a:t> </a:t>
            </a:r>
            <a:r>
              <a:rPr lang="en-US" sz="2800" b="1" dirty="0" err="1"/>
              <a:t>dasar</a:t>
            </a:r>
            <a:r>
              <a:rPr lang="en-US" sz="2800" dirty="0"/>
              <a:t>:</a:t>
            </a:r>
          </a:p>
          <a:p>
            <a:r>
              <a:rPr lang="en-ID" sz="2800" b="1" dirty="0" err="1"/>
              <a:t>a.secara</a:t>
            </a:r>
            <a:r>
              <a:rPr lang="en-ID" sz="2800" b="1" dirty="0"/>
              <a:t> </a:t>
            </a:r>
            <a:r>
              <a:rPr lang="en-ID" sz="2800" b="1" dirty="0" err="1"/>
              <a:t>psikologis</a:t>
            </a:r>
            <a:r>
              <a:rPr lang="en-ID" sz="2800" b="1" dirty="0"/>
              <a:t> </a:t>
            </a:r>
            <a:r>
              <a:rPr lang="en-ID" sz="2800" dirty="0"/>
              <a:t>: </a:t>
            </a:r>
            <a:r>
              <a:rPr lang="en-ID" sz="2800" dirty="0" err="1"/>
              <a:t>manusia</a:t>
            </a:r>
            <a:r>
              <a:rPr lang="en-ID" sz="2800" dirty="0"/>
              <a:t>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perasaan</a:t>
            </a:r>
            <a:r>
              <a:rPr lang="en-ID" sz="2800" dirty="0"/>
              <a:t>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adanya</a:t>
            </a:r>
            <a:r>
              <a:rPr lang="en-ID" sz="2800" dirty="0"/>
              <a:t> </a:t>
            </a:r>
            <a:r>
              <a:rPr lang="en-ID" sz="2800" dirty="0" err="1"/>
              <a:t>sesuatu</a:t>
            </a:r>
            <a:r>
              <a:rPr lang="en-ID" sz="2800" dirty="0"/>
              <a:t> yang </a:t>
            </a:r>
            <a:r>
              <a:rPr lang="en-ID" sz="2800" dirty="0" err="1"/>
              <a:t>menguasai</a:t>
            </a:r>
            <a:r>
              <a:rPr lang="en-ID" sz="2800" dirty="0"/>
              <a:t> </a:t>
            </a:r>
            <a:r>
              <a:rPr lang="en-ID" sz="2800" dirty="0" err="1"/>
              <a:t>alam</a:t>
            </a:r>
            <a:r>
              <a:rPr lang="en-ID" sz="2800" dirty="0"/>
              <a:t> dan </a:t>
            </a:r>
            <a:r>
              <a:rPr lang="en-ID" sz="2800" dirty="0" err="1"/>
              <a:t>dirinya</a:t>
            </a:r>
            <a:r>
              <a:rPr lang="en-ID" sz="2800" dirty="0"/>
              <a:t>.</a:t>
            </a:r>
          </a:p>
          <a:p>
            <a:r>
              <a:rPr lang="en-ID" sz="2800" dirty="0"/>
              <a:t>Dari </a:t>
            </a:r>
            <a:r>
              <a:rPr lang="en-ID" sz="2800" dirty="0" err="1"/>
              <a:t>sini</a:t>
            </a:r>
            <a:r>
              <a:rPr lang="en-ID" sz="2800" dirty="0"/>
              <a:t> </a:t>
            </a:r>
            <a:r>
              <a:rPr lang="en-ID" sz="2800" dirty="0" err="1"/>
              <a:t>lahir</a:t>
            </a:r>
            <a:r>
              <a:rPr lang="en-ID" sz="2800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69727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C679-15AF-4E65-B4A1-5ED8F445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28870"/>
            <a:ext cx="9972261" cy="5223874"/>
          </a:xfrm>
        </p:spPr>
        <p:txBody>
          <a:bodyPr/>
          <a:lstStyle/>
          <a:p>
            <a:r>
              <a:rPr lang="en-US" b="1" dirty="0"/>
              <a:t>-</a:t>
            </a:r>
            <a:r>
              <a:rPr lang="en-US" sz="2800" b="1" dirty="0" err="1"/>
              <a:t>Dinamisme</a:t>
            </a:r>
            <a:r>
              <a:rPr lang="en-US" sz="2800" b="1" dirty="0"/>
              <a:t> : </a:t>
            </a:r>
            <a:r>
              <a:rPr lang="en-US" sz="2800" dirty="0" err="1"/>
              <a:t>kepercayaan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 </a:t>
            </a:r>
            <a:r>
              <a:rPr lang="en-US" sz="2800" dirty="0" err="1"/>
              <a:t>kekuatan</a:t>
            </a:r>
            <a:r>
              <a:rPr lang="en-US" sz="2800" dirty="0"/>
              <a:t> </a:t>
            </a:r>
            <a:r>
              <a:rPr lang="en-US" sz="2800" dirty="0" err="1"/>
              <a:t>gaib</a:t>
            </a:r>
            <a:r>
              <a:rPr lang="en-US" sz="2800" dirty="0"/>
              <a:t> yang </a:t>
            </a:r>
            <a:r>
              <a:rPr lang="en-US" sz="2800" dirty="0" err="1"/>
              <a:t>misterius</a:t>
            </a:r>
            <a:endParaRPr lang="en-US" sz="2800" dirty="0"/>
          </a:p>
          <a:p>
            <a:r>
              <a:rPr lang="en-US" sz="2800" dirty="0"/>
              <a:t>-</a:t>
            </a:r>
            <a:r>
              <a:rPr lang="en-US" sz="2800" b="1" dirty="0" err="1"/>
              <a:t>Animisme</a:t>
            </a:r>
            <a:r>
              <a:rPr lang="en-US" sz="2800" dirty="0"/>
              <a:t>: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benda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bernyawa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dianggap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roh</a:t>
            </a:r>
            <a:endParaRPr lang="en-US" sz="2800" dirty="0"/>
          </a:p>
          <a:p>
            <a:r>
              <a:rPr lang="en-US" sz="2800" b="1" dirty="0" err="1"/>
              <a:t>b.secara</a:t>
            </a:r>
            <a:r>
              <a:rPr lang="en-US" sz="2800" b="1" dirty="0"/>
              <a:t> </a:t>
            </a:r>
            <a:r>
              <a:rPr lang="en-US" sz="2800" b="1" dirty="0" err="1"/>
              <a:t>sosiologis</a:t>
            </a:r>
            <a:r>
              <a:rPr lang="en-US" sz="2800" b="1" dirty="0"/>
              <a:t>: </a:t>
            </a: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individu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kebutuhan-kebutuhannya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bantuan</a:t>
            </a:r>
            <a:r>
              <a:rPr lang="en-US" sz="2800" dirty="0"/>
              <a:t> orang lain. Masing-masing </a:t>
            </a:r>
            <a:r>
              <a:rPr lang="en-US" sz="2800" dirty="0" err="1"/>
              <a:t>individu</a:t>
            </a:r>
            <a:r>
              <a:rPr lang="en-US" sz="2800" dirty="0"/>
              <a:t> </a:t>
            </a:r>
            <a:r>
              <a:rPr lang="en-US" sz="2800" dirty="0" err="1"/>
              <a:t>menghargai</a:t>
            </a:r>
            <a:r>
              <a:rPr lang="en-US" sz="2800" dirty="0"/>
              <a:t> </a:t>
            </a:r>
            <a:r>
              <a:rPr lang="en-US" sz="2800" dirty="0" err="1"/>
              <a:t>hak</a:t>
            </a:r>
            <a:r>
              <a:rPr lang="en-US" sz="2800" dirty="0"/>
              <a:t> </a:t>
            </a:r>
            <a:r>
              <a:rPr lang="en-US" sz="2800" dirty="0" err="1"/>
              <a:t>individu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, </a:t>
            </a:r>
            <a:r>
              <a:rPr lang="en-US" sz="2800" dirty="0" err="1"/>
              <a:t>menghargai</a:t>
            </a:r>
            <a:r>
              <a:rPr lang="en-US" sz="2800" dirty="0"/>
              <a:t> </a:t>
            </a:r>
            <a:r>
              <a:rPr lang="en-US" sz="2800" dirty="0" err="1"/>
              <a:t>aturan-aturan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disepakati</a:t>
            </a:r>
            <a:r>
              <a:rPr lang="en-US" sz="2800" dirty="0"/>
              <a:t>, </a:t>
            </a:r>
            <a:r>
              <a:rPr lang="en-US" sz="2800" dirty="0" err="1"/>
              <a:t>menganggap</a:t>
            </a:r>
            <a:r>
              <a:rPr lang="en-US" sz="2800" dirty="0"/>
              <a:t> </a:t>
            </a:r>
            <a:r>
              <a:rPr lang="en-US" sz="2800" dirty="0" err="1"/>
              <a:t>keadilan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sesuatu</a:t>
            </a:r>
            <a:r>
              <a:rPr lang="en-US" sz="2800" dirty="0"/>
              <a:t> yang </a:t>
            </a:r>
            <a:r>
              <a:rPr lang="en-US" sz="2800" dirty="0" err="1"/>
              <a:t>suci</a:t>
            </a:r>
            <a:r>
              <a:rPr lang="en-US" sz="2800" dirty="0"/>
              <a:t> dan </a:t>
            </a:r>
            <a:r>
              <a:rPr lang="en-US" sz="2800" dirty="0" err="1"/>
              <a:t>Saling</a:t>
            </a:r>
            <a:r>
              <a:rPr lang="en-US" sz="2800" dirty="0"/>
              <a:t> </a:t>
            </a:r>
            <a:r>
              <a:rPr lang="en-US" sz="2800" dirty="0" err="1"/>
              <a:t>mempercayai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lain. </a:t>
            </a:r>
            <a:r>
              <a:rPr lang="en-US" sz="2800" b="1" dirty="0"/>
              <a:t> </a:t>
            </a:r>
          </a:p>
          <a:p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1909031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{0F8748D2-178D-4304-B18F-518E7C81025C}tf56219246_win32</Template>
  <TotalTime>103</TotalTime>
  <Words>443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Avenir Next LT Pro</vt:lpstr>
      <vt:lpstr>Avenir Next LT Pro Light</vt:lpstr>
      <vt:lpstr>Garamond</vt:lpstr>
      <vt:lpstr>SavonVTI</vt:lpstr>
      <vt:lpstr>AGAMA DAN PROBLEMATIKANYA</vt:lpstr>
      <vt:lpstr>PowerPoint Presentation</vt:lpstr>
      <vt:lpstr>PENGERTIAN AGAMA</vt:lpstr>
      <vt:lpstr>PENGERTIAN DIEN</vt:lpstr>
      <vt:lpstr>PowerPoint Presentation</vt:lpstr>
      <vt:lpstr>PENGERTIAN RELIGI</vt:lpstr>
      <vt:lpstr>Definisi Agama </vt:lpstr>
      <vt:lpstr>KEBUTUHAN MANUSIA TERHADAP AGAMA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AGAMA DAN PROBLEMATIKANYA</dc:title>
  <dc:creator>Maryati Tarmizi</dc:creator>
  <cp:lastModifiedBy>Maryati Tarmizi</cp:lastModifiedBy>
  <cp:revision>10</cp:revision>
  <dcterms:created xsi:type="dcterms:W3CDTF">2021-11-08T00:15:56Z</dcterms:created>
  <dcterms:modified xsi:type="dcterms:W3CDTF">2021-11-08T01:59:41Z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