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E5FB-D3CB-446B-9403-7072F1573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DAKWAH AMAR MA’RUF NAHI MUNKAR</a:t>
            </a:r>
            <a:endParaRPr lang="en-ID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97F95-3ADE-413D-BAD1-23EC24864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Oleh : </a:t>
            </a:r>
            <a:r>
              <a:rPr lang="en-US" b="1" dirty="0" err="1"/>
              <a:t>Hj.Maryati</a:t>
            </a:r>
            <a:r>
              <a:rPr lang="en-US" b="1" dirty="0"/>
              <a:t>, </a:t>
            </a:r>
            <a:r>
              <a:rPr lang="en-US" b="1" dirty="0" err="1"/>
              <a:t>M.Ag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8508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C54F-50AF-46ED-AD1B-FEF41D8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46" y="564775"/>
            <a:ext cx="9895012" cy="5364077"/>
          </a:xfrm>
        </p:spPr>
        <p:txBody>
          <a:bodyPr>
            <a:noAutofit/>
          </a:bodyPr>
          <a:lstStyle/>
          <a:p>
            <a:pPr marL="457200">
              <a:lnSpc>
                <a:spcPct val="150000"/>
              </a:lnSpc>
            </a:pPr>
            <a:r>
              <a:rPr lang="en-ID" sz="2400" dirty="0" err="1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Pengertian</a:t>
            </a:r>
            <a:r>
              <a:rPr lang="en-ID" sz="2400" dirty="0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Dakwah</a:t>
            </a:r>
            <a:endParaRPr lang="en-ID" sz="24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secara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etimologi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berasal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bahasa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Arab yang “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da’a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” dan “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yad’u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”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artinya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mengajak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menyeru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mengundang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memanggil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 M.S.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Nasaruddin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Latif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menjelaskan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setiap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usaha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aktivitas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lisan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tulisan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bersifat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menyeru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mengajak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memanggil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manusia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lainnya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beriman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mematuhi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Alllah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SWT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sesuai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garis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akidah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syari’ah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serta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akhlak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Islamiyah.</a:t>
            </a:r>
          </a:p>
          <a:p>
            <a:pPr algn="l"/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upaya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mendorong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manusia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berbuat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kebaikan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 Ali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Mahfuz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mengatakan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“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mendorong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manusia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berbuat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menurut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petunjuk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menyeru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mereka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berbuat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kebajikan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danmelarang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munkar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agar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mereka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kebahagiaan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di dunia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akhirat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.”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Sementara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Islamiyah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diartikan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sebagai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upaya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mengajak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meyakini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mengamalkan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aqidah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syariat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Islam.</a:t>
            </a:r>
          </a:p>
          <a:p>
            <a:pPr marL="274320" indent="0">
              <a:lnSpc>
                <a:spcPct val="150000"/>
              </a:lnSpc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01917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CE93-DC89-43B4-83F5-10C3EFB0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68941"/>
            <a:ext cx="11421035" cy="6293224"/>
          </a:xfrm>
        </p:spPr>
        <p:txBody>
          <a:bodyPr>
            <a:normAutofit fontScale="25000" lnSpcReduction="20000"/>
          </a:bodyPr>
          <a:lstStyle/>
          <a:p>
            <a:pPr marL="274320" indent="0">
              <a:lnSpc>
                <a:spcPct val="150000"/>
              </a:lnSpc>
              <a:buNone/>
            </a:pPr>
            <a:br>
              <a:rPr lang="en-ID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Quran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menerangkan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dakwah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surat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an-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Nahl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125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ٱدْعُ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إِلَىٰ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سَبِيلِ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رَبِّكَ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بِٱلْحِكْمَةِ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وَٱلْمَوْعِظَةِ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ٱلْحَسَنَةِ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ۖ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وَجَٰدِلْهُم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بِٱلَّتِى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هِىَ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أَحْسَنُ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ۚ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إِنَّ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رَبَّكَ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هُوَ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أَعْلَمُ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بِمَن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ضَلَّ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عَن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سَبِيلِهِۦ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ۖ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وَهُوَ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أَعْلَمُ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بِٱلْمُهْتَدِينَ</a:t>
            </a:r>
            <a:b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Ajaklah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Tuhan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-mu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bijaksana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pengajaran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berdialoglah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cara-cara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Sesungguhnya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Tuhanmu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Dialah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tersesat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-Nya dan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Dialah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petunjuk</a:t>
            </a:r>
            <a: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7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7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D" sz="7400" dirty="0" err="1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Firam</a:t>
            </a:r>
            <a:r>
              <a:rPr lang="en-ID" sz="7400" dirty="0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Allah </a:t>
            </a:r>
            <a:r>
              <a:rPr lang="en-ID" sz="7400" dirty="0" err="1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surat</a:t>
            </a:r>
            <a:r>
              <a:rPr lang="en-ID" sz="7400" dirty="0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Al-Imran </a:t>
            </a:r>
            <a:r>
              <a:rPr lang="en-ID" sz="7400" dirty="0" err="1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ayat</a:t>
            </a:r>
            <a:r>
              <a:rPr lang="en-ID" sz="7400" dirty="0">
                <a:effectLst/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104:</a:t>
            </a:r>
            <a:endParaRPr lang="en-ID" sz="7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وَلْتَكُنْ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مِّنْكُمْ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اُمَّةٌ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يَّدْعُوْنَ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اِلَى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الْخَيْرِ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وَيَأْمُرُوْنَ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بِالْمَعْرُوْفِ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وَيَنْهَوْنَ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عَنِ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الْمُنْكَرِ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ۗ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وَاُولٰۤىِٕكَ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هُمُ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الْمُفْلِحُوْنَ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﴿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آل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عمران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۱۰۴﴾ d: Dan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hendaklah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segolongan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menyeru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kebajikan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menyuruh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berbuat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makruf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mungkar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itulah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ID" sz="7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beruntung</a:t>
            </a:r>
            <a: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(QS. Ali 'Imran: 104)</a:t>
            </a:r>
            <a:b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7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7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88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F703-A5A1-4F0C-B645-B674103F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5"/>
            <a:ext cx="10027025" cy="729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UNSUR-UNSUR DAKWAH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2FB3-19DB-482C-92BF-00C83849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4329"/>
            <a:ext cx="10188389" cy="46257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buku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“Dasar-Dasar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Retorika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Komunikasi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Informasi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” oleh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Latief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Rousydiy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terbit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tahun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1995,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unsur-unsur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meliputi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: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1.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Da’i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(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juru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)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bertugas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sebagai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komunikator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berkewajiban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menyampaikan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pribadi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kelompok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ataupun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masyarakat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2.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Materi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merupakan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pesan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dikombinasikan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       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secara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efektif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penerima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3.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Penerima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(audience, public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massa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)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sasaran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kemana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ditujukan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4. Media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saluran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saluran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mana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Apakah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melalui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lisan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tulisan, visual dan audio visual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bahkan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saluran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uswatun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hasanah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(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teladan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)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amal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usaha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5.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Efek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hasil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dicapai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 Kata lain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mencapai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sasarannya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80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1A32-0940-40CC-8B42-9EBE4295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37323"/>
            <a:ext cx="9932504" cy="1404728"/>
          </a:xfrm>
        </p:spPr>
        <p:txBody>
          <a:bodyPr>
            <a:normAutofit fontScale="90000"/>
          </a:bodyPr>
          <a:lstStyle/>
          <a:p>
            <a:r>
              <a:rPr lang="en-US" dirty="0"/>
              <a:t>TUJUAN DAKWAH DALAM ISLAM DARI OBJEKNYA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8815-8479-49D9-8AF1-FF401848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1630018"/>
            <a:ext cx="10800521" cy="4757531"/>
          </a:xfrm>
        </p:spPr>
        <p:txBody>
          <a:bodyPr>
            <a:normAutofit lnSpcReduction="10000"/>
          </a:bodyPr>
          <a:lstStyle/>
          <a:p>
            <a:endParaRPr lang="en-ID" dirty="0">
              <a:solidFill>
                <a:srgbClr val="333333"/>
              </a:solidFill>
              <a:latin typeface="Cabin"/>
            </a:endParaRPr>
          </a:p>
          <a:p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1.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tujuan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dakwah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perorangan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bertujuan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membentuk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pribadi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muslim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mempunyai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iman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kuat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berperilaku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sesuai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hukum-hukum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disyariatkan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Allah SWT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berakhlakul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karimah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.</a:t>
            </a:r>
          </a:p>
          <a:p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ar-AE" sz="2000" b="0" i="0" dirty="0">
                <a:solidFill>
                  <a:srgbClr val="333333"/>
                </a:solidFill>
                <a:effectLst/>
                <a:latin typeface="Cabin"/>
              </a:rPr>
              <a:t>يٰٓاَيُّهَا الَّذِيْنَ اٰمَنُوا ادْخُلُوْا فِى السِّلْمِ كَاۤفَّةً ۖ وَّلَا تَتَّبِعُوْا خُطُوٰتِ الشَّيْطٰنِ ۗ اِنَّهٗ لَكُمْ عَدُوٌّ مُّبِيْنٌ ﴿البقرة : ۲۰۸ </a:t>
            </a:r>
            <a:endParaRPr lang="en-ID" sz="2000" b="0" i="0" dirty="0">
              <a:solidFill>
                <a:srgbClr val="333333"/>
              </a:solidFill>
              <a:effectLst/>
              <a:latin typeface="Cabin"/>
            </a:endParaRPr>
          </a:p>
          <a:p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Wahai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orang-orang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beriman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!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Masuklah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Islam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keseluruhan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,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janganlah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kamu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ikuti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langkah-langkah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setan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Sungguh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ia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musuh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nyata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bin"/>
              </a:rPr>
              <a:t>bagimu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bin"/>
              </a:rPr>
              <a:t>. (QS. Al-Baqarah: 208)</a:t>
            </a:r>
            <a:br>
              <a:rPr lang="en-ID" sz="2000" dirty="0"/>
            </a:br>
            <a:endParaRPr lang="en-ID" sz="2000" dirty="0"/>
          </a:p>
          <a:p>
            <a:r>
              <a:rPr lang="en-ID" sz="2000" dirty="0"/>
              <a:t>2.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dakwah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keluarga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membentuk</a:t>
            </a:r>
            <a:r>
              <a:rPr lang="en-ID" sz="2000" dirty="0"/>
              <a:t> </a:t>
            </a:r>
            <a:r>
              <a:rPr lang="en-ID" sz="2000" dirty="0" err="1"/>
              <a:t>keluarga</a:t>
            </a:r>
            <a:r>
              <a:rPr lang="en-ID" sz="2000" dirty="0"/>
              <a:t> Bahagia, </a:t>
            </a:r>
            <a:r>
              <a:rPr lang="en-ID" sz="2000" dirty="0" err="1"/>
              <a:t>penuh</a:t>
            </a:r>
            <a:r>
              <a:rPr lang="en-ID" sz="2000" dirty="0"/>
              <a:t> </a:t>
            </a:r>
            <a:r>
              <a:rPr lang="en-ID" sz="2000" dirty="0" err="1"/>
              <a:t>ketentraman</a:t>
            </a:r>
            <a:r>
              <a:rPr lang="en-ID" sz="2000" dirty="0"/>
              <a:t> dan </a:t>
            </a:r>
            <a:r>
              <a:rPr lang="en-ID" sz="2000" dirty="0" err="1"/>
              <a:t>cinta</a:t>
            </a:r>
            <a:r>
              <a:rPr lang="en-ID" sz="2000" dirty="0"/>
              <a:t> </a:t>
            </a:r>
            <a:r>
              <a:rPr lang="en-ID" sz="2000" dirty="0" err="1"/>
              <a:t>kasih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anggota</a:t>
            </a:r>
            <a:r>
              <a:rPr lang="en-ID" sz="2000" dirty="0"/>
              <a:t>  </a:t>
            </a:r>
            <a:r>
              <a:rPr lang="en-ID" sz="2000" dirty="0" err="1"/>
              <a:t>keluarga</a:t>
            </a:r>
            <a:r>
              <a:rPr lang="en-ID" sz="2000" dirty="0"/>
              <a:t>.</a:t>
            </a:r>
          </a:p>
          <a:p>
            <a:r>
              <a:rPr lang="ar-AE" sz="2000" dirty="0"/>
              <a:t>وَمِنْ اٰيٰتِهٖٓ اَنْ خَلَقَ لَكُمْ مِّنْ اَنْفُسِكُمْ اَزْوَاجًا لِّتَسْكُنُوْٓا اِلَيْهَا وَجَعَلَ بَيْنَكُمْ مَّوَدَّةً وَّرَحْمَةً ۗاِنَّ فِيْ ذٰلِكَ لَاٰيٰتٍ لِّقَوْمٍ يَّتَفَكَّرُوْنَ - ٢١</a:t>
            </a:r>
            <a:r>
              <a:rPr lang="en-ID" sz="2000" dirty="0"/>
              <a:t>💕Dan di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tanda-tanda</a:t>
            </a:r>
            <a:r>
              <a:rPr lang="en-ID" sz="2000" dirty="0"/>
              <a:t> (</a:t>
            </a:r>
            <a:r>
              <a:rPr lang="en-ID" sz="2000" dirty="0" err="1"/>
              <a:t>kebesaran</a:t>
            </a:r>
            <a:r>
              <a:rPr lang="en-ID" sz="2000" dirty="0"/>
              <a:t>)-Nya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Dia</a:t>
            </a:r>
            <a:r>
              <a:rPr lang="en-ID" sz="2000" dirty="0"/>
              <a:t> </a:t>
            </a:r>
            <a:r>
              <a:rPr lang="en-ID" sz="2000" dirty="0" err="1"/>
              <a:t>menciptakan</a:t>
            </a:r>
            <a:r>
              <a:rPr lang="en-ID" sz="2000" dirty="0"/>
              <a:t> </a:t>
            </a:r>
            <a:r>
              <a:rPr lang="en-ID" sz="2000" dirty="0" err="1"/>
              <a:t>pasangan-pasangan</a:t>
            </a:r>
            <a:r>
              <a:rPr lang="en-ID" sz="2000" dirty="0"/>
              <a:t> </a:t>
            </a:r>
            <a:r>
              <a:rPr lang="en-ID" sz="2000" dirty="0" err="1"/>
              <a:t>untukmu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jenismu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, agar </a:t>
            </a:r>
            <a:r>
              <a:rPr lang="en-ID" sz="2000" dirty="0" err="1"/>
              <a:t>kamu</a:t>
            </a:r>
            <a:r>
              <a:rPr lang="en-ID" sz="2000" dirty="0"/>
              <a:t> </a:t>
            </a:r>
            <a:r>
              <a:rPr lang="en-ID" sz="2000" dirty="0" err="1"/>
              <a:t>cenderung</a:t>
            </a:r>
            <a:r>
              <a:rPr lang="en-ID" sz="2000" dirty="0"/>
              <a:t> dan </a:t>
            </a:r>
            <a:r>
              <a:rPr lang="en-ID" sz="2000" dirty="0" err="1"/>
              <a:t>merasa</a:t>
            </a:r>
            <a:r>
              <a:rPr lang="en-ID" sz="2000" dirty="0"/>
              <a:t> </a:t>
            </a:r>
            <a:r>
              <a:rPr lang="en-ID" sz="2000" dirty="0" err="1"/>
              <a:t>tenteram</a:t>
            </a:r>
            <a:r>
              <a:rPr lang="en-ID" sz="2000" dirty="0"/>
              <a:t> </a:t>
            </a:r>
            <a:r>
              <a:rPr lang="en-ID" sz="2000" dirty="0" err="1"/>
              <a:t>kepadanya</a:t>
            </a:r>
            <a:r>
              <a:rPr lang="en-ID" sz="2000" dirty="0"/>
              <a:t>, dan </a:t>
            </a:r>
            <a:r>
              <a:rPr lang="en-ID" sz="2000" dirty="0" err="1"/>
              <a:t>Dia</a:t>
            </a:r>
            <a:r>
              <a:rPr lang="en-ID" sz="2000" dirty="0"/>
              <a:t> </a:t>
            </a:r>
            <a:r>
              <a:rPr lang="en-ID" sz="2000" dirty="0" err="1"/>
              <a:t>menjadikan</a:t>
            </a:r>
            <a:r>
              <a:rPr lang="en-ID" sz="2000" dirty="0"/>
              <a:t> di </a:t>
            </a:r>
            <a:r>
              <a:rPr lang="en-ID" sz="2000" dirty="0" err="1"/>
              <a:t>antaramu</a:t>
            </a:r>
            <a:r>
              <a:rPr lang="en-ID" sz="2000" dirty="0"/>
              <a:t> rasa </a:t>
            </a:r>
            <a:r>
              <a:rPr lang="en-ID" sz="2000" dirty="0" err="1"/>
              <a:t>kasih</a:t>
            </a:r>
            <a:r>
              <a:rPr lang="en-ID" sz="2000" dirty="0"/>
              <a:t> dan </a:t>
            </a:r>
            <a:r>
              <a:rPr lang="en-ID" sz="2000" dirty="0" err="1"/>
              <a:t>sayang</a:t>
            </a:r>
            <a:r>
              <a:rPr lang="en-ID" sz="2000" dirty="0"/>
              <a:t>.💕</a:t>
            </a:r>
          </a:p>
        </p:txBody>
      </p:sp>
    </p:spTree>
    <p:extLst>
      <p:ext uri="{BB962C8B-B14F-4D97-AF65-F5344CB8AC3E}">
        <p14:creationId xmlns:p14="http://schemas.microsoft.com/office/powerpoint/2010/main" val="300772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08F1-3D59-44AE-BBB3-05294BF2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715617"/>
            <a:ext cx="9902687" cy="5062331"/>
          </a:xfrm>
        </p:spPr>
        <p:txBody>
          <a:bodyPr>
            <a:normAutofit/>
          </a:bodyPr>
          <a:lstStyle/>
          <a:p>
            <a:pPr algn="l"/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3.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masyarakat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bertujuan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membentuk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masyarakat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sejahtera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penuh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suasana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ke-islaman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masyarakat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di mana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anggotanya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mematuhi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peraturan-peraturan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telah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disyari’atkan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oleh Allah SWT,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berkaitan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hubungan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manusia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alam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sekitarnya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saling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bantu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membantu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penuh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rasa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persaudaraan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. Nabi Muhammad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menggambarkan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Islam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sebagai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berikut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:</a:t>
            </a:r>
          </a:p>
          <a:p>
            <a:pPr algn="l"/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“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Perumpamaan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orang-orang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beriman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saling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mencintai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saling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berbelas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kasih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saling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mempunyai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kesamaan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rasa (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diantara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)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mereka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seperti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tubuh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Apabila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salah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anggotanya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merasa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sakit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maka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seluruh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anggota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badannya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ikut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merasakan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tidur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merasa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demam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panas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.” (HR. Bukhari)</a:t>
            </a:r>
          </a:p>
          <a:p>
            <a:pPr algn="l"/>
            <a:endParaRPr lang="en-ID" sz="2000" b="0" i="0" dirty="0">
              <a:solidFill>
                <a:srgbClr val="222222"/>
              </a:solidFill>
              <a:effectLst/>
              <a:latin typeface="AcuminPro"/>
            </a:endParaRPr>
          </a:p>
          <a:p>
            <a:pPr algn="l"/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4.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umat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manusia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 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bertujuan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membentuk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masyarakat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dunia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penuh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kedamaian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ketenangan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tegaknya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dunia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tanpa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diskriminasi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ekploitasi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saling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tolong-menolong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,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cuminPro"/>
              </a:rPr>
              <a:t>menghormati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742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BC20-35DA-4AC4-9DA6-7B43A35B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TUJUAN DAKWAH DARI MATERINYA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65D9-9796-4D07-9464-965A0AE6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1.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akidah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tertanamnya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suatu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akidah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mantap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di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setiap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hati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seseorang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sehingga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keyakinan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tentang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ajaran-ajaran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Islam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lagi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dicampuri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rasa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keraguan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Realisasi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belum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beriman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agar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beriman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imannya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karena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melalui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bukti-bukti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nakhli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dalil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akli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imannya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masih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diliputi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keraguan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imannya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mantap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sepenuh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hati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2.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hukum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kepatuhan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setiap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terhadap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hukum-hukum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disyari’atkan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oleh Allah SWT.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Realisasi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ialah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belum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melakukan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ibadah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melakukan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ibadah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penuh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kesadaran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bagi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belum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mematuhi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peraturan-peraturan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agama Islam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mau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mematuhi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peraturan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kesadarannya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sendiri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3.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akhlak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yaitu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terbentuknya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pribadi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muslim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luhur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dihiasi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sifat-sifat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terpuji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bersih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sifat-sifat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AcuminPro"/>
              </a:rPr>
              <a:t>tercela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943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12F-056E-42A0-AB3E-DFEB77E1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MACAM-MACAM DAKWAH DALAM ISLAM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5BFC-7E37-4B23-9D49-CA9116A6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ID" b="0" i="0" dirty="0">
              <a:solidFill>
                <a:srgbClr val="222222"/>
              </a:solidFill>
              <a:effectLst/>
              <a:latin typeface="AcuminPro"/>
            </a:endParaRPr>
          </a:p>
          <a:p>
            <a:pPr algn="l"/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1.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Fardiah</a:t>
            </a:r>
            <a:endParaRPr lang="en-ID" sz="2200" b="0" i="0" dirty="0">
              <a:solidFill>
                <a:srgbClr val="222222"/>
              </a:solidFill>
              <a:effectLst/>
              <a:latin typeface="AcuminPro"/>
            </a:endParaRPr>
          </a:p>
          <a:p>
            <a:pPr marL="0" indent="0" algn="l">
              <a:buNone/>
            </a:pP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Merupakan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metode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dilakukan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seseorang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individu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lain (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satu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orang)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banyak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jumlah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kecil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terbatas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Biasanya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fardiah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berlangsung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tanpa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adanya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kesiapan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tersusun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secara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tertib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2.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Ammah</a:t>
            </a:r>
            <a:endParaRPr lang="en-ID" sz="2200" b="0" i="0" dirty="0">
              <a:solidFill>
                <a:srgbClr val="222222"/>
              </a:solidFill>
              <a:effectLst/>
              <a:latin typeface="AcuminPro"/>
            </a:endParaRPr>
          </a:p>
          <a:p>
            <a:pPr marL="0" indent="0" algn="l">
              <a:buNone/>
            </a:pP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Ammah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jenis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dilaksanakan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seseorang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media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lisan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diarahkan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banyak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tujuan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memberi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pengaruh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kepada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 lain.</a:t>
            </a:r>
          </a:p>
          <a:p>
            <a:pPr algn="l"/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3.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bil-Lisan</a:t>
            </a:r>
            <a:endParaRPr lang="en-ID" sz="2200" b="0" i="0" dirty="0">
              <a:solidFill>
                <a:srgbClr val="222222"/>
              </a:solidFill>
              <a:effectLst/>
              <a:latin typeface="AcuminPro"/>
            </a:endParaRPr>
          </a:p>
          <a:p>
            <a:pPr marL="0" indent="0" algn="l">
              <a:buNone/>
            </a:pP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bil-Lisan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secara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wujud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lisan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sehingga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interaksi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terjalin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antara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pemberi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mendengarkan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marL="0" indent="0" algn="l">
              <a:buNone/>
            </a:pP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lisan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seseorang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bisa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mendengarkan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memahami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apa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telah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oleh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pemberi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jika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ada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hal-hal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belum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dipahami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maka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orang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bisa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menanyakan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langsung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hal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agar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lebih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jelas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mampu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sz="2200" b="0" i="0" dirty="0" err="1">
                <a:solidFill>
                  <a:srgbClr val="222222"/>
                </a:solidFill>
                <a:effectLst/>
                <a:latin typeface="AcuminPro"/>
              </a:rPr>
              <a:t>dipahami</a:t>
            </a:r>
            <a:r>
              <a:rPr lang="en-ID" sz="2200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33890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CF8D-BC38-4172-A7E6-21193A5A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702365"/>
            <a:ext cx="10104783" cy="53326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4.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bil-Haal</a:t>
            </a:r>
            <a:endParaRPr lang="en-ID" b="0" i="0" dirty="0">
              <a:solidFill>
                <a:srgbClr val="222222"/>
              </a:solidFill>
              <a:effectLst/>
              <a:latin typeface="AcuminPro"/>
            </a:endParaRPr>
          </a:p>
          <a:p>
            <a:pPr marL="0" indent="0" algn="l">
              <a:buNone/>
            </a:pP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bil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al-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Haal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mengutamakan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perbuatan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nyata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jenis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dilaksanakan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maksud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cuma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pendengar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memahami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arti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disampaikan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tapi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mengaplikasikan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berbagai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perbuatan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dicontohkan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kehidupan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sehari-hari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Demikian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orang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mendengarkan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cuma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memaknai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kebaikan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keburukan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tapi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mampu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melaksanakan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nilai-nilai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kebaikan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menjauhkan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nilai-nilai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keburukan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kehidupan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sehari-harinya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5.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bit-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Tadwin</a:t>
            </a:r>
            <a:endParaRPr lang="en-ID" b="0" i="0" dirty="0">
              <a:solidFill>
                <a:srgbClr val="222222"/>
              </a:solidFill>
              <a:effectLst/>
              <a:latin typeface="AcuminPro"/>
            </a:endParaRPr>
          </a:p>
          <a:p>
            <a:pPr marL="0" indent="0" algn="l">
              <a:buNone/>
            </a:pP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Memasuki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zaman global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saat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sekarang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pola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bit at-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Tadwin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(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melalui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tulisan)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menerbitkan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kitab-kitab,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buku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majalah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internet,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koran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dan tulisan-tulisan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mengandung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pesan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sangat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penting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efektif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Keuntungan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model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musnah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meskipun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sang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penulisnya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sudah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wafat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Menyangkut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bit-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Tadwim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Rasulullah saw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bersabda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“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Sesungguhnya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tinta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para ulama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darahnya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para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syuhada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.”</a:t>
            </a:r>
          </a:p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6.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bil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Hikmah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	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bil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Hikmah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yakni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menyampaikan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cara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arif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bijaksana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yakni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pendekatan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sedemikian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rupa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pihak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bisa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melaksanakan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atas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kemauannya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sendiri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merasa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paksaan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tekanan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maupun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konflik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 Kata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bi al-hikmah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metode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pendekatan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komunikasi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dakwah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dilakukan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atas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dasar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cuminPro"/>
              </a:rPr>
              <a:t>persuasif</a:t>
            </a:r>
            <a:r>
              <a:rPr lang="en-ID" b="0" i="0" dirty="0">
                <a:solidFill>
                  <a:srgbClr val="222222"/>
                </a:solidFill>
                <a:effectLst/>
                <a:latin typeface="AcuminPro"/>
              </a:rPr>
              <a:t>.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26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54</TotalTime>
  <Words>1313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AcuminPro</vt:lpstr>
      <vt:lpstr>Arial</vt:lpstr>
      <vt:lpstr>Cabin</vt:lpstr>
      <vt:lpstr>Calibri</vt:lpstr>
      <vt:lpstr>Century Gothic</vt:lpstr>
      <vt:lpstr>Garamond</vt:lpstr>
      <vt:lpstr>Helvetica</vt:lpstr>
      <vt:lpstr>Times New Roman</vt:lpstr>
      <vt:lpstr>Savon</vt:lpstr>
      <vt:lpstr>DAKWAH AMAR MA’RUF NAHI MUNKAR</vt:lpstr>
      <vt:lpstr>PowerPoint Presentation</vt:lpstr>
      <vt:lpstr>PowerPoint Presentation</vt:lpstr>
      <vt:lpstr>UNSUR-UNSUR DAKWAH</vt:lpstr>
      <vt:lpstr>TUJUAN DAKWAH DALAM ISLAM DARI OBJEKNYA</vt:lpstr>
      <vt:lpstr>PowerPoint Presentation</vt:lpstr>
      <vt:lpstr>TUJUAN DAKWAH DARI MATERINYA</vt:lpstr>
      <vt:lpstr>MACAM-MACAM DAKWAH DALAM ISLAM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DAKWAH AMAR MA’RUF NAHI MUNKAR</dc:title>
  <dc:creator>Maryati Tarmizi</dc:creator>
  <cp:lastModifiedBy>Maryati Tarmizi</cp:lastModifiedBy>
  <cp:revision>1</cp:revision>
  <dcterms:created xsi:type="dcterms:W3CDTF">2022-01-02T23:55:29Z</dcterms:created>
  <dcterms:modified xsi:type="dcterms:W3CDTF">2022-01-03T00:49:30Z</dcterms:modified>
</cp:coreProperties>
</file>