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IMAN SEBAGAI PONDASI KEKUATAN AGAMA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Oleh: Maryati, </a:t>
            </a:r>
            <a:r>
              <a:rPr lang="en-US" b="1" dirty="0" err="1">
                <a:solidFill>
                  <a:schemeClr val="tx1"/>
                </a:solidFill>
              </a:rPr>
              <a:t>M,Ag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F638-6C9F-4508-B2AA-1EF55A0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IMAN , ISLAM, IHSAN, IKHLAS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BCD5-DE16-4FC9-A711-55C51341B86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Iman	: </a:t>
            </a:r>
            <a:r>
              <a:rPr lang="en-US" sz="3200" b="1" dirty="0" err="1"/>
              <a:t>keyakinan</a:t>
            </a:r>
            <a:r>
              <a:rPr lang="en-US" sz="3200" b="1" dirty="0"/>
              <a:t> di </a:t>
            </a:r>
            <a:r>
              <a:rPr lang="en-US" sz="3200" b="1" dirty="0" err="1"/>
              <a:t>Hati</a:t>
            </a:r>
            <a:endParaRPr lang="en-US" sz="3200" b="1" dirty="0"/>
          </a:p>
          <a:p>
            <a:r>
              <a:rPr lang="en-US" sz="3200" b="1" dirty="0"/>
              <a:t>Islam	: </a:t>
            </a:r>
            <a:r>
              <a:rPr lang="en-US" sz="3200" b="1" dirty="0" err="1"/>
              <a:t>perbuatan</a:t>
            </a:r>
            <a:r>
              <a:rPr lang="en-US" sz="3200" b="1" dirty="0"/>
              <a:t> </a:t>
            </a:r>
            <a:r>
              <a:rPr lang="en-US" sz="3200" b="1" dirty="0" err="1"/>
              <a:t>lahir</a:t>
            </a:r>
            <a:endParaRPr lang="en-US" sz="3200" b="1" dirty="0"/>
          </a:p>
          <a:p>
            <a:r>
              <a:rPr lang="en-ID" sz="3200" b="1" dirty="0"/>
              <a:t>Ihsan	: </a:t>
            </a:r>
            <a:r>
              <a:rPr lang="en-ID" sz="3200" b="1" dirty="0" err="1"/>
              <a:t>kesempurnaan</a:t>
            </a:r>
            <a:r>
              <a:rPr lang="en-ID" sz="3200" b="1" dirty="0"/>
              <a:t> / </a:t>
            </a:r>
            <a:r>
              <a:rPr lang="en-ID" sz="3200" b="1" dirty="0" err="1"/>
              <a:t>Terbaik</a:t>
            </a:r>
            <a:endParaRPr lang="en-ID" sz="3200" b="1" dirty="0"/>
          </a:p>
          <a:p>
            <a:r>
              <a:rPr lang="en-ID" sz="3200" b="1" dirty="0" err="1"/>
              <a:t>Ikhlas</a:t>
            </a:r>
            <a:r>
              <a:rPr lang="en-ID" sz="3200" b="1" dirty="0"/>
              <a:t>	: </a:t>
            </a:r>
            <a:r>
              <a:rPr lang="en-ID" sz="3200" b="1" dirty="0" err="1"/>
              <a:t>Tujuan</a:t>
            </a:r>
            <a:r>
              <a:rPr lang="en-ID" sz="3200" b="1" dirty="0"/>
              <a:t> </a:t>
            </a:r>
            <a:r>
              <a:rPr lang="en-ID" sz="3200" b="1" dirty="0" err="1"/>
              <a:t>mencari</a:t>
            </a:r>
            <a:r>
              <a:rPr lang="en-ID" sz="3200" b="1" dirty="0"/>
              <a:t> </a:t>
            </a:r>
            <a:r>
              <a:rPr lang="en-ID" sz="3200" b="1" dirty="0" err="1"/>
              <a:t>Ridha</a:t>
            </a:r>
            <a:r>
              <a:rPr lang="en-ID" sz="3200" b="1" dirty="0"/>
              <a:t> Allah</a:t>
            </a:r>
          </a:p>
          <a:p>
            <a:pPr marL="0" indent="0">
              <a:buNone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09247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EE90-8242-4651-929C-575327CA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sz="4800" b="1" dirty="0"/>
              <a:t>DIMENSI IMAN </a:t>
            </a:r>
            <a:endParaRPr lang="en-ID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B13B-8725-4E0A-8EFE-1E05BD6B09F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b="1" dirty="0"/>
              <a:t>DALAM PSIKO-TERAPI  DALAM MEMAHAMI MANUSIA : </a:t>
            </a:r>
          </a:p>
          <a:p>
            <a:r>
              <a:rPr lang="en-US" sz="2400" b="1" dirty="0"/>
              <a:t>SIKAP</a:t>
            </a:r>
          </a:p>
          <a:p>
            <a:r>
              <a:rPr lang="en-US" sz="2400" b="1" dirty="0"/>
              <a:t>TINDAKAN</a:t>
            </a:r>
          </a:p>
          <a:p>
            <a:r>
              <a:rPr lang="en-US" sz="2400" b="1" dirty="0"/>
              <a:t>PERBUATAN MANUSIA</a:t>
            </a:r>
          </a:p>
          <a:p>
            <a:r>
              <a:rPr lang="en-US" sz="2400" b="1" dirty="0"/>
              <a:t>AKAL </a:t>
            </a:r>
          </a:p>
          <a:p>
            <a:r>
              <a:rPr lang="en-US" sz="2400" b="1" dirty="0"/>
              <a:t>PERASAAN</a:t>
            </a:r>
          </a:p>
          <a:p>
            <a:r>
              <a:rPr lang="en-US" sz="2400" b="1" dirty="0"/>
              <a:t>AGAMA </a:t>
            </a: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71066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3B3D-39F2-48BF-AE63-4A923225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sz="4800" b="1" dirty="0"/>
              <a:t>FUNGSI IMAN </a:t>
            </a:r>
            <a:endParaRPr lang="en-ID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491A-30C3-4BEB-8831-F826F970711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/>
              <a:t>KETENTRAMAN BATIN</a:t>
            </a:r>
          </a:p>
          <a:p>
            <a:pPr marL="0" indent="0">
              <a:buNone/>
            </a:pPr>
            <a:r>
              <a:rPr lang="en-US" sz="2800" dirty="0"/>
              <a:t>Surat </a:t>
            </a:r>
            <a:r>
              <a:rPr lang="en-US" sz="2800" dirty="0" err="1"/>
              <a:t>Ar</a:t>
            </a:r>
            <a:r>
              <a:rPr lang="en-US" sz="2800" dirty="0"/>
              <a:t>-rad </a:t>
            </a:r>
            <a:r>
              <a:rPr lang="en-US" sz="2800" dirty="0" err="1"/>
              <a:t>ayat</a:t>
            </a:r>
            <a:r>
              <a:rPr lang="en-US" sz="2800" dirty="0"/>
              <a:t> 28</a:t>
            </a:r>
          </a:p>
          <a:p>
            <a:r>
              <a:rPr lang="en-US" sz="2800" b="1" dirty="0"/>
              <a:t>KEBAHAGIAAN</a:t>
            </a:r>
          </a:p>
          <a:p>
            <a:pPr marL="0" indent="0">
              <a:buNone/>
            </a:pPr>
            <a:r>
              <a:rPr lang="en-US" sz="2800" dirty="0"/>
              <a:t>Surat Al-Baqarah </a:t>
            </a:r>
            <a:r>
              <a:rPr lang="en-US" sz="2800" dirty="0" err="1"/>
              <a:t>ayat</a:t>
            </a:r>
            <a:r>
              <a:rPr lang="en-US" sz="2800" dirty="0"/>
              <a:t> 201</a:t>
            </a:r>
          </a:p>
          <a:p>
            <a:r>
              <a:rPr lang="en-US" sz="2800" b="1" dirty="0"/>
              <a:t>KESUKSESAN</a:t>
            </a:r>
          </a:p>
          <a:p>
            <a:pPr marL="0" indent="0">
              <a:buNone/>
            </a:pPr>
            <a:r>
              <a:rPr lang="en-US" sz="2800" dirty="0"/>
              <a:t>Surat al-</a:t>
            </a:r>
            <a:r>
              <a:rPr lang="en-US" sz="2800" dirty="0" err="1"/>
              <a:t>Mu’minuun</a:t>
            </a:r>
            <a:r>
              <a:rPr lang="en-US" sz="2800" dirty="0"/>
              <a:t> </a:t>
            </a:r>
            <a:r>
              <a:rPr lang="en-US" sz="2800" dirty="0" err="1"/>
              <a:t>ayat</a:t>
            </a:r>
            <a:r>
              <a:rPr lang="en-US" sz="2800" dirty="0"/>
              <a:t> 1-2</a:t>
            </a:r>
          </a:p>
          <a:p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63838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4426-EEA0-4992-9BA3-54CE6EAF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sz="4400" dirty="0"/>
              <a:t>PEMBINAAN IMAN DAN TAUHID</a:t>
            </a:r>
            <a:endParaRPr lang="en-ID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127F-F7E0-4CFF-887B-2F474526F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835" y="2365782"/>
            <a:ext cx="10058400" cy="3849624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2400" b="1" dirty="0"/>
              <a:t>SURAT LUQMAN AYAT 13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MENYEMBAH HANYA KEPADA ALLAH</a:t>
            </a:r>
            <a:endParaRPr lang="en-ID" sz="2400" b="1" dirty="0"/>
          </a:p>
          <a:p>
            <a:r>
              <a:rPr lang="en-ID" sz="2400" b="1" dirty="0"/>
              <a:t>BERSABAR </a:t>
            </a:r>
          </a:p>
          <a:p>
            <a:r>
              <a:rPr lang="en-ID" sz="2400" b="1" dirty="0"/>
              <a:t>BERSYUKUR</a:t>
            </a:r>
          </a:p>
          <a:p>
            <a:r>
              <a:rPr lang="en-US" sz="2400" b="1" dirty="0"/>
              <a:t>MEMBALAS KEBURUKAN DENGAN KEBAIKAN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8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D1D1-D0C5-49D6-8744-AF32DFA1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31" y="642594"/>
            <a:ext cx="10186222" cy="1371600"/>
          </a:xfrm>
        </p:spPr>
        <p:txBody>
          <a:bodyPr/>
          <a:lstStyle/>
          <a:p>
            <a:r>
              <a:rPr lang="en-US" b="1" dirty="0"/>
              <a:t>FAKTOR PENYUBUR KEIMANAN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1A2C-5D11-4CF6-A75B-74B8B0B181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/>
              <a:t>ZIKIR</a:t>
            </a:r>
          </a:p>
          <a:p>
            <a:r>
              <a:rPr lang="en-US" sz="2400" b="1" dirty="0"/>
              <a:t>MEMBACA AL-QUR’AN DAN HADITS</a:t>
            </a:r>
          </a:p>
          <a:p>
            <a:r>
              <a:rPr lang="en-US" sz="2400" b="1" dirty="0"/>
              <a:t>TAUBAT</a:t>
            </a:r>
          </a:p>
          <a:p>
            <a:r>
              <a:rPr lang="en-US" sz="2400" b="1" dirty="0"/>
              <a:t>ISTIGFAR</a:t>
            </a:r>
          </a:p>
          <a:p>
            <a:r>
              <a:rPr lang="en-US" sz="2400" b="1" dirty="0"/>
              <a:t>MENELAAH SIRAH NABI</a:t>
            </a:r>
          </a:p>
          <a:p>
            <a:r>
              <a:rPr lang="en-US" sz="2400" b="1" dirty="0"/>
              <a:t>MENINGKATKAN IMAN DAN ISLAM</a:t>
            </a:r>
          </a:p>
          <a:p>
            <a:r>
              <a:rPr lang="en-US" sz="2400" b="1" dirty="0"/>
              <a:t>IKHLAS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3019205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{E7488708-9549-4BC1-943B-3C3C5E06ACB4}tf56410444_win32</Template>
  <TotalTime>42</TotalTime>
  <Words>119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Avenir Next LT Pro</vt:lpstr>
      <vt:lpstr>Avenir Next LT Pro Light</vt:lpstr>
      <vt:lpstr>Garamond</vt:lpstr>
      <vt:lpstr>SavonVTI</vt:lpstr>
      <vt:lpstr>IMAN SEBAGAI PONDASI KEKUATAN AGAMA</vt:lpstr>
      <vt:lpstr>IMAN , ISLAM, IHSAN, IKHLAS</vt:lpstr>
      <vt:lpstr>   DIMENSI IMAN </vt:lpstr>
      <vt:lpstr>   FUNGSI IMAN </vt:lpstr>
      <vt:lpstr> PEMBINAAN IMAN DAN TAUHID</vt:lpstr>
      <vt:lpstr>FAKTOR PENYUBUR KEIMANAN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IMAN SEBAGAI PONDASI KEKUATAN AGAMA</dc:title>
  <dc:creator>Maryati Tarmizi</dc:creator>
  <cp:lastModifiedBy>Maryati Tarmizi</cp:lastModifiedBy>
  <cp:revision>7</cp:revision>
  <dcterms:created xsi:type="dcterms:W3CDTF">2021-11-01T00:07:55Z</dcterms:created>
  <dcterms:modified xsi:type="dcterms:W3CDTF">2021-11-01T00:50:27Z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