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2" r:id="rId6"/>
    <p:sldId id="273" r:id="rId7"/>
    <p:sldId id="274" r:id="rId8"/>
    <p:sldId id="275" r:id="rId9"/>
    <p:sldId id="269" r:id="rId10"/>
    <p:sldId id="276" r:id="rId11"/>
    <p:sldId id="271" r:id="rId12"/>
    <p:sldId id="259" r:id="rId13"/>
    <p:sldId id="277" r:id="rId14"/>
    <p:sldId id="260" r:id="rId15"/>
    <p:sldId id="278" r:id="rId16"/>
    <p:sldId id="261" r:id="rId17"/>
    <p:sldId id="280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 1</a:t>
          </a:r>
        </a:p>
        <a:p>
          <a:r>
            <a:rPr lang="en-US" dirty="0"/>
            <a:t>Kesehatan </a:t>
          </a:r>
        </a:p>
        <a:p>
          <a:r>
            <a:rPr lang="en-US" dirty="0" err="1"/>
            <a:t>fisik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 2</a:t>
          </a:r>
        </a:p>
        <a:p>
          <a:r>
            <a:rPr lang="en-US" dirty="0"/>
            <a:t>Kesehatan </a:t>
          </a:r>
        </a:p>
        <a:p>
          <a:r>
            <a:rPr lang="en-US" dirty="0"/>
            <a:t>Mental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3</a:t>
          </a:r>
        </a:p>
        <a:p>
          <a:r>
            <a:rPr lang="en-US" dirty="0"/>
            <a:t>Kesehatan</a:t>
          </a:r>
        </a:p>
        <a:p>
          <a:r>
            <a:rPr lang="en-US" dirty="0" err="1"/>
            <a:t>masyarakat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2339730" y="582296"/>
          <a:ext cx="3889491" cy="3889491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2339730" y="582296"/>
          <a:ext cx="3889491" cy="3889491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2339730" y="582296"/>
          <a:ext cx="3889491" cy="3889491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3389087" y="1631653"/>
          <a:ext cx="1790777" cy="17907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651340" y="1893906"/>
        <a:ext cx="1266271" cy="1266271"/>
      </dsp:txXfrm>
    </dsp:sp>
    <dsp:sp modelId="{5E4B35E6-EA27-424E-89EC-46D0A40F2772}">
      <dsp:nvSpPr>
        <dsp:cNvPr id="0" name=""/>
        <dsp:cNvSpPr/>
      </dsp:nvSpPr>
      <dsp:spPr>
        <a:xfrm>
          <a:off x="3657704" y="651"/>
          <a:ext cx="1253543" cy="1253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Kesehatan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fisik</a:t>
          </a:r>
          <a:endParaRPr lang="en-US" sz="1300" kern="1200" dirty="0"/>
        </a:p>
      </dsp:txBody>
      <dsp:txXfrm>
        <a:off x="3841281" y="184228"/>
        <a:ext cx="886389" cy="886389"/>
      </dsp:txXfrm>
    </dsp:sp>
    <dsp:sp modelId="{8FAC1D8D-CE9C-45FC-86D2-26F007C6DD34}">
      <dsp:nvSpPr>
        <dsp:cNvPr id="0" name=""/>
        <dsp:cNvSpPr/>
      </dsp:nvSpPr>
      <dsp:spPr>
        <a:xfrm>
          <a:off x="5302821" y="2850078"/>
          <a:ext cx="1253543" cy="1253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Kesehatan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Mental</a:t>
          </a:r>
        </a:p>
      </dsp:txBody>
      <dsp:txXfrm>
        <a:off x="5486398" y="3033655"/>
        <a:ext cx="886389" cy="886389"/>
      </dsp:txXfrm>
    </dsp:sp>
    <dsp:sp modelId="{5D851138-FE51-4A19-A149-11A0DEA29AF5}">
      <dsp:nvSpPr>
        <dsp:cNvPr id="0" name=""/>
        <dsp:cNvSpPr/>
      </dsp:nvSpPr>
      <dsp:spPr>
        <a:xfrm>
          <a:off x="2012586" y="2850078"/>
          <a:ext cx="1253543" cy="1253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Kesehatan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masyarakat</a:t>
          </a:r>
          <a:endParaRPr lang="en-US" sz="1300" kern="1200" dirty="0"/>
        </a:p>
      </dsp:txBody>
      <dsp:txXfrm>
        <a:off x="2196163" y="3033655"/>
        <a:ext cx="886389" cy="886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12/6/2021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865459"/>
            <a:ext cx="10098736" cy="886344"/>
          </a:xfrm>
        </p:spPr>
        <p:txBody>
          <a:bodyPr/>
          <a:lstStyle/>
          <a:p>
            <a:r>
              <a:rPr lang="en-US" sz="4000" dirty="0"/>
              <a:t>ISLAM, GIZI &amp; KESEHATAN MASYARAKAT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HJ. Maryati, </a:t>
            </a:r>
            <a:r>
              <a:rPr lang="en-US" dirty="0" err="1"/>
              <a:t>M.Ag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670F-C04F-4AC9-AD60-CF450EA4D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1160748"/>
            <a:ext cx="9234639" cy="453650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c. </a:t>
            </a:r>
            <a:r>
              <a:rPr lang="en-US" dirty="0" err="1"/>
              <a:t>Makan</a:t>
            </a:r>
            <a:r>
              <a:rPr lang="en-US" dirty="0"/>
              <a:t> dan </a:t>
            </a:r>
            <a:r>
              <a:rPr lang="en-US" dirty="0" err="1"/>
              <a:t>minum</a:t>
            </a:r>
            <a:r>
              <a:rPr lang="en-US" dirty="0"/>
              <a:t> </a:t>
            </a:r>
            <a:r>
              <a:rPr lang="en-US" dirty="0" err="1"/>
              <a:t>secukupnya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berlebih-lebihan</a:t>
            </a:r>
            <a:r>
              <a:rPr lang="en-US" dirty="0"/>
              <a:t>.</a:t>
            </a:r>
          </a:p>
          <a:p>
            <a:r>
              <a:rPr lang="ar-AE" dirty="0"/>
              <a:t>يٰبَنِىۡۤ اٰدَمَ خُذُوۡا زِيۡنَتَكُمۡ عِنۡدَ كُلِّ مَسۡجِدٍ وَّكُلُوۡا وَاشۡرَبُوۡا وَلَا</a:t>
            </a:r>
            <a:endParaRPr lang="en-US" dirty="0"/>
          </a:p>
          <a:p>
            <a:r>
              <a:rPr lang="ar-AE" dirty="0"/>
              <a:t> تُسۡرِفُوۡا‌ ۚ اِنَّهٗ لَا يُحِبُّ الۡمُسۡرِفِيۡنَ</a:t>
            </a:r>
            <a:endParaRPr lang="en-US" dirty="0"/>
          </a:p>
          <a:p>
            <a:r>
              <a:rPr lang="en-ID" dirty="0" err="1"/>
              <a:t>Wahai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cucu</a:t>
            </a:r>
            <a:r>
              <a:rPr lang="en-ID" dirty="0"/>
              <a:t> Adam! </a:t>
            </a:r>
            <a:r>
              <a:rPr lang="en-ID" dirty="0" err="1"/>
              <a:t>Pakailah</a:t>
            </a:r>
            <a:r>
              <a:rPr lang="en-ID" dirty="0"/>
              <a:t> </a:t>
            </a:r>
            <a:r>
              <a:rPr lang="en-ID" dirty="0" err="1"/>
              <a:t>pakaianmu</a:t>
            </a:r>
            <a:r>
              <a:rPr lang="en-ID" dirty="0"/>
              <a:t> yang </a:t>
            </a:r>
            <a:r>
              <a:rPr lang="en-ID" dirty="0" err="1"/>
              <a:t>bagus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(</a:t>
            </a:r>
            <a:r>
              <a:rPr lang="en-ID" dirty="0" err="1"/>
              <a:t>memasuki</a:t>
            </a:r>
            <a:r>
              <a:rPr lang="en-ID" dirty="0"/>
              <a:t>) masjid, </a:t>
            </a:r>
            <a:r>
              <a:rPr lang="en-ID" dirty="0" err="1"/>
              <a:t>makan</a:t>
            </a:r>
            <a:r>
              <a:rPr lang="en-ID" dirty="0"/>
              <a:t> dan </a:t>
            </a:r>
            <a:r>
              <a:rPr lang="en-ID" dirty="0" err="1"/>
              <a:t>minumlah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berlebihan</a:t>
            </a:r>
            <a:r>
              <a:rPr lang="en-ID" dirty="0"/>
              <a:t>. </a:t>
            </a:r>
            <a:r>
              <a:rPr lang="en-ID" dirty="0" err="1"/>
              <a:t>Sungguh</a:t>
            </a:r>
            <a:r>
              <a:rPr lang="en-ID" dirty="0"/>
              <a:t>, Allah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menyukai</a:t>
            </a:r>
            <a:r>
              <a:rPr lang="en-ID" dirty="0"/>
              <a:t> orang yang </a:t>
            </a:r>
            <a:r>
              <a:rPr lang="en-ID" dirty="0" err="1"/>
              <a:t>berlebih-lebihan</a:t>
            </a:r>
            <a:r>
              <a:rPr lang="en-ID" dirty="0"/>
              <a:t>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4F6F6AF-A373-4BED-854D-73F665CEEB69}"/>
              </a:ext>
            </a:extLst>
          </p:cNvPr>
          <p:cNvSpPr/>
          <p:nvPr/>
        </p:nvSpPr>
        <p:spPr>
          <a:xfrm>
            <a:off x="5940552" y="2523744"/>
            <a:ext cx="310896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0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Kesehatan Mental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1412" y="1700809"/>
            <a:ext cx="9273480" cy="417646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Dalam</a:t>
            </a:r>
            <a:r>
              <a:rPr lang="en-US" dirty="0"/>
              <a:t> Al-Qur’an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fi </a:t>
            </a:r>
            <a:r>
              <a:rPr lang="en-US" dirty="0" err="1"/>
              <a:t>Qulubihim</a:t>
            </a:r>
            <a:r>
              <a:rPr lang="en-US" dirty="0"/>
              <a:t> </a:t>
            </a:r>
            <a:r>
              <a:rPr lang="en-US" dirty="0" err="1"/>
              <a:t>Maradh</a:t>
            </a:r>
            <a:endParaRPr lang="en-US" dirty="0"/>
          </a:p>
          <a:p>
            <a:r>
              <a:rPr lang="en-US" dirty="0"/>
              <a:t>Kata </a:t>
            </a:r>
            <a:r>
              <a:rPr lang="en-US" dirty="0" err="1"/>
              <a:t>Qolb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Qulub</a:t>
            </a:r>
            <a:r>
              <a:rPr lang="en-US" dirty="0"/>
              <a:t> </a:t>
            </a:r>
            <a:r>
              <a:rPr lang="en-US" dirty="0" err="1"/>
              <a:t>difahami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, </a:t>
            </a:r>
            <a:r>
              <a:rPr lang="en-US" dirty="0" err="1"/>
              <a:t>yaitu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Hati</a:t>
            </a:r>
            <a:r>
              <a:rPr lang="en-US" dirty="0"/>
              <a:t> dan </a:t>
            </a:r>
            <a:r>
              <a:rPr lang="en-US" dirty="0" err="1"/>
              <a:t>salim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, </a:t>
            </a:r>
            <a:r>
              <a:rPr lang="en-US" dirty="0" err="1"/>
              <a:t>suci</a:t>
            </a:r>
            <a:r>
              <a:rPr lang="en-US" dirty="0"/>
              <a:t> dan </a:t>
            </a:r>
            <a:r>
              <a:rPr lang="en-US" dirty="0" err="1"/>
              <a:t>lurus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Jika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arti </a:t>
            </a:r>
            <a:r>
              <a:rPr lang="en-US" dirty="0" err="1"/>
              <a:t>hati</a:t>
            </a:r>
            <a:r>
              <a:rPr lang="en-US" dirty="0"/>
              <a:t> yang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, </a:t>
            </a:r>
            <a:r>
              <a:rPr lang="en-US" dirty="0" err="1"/>
              <a:t>suci</a:t>
            </a:r>
            <a:r>
              <a:rPr lang="en-US" dirty="0"/>
              <a:t> dan </a:t>
            </a:r>
            <a:r>
              <a:rPr lang="en-US" dirty="0" err="1"/>
              <a:t>ihkhlas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, </a:t>
            </a:r>
            <a:r>
              <a:rPr lang="en-US" dirty="0" err="1"/>
              <a:t>pikiran</a:t>
            </a:r>
            <a:r>
              <a:rPr lang="en-US" dirty="0"/>
              <a:t>, </a:t>
            </a:r>
            <a:r>
              <a:rPr lang="en-US" dirty="0" err="1"/>
              <a:t>perasaan</a:t>
            </a:r>
            <a:r>
              <a:rPr lang="en-US" dirty="0"/>
              <a:t> dan </a:t>
            </a:r>
            <a:r>
              <a:rPr lang="en-US" dirty="0" err="1"/>
              <a:t>perbuatan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angkuh</a:t>
            </a:r>
            <a:r>
              <a:rPr lang="en-US" dirty="0"/>
              <a:t>, </a:t>
            </a:r>
            <a:r>
              <a:rPr lang="en-US" dirty="0" err="1"/>
              <a:t>benci</a:t>
            </a:r>
            <a:r>
              <a:rPr lang="en-US" dirty="0"/>
              <a:t>, </a:t>
            </a:r>
            <a:r>
              <a:rPr lang="en-US" dirty="0" err="1"/>
              <a:t>dendam</a:t>
            </a:r>
            <a:r>
              <a:rPr lang="en-US" dirty="0"/>
              <a:t>, </a:t>
            </a:r>
            <a:r>
              <a:rPr lang="en-US" dirty="0" err="1"/>
              <a:t>fanatisme</a:t>
            </a:r>
            <a:r>
              <a:rPr lang="en-US" dirty="0"/>
              <a:t>, </a:t>
            </a:r>
            <a:r>
              <a:rPr lang="en-US" dirty="0" err="1"/>
              <a:t>loba</a:t>
            </a:r>
            <a:r>
              <a:rPr lang="en-US" dirty="0"/>
              <a:t>, dan </a:t>
            </a:r>
            <a:r>
              <a:rPr lang="en-US" dirty="0" err="1"/>
              <a:t>kikir</a:t>
            </a:r>
            <a:r>
              <a:rPr lang="en-US" dirty="0"/>
              <a:t>, rasa </a:t>
            </a:r>
            <a:r>
              <a:rPr lang="en-US" dirty="0" err="1"/>
              <a:t>takut</a:t>
            </a:r>
            <a:r>
              <a:rPr lang="en-US" dirty="0"/>
              <a:t>, </a:t>
            </a:r>
            <a:r>
              <a:rPr lang="en-US" dirty="0" err="1"/>
              <a:t>cemas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keberuntungan</a:t>
            </a:r>
            <a:r>
              <a:rPr lang="en-US" dirty="0"/>
              <a:t> di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terbebas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penyakit-penyakit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FCD86-6B5D-4557-AE8A-9E73778B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1124744"/>
            <a:ext cx="9561512" cy="5047455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endParaRPr lang="en-US" dirty="0"/>
          </a:p>
          <a:p>
            <a:r>
              <a:rPr lang="ar-AE" dirty="0"/>
              <a:t>اَلَّذِيۡنَ اٰمَنُوۡا وَتَطۡمَٮِٕنُّ قُلُوۡبُهُمۡ بِذِكۡرِ اللّٰهِ‌ ؕ اَلَا بِذِكۡرِ اللّٰهِ تَطۡمَٮِٕنُّ الۡقُلُوۡبُ</a:t>
            </a:r>
            <a:endParaRPr lang="en-ID" dirty="0"/>
          </a:p>
          <a:p>
            <a:r>
              <a:rPr lang="en-ID" dirty="0"/>
              <a:t> (</a:t>
            </a:r>
            <a:r>
              <a:rPr lang="en-ID" dirty="0" err="1"/>
              <a:t>yaitu</a:t>
            </a:r>
            <a:r>
              <a:rPr lang="en-ID" dirty="0"/>
              <a:t>) orang-orang yang </a:t>
            </a:r>
            <a:r>
              <a:rPr lang="en-ID" dirty="0" err="1"/>
              <a:t>beriman</a:t>
            </a:r>
            <a:r>
              <a:rPr lang="en-ID" dirty="0"/>
              <a:t> dan </a:t>
            </a:r>
            <a:r>
              <a:rPr lang="en-ID" dirty="0" err="1"/>
              <a:t>hati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tenteram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mengingat</a:t>
            </a:r>
            <a:r>
              <a:rPr lang="en-ID" dirty="0"/>
              <a:t> Allah. </a:t>
            </a:r>
            <a:r>
              <a:rPr lang="en-ID" dirty="0" err="1"/>
              <a:t>Ingatlah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mengingat</a:t>
            </a:r>
            <a:r>
              <a:rPr lang="en-ID" dirty="0"/>
              <a:t> Allah </a:t>
            </a:r>
            <a:r>
              <a:rPr lang="en-ID" dirty="0" err="1"/>
              <a:t>hati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tenteram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877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736" y="1628800"/>
            <a:ext cx="9721081" cy="460851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Kesehatan Masyarakat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 yang </a:t>
            </a:r>
            <a:r>
              <a:rPr lang="en-US" dirty="0" err="1"/>
              <a:t>diadakan</a:t>
            </a:r>
            <a:r>
              <a:rPr lang="en-US" dirty="0"/>
              <a:t> oleh </a:t>
            </a:r>
            <a:r>
              <a:rPr lang="en-US" dirty="0" err="1"/>
              <a:t>masyarakat</a:t>
            </a:r>
            <a:r>
              <a:rPr lang="en-US" dirty="0"/>
              <a:t> dan / </a:t>
            </a:r>
            <a:r>
              <a:rPr lang="en-US" dirty="0" err="1"/>
              <a:t>atau</a:t>
            </a:r>
            <a:r>
              <a:rPr lang="en-US" dirty="0"/>
              <a:t> sector </a:t>
            </a:r>
            <a:r>
              <a:rPr lang="en-US" dirty="0" err="1"/>
              <a:t>swasta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Kesehatan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Mencakup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 err="1"/>
              <a:t>keamanan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makanan</a:t>
            </a:r>
            <a:br>
              <a:rPr lang="en-US" dirty="0"/>
            </a:br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kesehatan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7E2E8-F0E0-404B-A9FE-EEC424A36E31}"/>
              </a:ext>
            </a:extLst>
          </p:cNvPr>
          <p:cNvSpPr txBox="1"/>
          <p:nvPr/>
        </p:nvSpPr>
        <p:spPr>
          <a:xfrm>
            <a:off x="1341884" y="836712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KESEHATAN MASYARAKAT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30D1-1792-460A-A930-170A3E82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492896"/>
            <a:ext cx="9196009" cy="1440160"/>
          </a:xfr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THANK YOU </a:t>
            </a:r>
            <a:br>
              <a:rPr lang="en-US" i="1" dirty="0"/>
            </a:br>
            <a:br>
              <a:rPr lang="en-US" i="1" dirty="0"/>
            </a:br>
            <a:r>
              <a:rPr lang="en-US" sz="2200" b="1" dirty="0"/>
              <a:t>WASSALAMU’ALAIKUM WARAHMATULLAHI WABARAKATUH</a:t>
            </a:r>
            <a:endParaRPr lang="en-ID" sz="2200" b="1" dirty="0"/>
          </a:p>
        </p:txBody>
      </p:sp>
    </p:spTree>
    <p:extLst>
      <p:ext uri="{BB962C8B-B14F-4D97-AF65-F5344CB8AC3E}">
        <p14:creationId xmlns:p14="http://schemas.microsoft.com/office/powerpoint/2010/main" val="12581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CC7-B701-4926-B376-83A47E0E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PENGERTIAN ISLAM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34-C473-4BF5-8B9E-FE84FC0762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err="1"/>
              <a:t>Secara</a:t>
            </a:r>
            <a:r>
              <a:rPr lang="en-US" dirty="0"/>
              <a:t> Bahasa Islam :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salima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</a:p>
          <a:p>
            <a:r>
              <a:rPr lang="en-US" dirty="0"/>
              <a:t>“</a:t>
            </a:r>
            <a:r>
              <a:rPr lang="en-US" dirty="0" err="1"/>
              <a:t>Selamat</a:t>
            </a:r>
            <a:r>
              <a:rPr lang="en-US" dirty="0"/>
              <a:t> Sentosa”</a:t>
            </a:r>
          </a:p>
          <a:p>
            <a:r>
              <a:rPr lang="en-US" dirty="0"/>
              <a:t>Dari </a:t>
            </a:r>
            <a:r>
              <a:rPr lang="en-US" dirty="0" err="1"/>
              <a:t>asal</a:t>
            </a:r>
            <a:r>
              <a:rPr lang="en-US" dirty="0"/>
              <a:t> kata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kata </a:t>
            </a:r>
            <a:r>
              <a:rPr lang="en-US" dirty="0" err="1"/>
              <a:t>aslama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:</a:t>
            </a:r>
          </a:p>
          <a:p>
            <a:r>
              <a:rPr lang="en-US" dirty="0" err="1"/>
              <a:t>Memeliharakan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selamat</a:t>
            </a:r>
            <a:r>
              <a:rPr lang="en-US" dirty="0"/>
              <a:t> Sentosa</a:t>
            </a:r>
          </a:p>
          <a:p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  <a:p>
            <a:r>
              <a:rPr lang="en-ID" dirty="0" err="1"/>
              <a:t>Tunduk</a:t>
            </a:r>
            <a:endParaRPr lang="en-ID" dirty="0"/>
          </a:p>
          <a:p>
            <a:r>
              <a:rPr lang="en-ID" dirty="0" err="1"/>
              <a:t>Patuh</a:t>
            </a:r>
            <a:r>
              <a:rPr lang="en-ID" dirty="0"/>
              <a:t> </a:t>
            </a:r>
          </a:p>
          <a:p>
            <a:r>
              <a:rPr lang="en-ID" dirty="0" err="1"/>
              <a:t>Taat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59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7410-FE30-46C5-A0F0-164D7A35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476672"/>
            <a:ext cx="9700065" cy="569552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/>
              <a:t>Islam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: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terminologis</a:t>
            </a:r>
            <a:r>
              <a:rPr lang="en-US" dirty="0"/>
              <a:t> , Islam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ajaran-ajaran</a:t>
            </a:r>
            <a:r>
              <a:rPr lang="en-US" dirty="0"/>
              <a:t> yang </a:t>
            </a:r>
            <a:r>
              <a:rPr lang="en-US" dirty="0" err="1"/>
              <a:t>diwahyukan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Rasul.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tegas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Islam </a:t>
            </a:r>
            <a:r>
              <a:rPr lang="en-US" dirty="0" err="1"/>
              <a:t>adalah</a:t>
            </a:r>
            <a:r>
              <a:rPr lang="en-US" dirty="0"/>
              <a:t> agama yang </a:t>
            </a:r>
            <a:r>
              <a:rPr lang="en-US" dirty="0" err="1"/>
              <a:t>ajaran-ajarannya</a:t>
            </a:r>
            <a:r>
              <a:rPr lang="en-US" dirty="0"/>
              <a:t> </a:t>
            </a:r>
            <a:r>
              <a:rPr lang="en-US" dirty="0" err="1"/>
              <a:t>diwahyukan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Nabi Muhammad SAW </a:t>
            </a:r>
            <a:r>
              <a:rPr lang="en-US" dirty="0" err="1"/>
              <a:t>sebagai</a:t>
            </a:r>
            <a:r>
              <a:rPr lang="en-US" dirty="0"/>
              <a:t> Rasul. </a:t>
            </a:r>
          </a:p>
          <a:p>
            <a:r>
              <a:rPr lang="en-US" dirty="0"/>
              <a:t>Dari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misi</a:t>
            </a:r>
            <a:r>
              <a:rPr lang="en-US" dirty="0"/>
              <a:t>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kepatuhan</a:t>
            </a:r>
            <a:r>
              <a:rPr lang="en-US" dirty="0"/>
              <a:t> dan </a:t>
            </a:r>
            <a:r>
              <a:rPr lang="en-US" dirty="0" err="1"/>
              <a:t>ketundukan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SWT,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 dan </a:t>
            </a:r>
            <a:r>
              <a:rPr lang="en-US" dirty="0" err="1"/>
              <a:t>kebahagiaan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di dunia dan di </a:t>
            </a:r>
            <a:r>
              <a:rPr lang="en-US" dirty="0" err="1"/>
              <a:t>Akhirat</a:t>
            </a:r>
            <a:r>
              <a:rPr lang="en-US" dirty="0"/>
              <a:t>. </a:t>
            </a:r>
          </a:p>
          <a:p>
            <a:r>
              <a:rPr lang="en-US" dirty="0"/>
              <a:t>Islam </a:t>
            </a:r>
            <a:r>
              <a:rPr lang="en-US" dirty="0" err="1"/>
              <a:t>adalah</a:t>
            </a:r>
            <a:r>
              <a:rPr lang="en-US" dirty="0"/>
              <a:t> agama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/>
              <a:t>Islam </a:t>
            </a:r>
            <a:r>
              <a:rPr lang="en-US" dirty="0" err="1"/>
              <a:t>adalah</a:t>
            </a:r>
            <a:r>
              <a:rPr lang="en-US" dirty="0"/>
              <a:t> agama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nabi</a:t>
            </a:r>
            <a:r>
              <a:rPr lang="en-US" dirty="0"/>
              <a:t> dan Rasul yang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diutus</a:t>
            </a:r>
            <a:r>
              <a:rPr lang="en-US" dirty="0"/>
              <a:t> Allah SWT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bangsa-bangsa</a:t>
            </a:r>
            <a:r>
              <a:rPr lang="en-US" dirty="0"/>
              <a:t> dan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22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6F8A-51D9-4462-AC3B-6C797D13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764704"/>
            <a:ext cx="9916089" cy="4752528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ID" dirty="0"/>
              <a:t>QS. Yusuf Ayat 101</a:t>
            </a:r>
          </a:p>
          <a:p>
            <a:r>
              <a:rPr lang="ar-AE" dirty="0"/>
              <a:t>رَبِّ قَدۡ اٰتَيۡتَنِىۡ مِنَ الۡمُلۡكِ وَ عَلَّمۡتَنِىۡ مِنۡ تَاۡوِيۡلِ الۡاَحَادِيۡثِ‌ ۚ فَاطِرَ</a:t>
            </a:r>
            <a:endParaRPr lang="en-US" dirty="0"/>
          </a:p>
          <a:p>
            <a:pPr marL="0" indent="0">
              <a:buNone/>
            </a:pPr>
            <a:r>
              <a:rPr lang="ar-AE" dirty="0"/>
              <a:t> السَّمٰوٰتِ وَالۡاَرۡضِ اَنۡتَ وَلِىّٖ فِى الدُّنۡيَا وَالۡاٰخِرَةِ‌ ۚ تَوَفَّنِىۡ مُسۡلِمًا</a:t>
            </a:r>
            <a:endParaRPr lang="en-US" dirty="0"/>
          </a:p>
          <a:p>
            <a:pPr marL="0" indent="0">
              <a:buNone/>
            </a:pPr>
            <a:r>
              <a:rPr lang="ar-AE" dirty="0"/>
              <a:t> وَّاَلۡحِقۡنِىۡ بِالصّٰلِحِيۡنَ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Tuhanku</a:t>
            </a:r>
            <a:r>
              <a:rPr lang="en-ID" dirty="0"/>
              <a:t>, </a:t>
            </a:r>
            <a:r>
              <a:rPr lang="en-ID" dirty="0" err="1"/>
              <a:t>sesungguhnya</a:t>
            </a:r>
            <a:r>
              <a:rPr lang="en-ID" dirty="0"/>
              <a:t> </a:t>
            </a:r>
            <a:r>
              <a:rPr lang="en-ID" dirty="0" err="1"/>
              <a:t>Engkau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menganugerahkan</a:t>
            </a:r>
            <a:r>
              <a:rPr lang="en-ID" dirty="0"/>
              <a:t> </a:t>
            </a:r>
            <a:r>
              <a:rPr lang="en-ID" dirty="0" err="1"/>
              <a:t>kepadaku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kekuasaan</a:t>
            </a:r>
            <a:r>
              <a:rPr lang="en-ID" dirty="0"/>
              <a:t> dan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kepadaku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takwil</a:t>
            </a:r>
            <a:r>
              <a:rPr lang="en-ID" dirty="0"/>
              <a:t> </a:t>
            </a:r>
            <a:r>
              <a:rPr lang="en-ID" dirty="0" err="1"/>
              <a:t>mimpi</a:t>
            </a:r>
            <a:r>
              <a:rPr lang="en-ID" dirty="0"/>
              <a:t>. (</a:t>
            </a:r>
            <a:r>
              <a:rPr lang="en-ID" dirty="0" err="1"/>
              <a:t>Wahai</a:t>
            </a:r>
            <a:r>
              <a:rPr lang="en-ID" dirty="0"/>
              <a:t> </a:t>
            </a:r>
            <a:r>
              <a:rPr lang="en-ID" dirty="0" err="1"/>
              <a:t>Tuhan</a:t>
            </a:r>
            <a:r>
              <a:rPr lang="en-ID" dirty="0"/>
              <a:t>)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langit</a:t>
            </a:r>
            <a:r>
              <a:rPr lang="en-ID" dirty="0"/>
              <a:t> dan </a:t>
            </a:r>
            <a:r>
              <a:rPr lang="en-ID" dirty="0" err="1"/>
              <a:t>bumi</a:t>
            </a:r>
            <a:r>
              <a:rPr lang="en-ID" dirty="0"/>
              <a:t>, </a:t>
            </a:r>
            <a:r>
              <a:rPr lang="en-ID" dirty="0" err="1"/>
              <a:t>Engkaulah</a:t>
            </a:r>
            <a:r>
              <a:rPr lang="en-ID" dirty="0"/>
              <a:t> </a:t>
            </a:r>
            <a:r>
              <a:rPr lang="en-ID" dirty="0" err="1"/>
              <a:t>pelindungku</a:t>
            </a:r>
            <a:r>
              <a:rPr lang="en-ID" dirty="0"/>
              <a:t> di dunia dan di </a:t>
            </a:r>
            <a:r>
              <a:rPr lang="en-ID" dirty="0" err="1"/>
              <a:t>akhirat</a:t>
            </a:r>
            <a:r>
              <a:rPr lang="en-ID" dirty="0"/>
              <a:t>, </a:t>
            </a:r>
            <a:r>
              <a:rPr lang="en-ID" dirty="0" err="1"/>
              <a:t>wafatkanlah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muslim</a:t>
            </a:r>
            <a:r>
              <a:rPr lang="en-ID" dirty="0"/>
              <a:t> dan </a:t>
            </a:r>
            <a:r>
              <a:rPr lang="en-ID" dirty="0" err="1"/>
              <a:t>gabungkanlah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orang yang </a:t>
            </a:r>
            <a:r>
              <a:rPr lang="en-ID" dirty="0" err="1"/>
              <a:t>shalih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77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3BAE-23BB-4124-B77D-8CF18AC46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1" y="836712"/>
            <a:ext cx="9556051" cy="533548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ar-AE" dirty="0"/>
              <a:t>فَلَمَّاۤ اَحَسَّ عِيۡسٰى مِنۡهُمُ الۡكُفۡرَ قَالَ مَنۡ اَنۡصَارِىۡۤ اِلَى اللّٰهِ‌ؕ قَالَ</a:t>
            </a:r>
            <a:endParaRPr lang="en-US" dirty="0"/>
          </a:p>
          <a:p>
            <a:pPr marL="0" indent="0">
              <a:buNone/>
            </a:pPr>
            <a:r>
              <a:rPr lang="ar-AE" dirty="0"/>
              <a:t> الۡحَـوَارِيُّوۡنَ نَحۡنُ اَنۡصَارُ اللّٰهِ‌ۚ اٰمَنَّا بِاللّٰهِ‌ۚ وَاشۡهَدۡ بِاَنَّا مُسۡلِمُوۡنَ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Isa </a:t>
            </a:r>
            <a:r>
              <a:rPr lang="en-ID" dirty="0" err="1"/>
              <a:t>merasakan</a:t>
            </a:r>
            <a:r>
              <a:rPr lang="en-ID" dirty="0"/>
              <a:t> </a:t>
            </a:r>
            <a:r>
              <a:rPr lang="en-ID" dirty="0" err="1"/>
              <a:t>keingkaran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(Bani </a:t>
            </a:r>
            <a:r>
              <a:rPr lang="en-ID" dirty="0" err="1"/>
              <a:t>Israil</a:t>
            </a:r>
            <a:r>
              <a:rPr lang="en-ID" dirty="0"/>
              <a:t>),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berkata</a:t>
            </a:r>
            <a:r>
              <a:rPr lang="en-ID" dirty="0"/>
              <a:t>, "</a:t>
            </a:r>
            <a:r>
              <a:rPr lang="en-ID" dirty="0" err="1"/>
              <a:t>Siapakah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penolong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(</a:t>
            </a:r>
            <a:r>
              <a:rPr lang="en-ID" dirty="0" err="1"/>
              <a:t>menegakkan</a:t>
            </a:r>
            <a:r>
              <a:rPr lang="en-ID" dirty="0"/>
              <a:t> agama) Allah?" Para </a:t>
            </a:r>
            <a:r>
              <a:rPr lang="en-ID" dirty="0" err="1"/>
              <a:t>Hawariyyµn</a:t>
            </a:r>
            <a:r>
              <a:rPr lang="en-ID" dirty="0"/>
              <a:t> (sahabat </a:t>
            </a:r>
            <a:r>
              <a:rPr lang="en-ID" dirty="0" err="1"/>
              <a:t>setianya</a:t>
            </a:r>
            <a:r>
              <a:rPr lang="en-ID" dirty="0"/>
              <a:t>) </a:t>
            </a:r>
            <a:r>
              <a:rPr lang="en-ID" dirty="0" err="1"/>
              <a:t>menjawab</a:t>
            </a:r>
            <a:r>
              <a:rPr lang="en-ID" dirty="0"/>
              <a:t>, "Kamilah </a:t>
            </a:r>
            <a:r>
              <a:rPr lang="en-ID" dirty="0" err="1"/>
              <a:t>penolong</a:t>
            </a:r>
            <a:r>
              <a:rPr lang="en-ID" dirty="0"/>
              <a:t> (agama) Allah. Kami </a:t>
            </a:r>
            <a:r>
              <a:rPr lang="en-ID" dirty="0" err="1"/>
              <a:t>beriman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Allah, dan </a:t>
            </a:r>
            <a:r>
              <a:rPr lang="en-ID" dirty="0" err="1"/>
              <a:t>saksikanlah</a:t>
            </a:r>
            <a:r>
              <a:rPr lang="en-ID" dirty="0"/>
              <a:t>, </a:t>
            </a:r>
            <a:r>
              <a:rPr lang="en-ID" dirty="0" err="1"/>
              <a:t>bahwa</a:t>
            </a:r>
            <a:r>
              <a:rPr lang="en-ID" dirty="0"/>
              <a:t> kami </a:t>
            </a:r>
            <a:r>
              <a:rPr lang="en-ID" dirty="0" err="1"/>
              <a:t>adalah</a:t>
            </a:r>
            <a:r>
              <a:rPr lang="en-ID" dirty="0"/>
              <a:t> orang-orang </a:t>
            </a:r>
            <a:r>
              <a:rPr lang="en-ID" dirty="0" err="1"/>
              <a:t>muslim</a:t>
            </a:r>
            <a:r>
              <a:rPr lang="en-ID" dirty="0"/>
              <a:t> (Ali Imran :52)</a:t>
            </a:r>
          </a:p>
        </p:txBody>
      </p:sp>
    </p:spTree>
    <p:extLst>
      <p:ext uri="{BB962C8B-B14F-4D97-AF65-F5344CB8AC3E}">
        <p14:creationId xmlns:p14="http://schemas.microsoft.com/office/powerpoint/2010/main" val="29799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GIZI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447800"/>
            <a:ext cx="10425608" cy="50775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surat</a:t>
            </a:r>
            <a:r>
              <a:rPr lang="en-US" dirty="0"/>
              <a:t> al-Baqarah </a:t>
            </a:r>
            <a:r>
              <a:rPr lang="en-US" dirty="0" err="1"/>
              <a:t>ayat</a:t>
            </a:r>
            <a:r>
              <a:rPr lang="en-US" dirty="0"/>
              <a:t> 168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mengonsumsi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halal dan </a:t>
            </a:r>
            <a:r>
              <a:rPr lang="en-US" dirty="0" err="1"/>
              <a:t>bergizi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Allah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ar-AE" dirty="0"/>
              <a:t>يٰٓاَيُّهَا النَّاسُ كُلُوۡا مِمَّا فِى الۡاَرۡضِ حَلٰلًا طَيِّبًا  ۖ وَّلَا تَتَّبِعُوۡا خُطُوٰتِ الشَّيۡطٰنِؕ اِنَّهٗ لَـكُمۡ عَدُوٌّ مُّبِيۡنٌ</a:t>
            </a:r>
            <a:r>
              <a:rPr lang="en-US" dirty="0" err="1"/>
              <a:t>Yaaa</a:t>
            </a:r>
            <a:r>
              <a:rPr lang="en-US" dirty="0"/>
              <a:t> </a:t>
            </a:r>
            <a:r>
              <a:rPr lang="en-US" dirty="0" err="1"/>
              <a:t>ayyuhan</a:t>
            </a:r>
            <a:r>
              <a:rPr lang="en-US" dirty="0"/>
              <a:t> </a:t>
            </a:r>
            <a:r>
              <a:rPr lang="en-US" dirty="0" err="1"/>
              <a:t>naasu</a:t>
            </a:r>
            <a:r>
              <a:rPr lang="en-US" dirty="0"/>
              <a:t> </a:t>
            </a:r>
            <a:r>
              <a:rPr lang="en-US" dirty="0" err="1"/>
              <a:t>kuluu</a:t>
            </a:r>
            <a:r>
              <a:rPr lang="en-US" dirty="0"/>
              <a:t> </a:t>
            </a:r>
            <a:r>
              <a:rPr lang="en-US" dirty="0" err="1"/>
              <a:t>mimmaa</a:t>
            </a:r>
            <a:r>
              <a:rPr lang="en-US" dirty="0"/>
              <a:t> fil </a:t>
            </a:r>
            <a:r>
              <a:rPr lang="en-US" dirty="0" err="1"/>
              <a:t>ardi</a:t>
            </a:r>
            <a:r>
              <a:rPr lang="en-US" dirty="0"/>
              <a:t> </a:t>
            </a:r>
            <a:r>
              <a:rPr lang="en-US" dirty="0" err="1"/>
              <a:t>halaalan</a:t>
            </a:r>
            <a:r>
              <a:rPr lang="en-US" dirty="0"/>
              <a:t> </a:t>
            </a:r>
            <a:r>
              <a:rPr lang="en-US" dirty="0" err="1"/>
              <a:t>taiyibanw</a:t>
            </a:r>
            <a:r>
              <a:rPr lang="en-US" dirty="0"/>
              <a:t> </a:t>
            </a:r>
            <a:r>
              <a:rPr lang="en-US" dirty="0" err="1"/>
              <a:t>wa</a:t>
            </a:r>
            <a:r>
              <a:rPr lang="en-US" dirty="0"/>
              <a:t> </a:t>
            </a:r>
            <a:r>
              <a:rPr lang="en-US" dirty="0" err="1"/>
              <a:t>laa</a:t>
            </a:r>
            <a:r>
              <a:rPr lang="en-US" dirty="0"/>
              <a:t> </a:t>
            </a:r>
            <a:r>
              <a:rPr lang="en-US" dirty="0" err="1"/>
              <a:t>tattabi'uu</a:t>
            </a:r>
            <a:r>
              <a:rPr lang="en-US" dirty="0"/>
              <a:t> </a:t>
            </a:r>
            <a:r>
              <a:rPr lang="en-US" dirty="0" err="1"/>
              <a:t>khutu</a:t>
            </a:r>
            <a:r>
              <a:rPr lang="en-US" dirty="0"/>
              <a:t> </a:t>
            </a:r>
            <a:r>
              <a:rPr lang="en-US" dirty="0" err="1"/>
              <a:t>waatish</a:t>
            </a:r>
            <a:r>
              <a:rPr lang="en-US" dirty="0"/>
              <a:t> </a:t>
            </a:r>
            <a:r>
              <a:rPr lang="en-US" dirty="0" err="1"/>
              <a:t>Shaitaan</a:t>
            </a:r>
            <a:r>
              <a:rPr lang="en-US" dirty="0"/>
              <a:t>; </a:t>
            </a:r>
            <a:r>
              <a:rPr lang="en-US" dirty="0" err="1"/>
              <a:t>innahuu</a:t>
            </a:r>
            <a:r>
              <a:rPr lang="en-US" dirty="0"/>
              <a:t> </a:t>
            </a:r>
            <a:r>
              <a:rPr lang="en-US" dirty="0" err="1"/>
              <a:t>lakum</a:t>
            </a:r>
            <a:r>
              <a:rPr lang="en-US" dirty="0"/>
              <a:t> '</a:t>
            </a:r>
            <a:r>
              <a:rPr lang="en-US" dirty="0" err="1"/>
              <a:t>aduwwum</a:t>
            </a:r>
            <a:r>
              <a:rPr lang="en-US" dirty="0"/>
              <a:t> </a:t>
            </a:r>
            <a:r>
              <a:rPr lang="en-US" dirty="0" err="1"/>
              <a:t>mubiinWahai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! </a:t>
            </a:r>
            <a:r>
              <a:rPr lang="en-US" dirty="0" err="1"/>
              <a:t>Makanlah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makanan</a:t>
            </a:r>
            <a:r>
              <a:rPr lang="en-US" dirty="0"/>
              <a:t>) yang halal dan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, dan </a:t>
            </a:r>
            <a:r>
              <a:rPr lang="en-US" dirty="0" err="1"/>
              <a:t>janganlah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setan</a:t>
            </a:r>
            <a:r>
              <a:rPr lang="en-US" dirty="0"/>
              <a:t>. </a:t>
            </a:r>
            <a:r>
              <a:rPr lang="en-US" dirty="0" err="1"/>
              <a:t>Sungguh</a:t>
            </a:r>
            <a:r>
              <a:rPr lang="en-US" dirty="0"/>
              <a:t>, </a:t>
            </a:r>
            <a:r>
              <a:rPr lang="en-US" dirty="0" err="1"/>
              <a:t>setan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yang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bagimu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GIZI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447800"/>
            <a:ext cx="10353600" cy="45734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surat</a:t>
            </a:r>
            <a:r>
              <a:rPr lang="en-US" dirty="0"/>
              <a:t> al-Baqarah </a:t>
            </a:r>
            <a:r>
              <a:rPr lang="en-US" dirty="0" err="1"/>
              <a:t>ayat</a:t>
            </a:r>
            <a:r>
              <a:rPr lang="en-US" dirty="0"/>
              <a:t> 168</a:t>
            </a:r>
          </a:p>
          <a:p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mengonsumsi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halal dan </a:t>
            </a:r>
            <a:r>
              <a:rPr lang="en-US" dirty="0" err="1"/>
              <a:t>bergizi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Allah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umat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ar-AE" dirty="0"/>
              <a:t>يٰٓاَيُّهَا النَّاسُ كُلُوۡا مِمَّا فِى الۡاَرۡضِ حَلٰلًا طَيِّبًا  ۖ وَّلَا تَتَّبِعُوۡا خُطُوٰتِ الشَّيۡطٰنِؕ اِنَّهٗ لَـكُمۡ عَدُوٌّ مُّبِيۡنٌ</a:t>
            </a:r>
            <a:endParaRPr lang="en-US" dirty="0"/>
          </a:p>
          <a:p>
            <a:r>
              <a:rPr lang="en-US" dirty="0" err="1"/>
              <a:t>Wahai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! </a:t>
            </a:r>
            <a:r>
              <a:rPr lang="en-US" dirty="0" err="1"/>
              <a:t>Makanlah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</a:t>
            </a:r>
            <a:r>
              <a:rPr lang="en-US" dirty="0" err="1"/>
              <a:t>makanan</a:t>
            </a:r>
            <a:r>
              <a:rPr lang="en-US" dirty="0"/>
              <a:t>) yang halal dan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bumi</a:t>
            </a:r>
            <a:r>
              <a:rPr lang="en-US" dirty="0"/>
              <a:t>, dan </a:t>
            </a:r>
            <a:r>
              <a:rPr lang="en-US" dirty="0" err="1"/>
              <a:t>janganlah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setan</a:t>
            </a:r>
            <a:r>
              <a:rPr lang="en-US" dirty="0"/>
              <a:t>. </a:t>
            </a:r>
            <a:r>
              <a:rPr lang="en-US" dirty="0" err="1"/>
              <a:t>Sungguh</a:t>
            </a:r>
            <a:r>
              <a:rPr lang="en-US" dirty="0"/>
              <a:t>, </a:t>
            </a:r>
            <a:r>
              <a:rPr lang="en-US" dirty="0" err="1"/>
              <a:t>setan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yang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bagimu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DALAM TINJAUAN ILMU KESEHATAN ADA 3 ISTILAH: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0754118"/>
              </p:ext>
            </p:extLst>
          </p:nvPr>
        </p:nvGraphicFramePr>
        <p:xfrm>
          <a:off x="2061965" y="1447800"/>
          <a:ext cx="8568952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5" y="548681"/>
            <a:ext cx="8514559" cy="720079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sz="4400" dirty="0"/>
              <a:t>Kesehatan </a:t>
            </a:r>
            <a:r>
              <a:rPr lang="en-US" sz="4400" dirty="0" err="1"/>
              <a:t>Fisik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5" y="1268760"/>
            <a:ext cx="8730583" cy="49685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/>
              <a:t>Yang </a:t>
            </a:r>
            <a:r>
              <a:rPr lang="en-US" b="1" dirty="0" err="1"/>
              <a:t>mencakup</a:t>
            </a:r>
            <a:r>
              <a:rPr lang="en-US" b="1" dirty="0"/>
              <a:t> Kesehatan </a:t>
            </a:r>
            <a:r>
              <a:rPr lang="en-US" b="1" dirty="0" err="1"/>
              <a:t>Fisik</a:t>
            </a:r>
            <a:r>
              <a:rPr lang="en-US" b="1" dirty="0"/>
              <a:t> :</a:t>
            </a:r>
          </a:p>
          <a:p>
            <a:r>
              <a:rPr lang="en-US" b="1" dirty="0"/>
              <a:t>a. Badan </a:t>
            </a:r>
            <a:r>
              <a:rPr lang="en-US" b="1" dirty="0" err="1"/>
              <a:t>kita</a:t>
            </a:r>
            <a:r>
              <a:rPr lang="en-US" b="1" dirty="0"/>
              <a:t>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endParaRPr lang="en-US" b="1" dirty="0"/>
          </a:p>
          <a:p>
            <a:r>
              <a:rPr lang="en-US" b="1" dirty="0"/>
              <a:t>“</a:t>
            </a:r>
            <a:r>
              <a:rPr lang="en-US" b="1" dirty="0" err="1"/>
              <a:t>Berpuasa</a:t>
            </a:r>
            <a:r>
              <a:rPr lang="en-US" b="1" dirty="0"/>
              <a:t> dan </a:t>
            </a:r>
            <a:r>
              <a:rPr lang="en-US" b="1" dirty="0" err="1"/>
              <a:t>berbukalah</a:t>
            </a:r>
            <a:r>
              <a:rPr lang="en-US" b="1" dirty="0"/>
              <a:t>, </a:t>
            </a:r>
            <a:r>
              <a:rPr lang="en-US" b="1" dirty="0" err="1"/>
              <a:t>terjaga</a:t>
            </a:r>
            <a:r>
              <a:rPr lang="en-US" b="1" dirty="0"/>
              <a:t> dan </a:t>
            </a:r>
            <a:r>
              <a:rPr lang="en-US" b="1" dirty="0" err="1"/>
              <a:t>tidurlah</a:t>
            </a:r>
            <a:r>
              <a:rPr lang="en-US" b="1" dirty="0"/>
              <a:t>, </a:t>
            </a:r>
            <a:r>
              <a:rPr lang="en-US" b="1" dirty="0" err="1"/>
              <a:t>sesungguhnya</a:t>
            </a:r>
            <a:r>
              <a:rPr lang="en-US" b="1" dirty="0"/>
              <a:t> </a:t>
            </a:r>
            <a:r>
              <a:rPr lang="en-US" b="1" dirty="0" err="1"/>
              <a:t>badanmu</a:t>
            </a:r>
            <a:r>
              <a:rPr lang="en-US" b="1" dirty="0"/>
              <a:t>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dirimu</a:t>
            </a:r>
            <a:r>
              <a:rPr lang="en-US" b="1" dirty="0"/>
              <a:t>, </a:t>
            </a:r>
            <a:r>
              <a:rPr lang="en-US" b="1" dirty="0" err="1"/>
              <a:t>matamu</a:t>
            </a:r>
            <a:r>
              <a:rPr lang="en-US" b="1" dirty="0"/>
              <a:t> 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hak</a:t>
            </a:r>
            <a:r>
              <a:rPr lang="en-US" b="1" dirty="0"/>
              <a:t> </a:t>
            </a:r>
            <a:r>
              <a:rPr lang="en-US" b="1" dirty="0" err="1"/>
              <a:t>atas</a:t>
            </a:r>
            <a:r>
              <a:rPr lang="en-US" b="1" dirty="0"/>
              <a:t> </a:t>
            </a:r>
            <a:r>
              <a:rPr lang="en-US" b="1" dirty="0" err="1"/>
              <a:t>dirimu</a:t>
            </a:r>
            <a:r>
              <a:rPr lang="en-US" b="1" dirty="0"/>
              <a:t>.” (HR Bukhari)</a:t>
            </a:r>
          </a:p>
          <a:p>
            <a:r>
              <a:rPr lang="en-US" b="1" dirty="0"/>
              <a:t>b. </a:t>
            </a:r>
            <a:r>
              <a:rPr lang="en-US" b="1" dirty="0" err="1"/>
              <a:t>Kebersihan</a:t>
            </a:r>
            <a:endParaRPr lang="en-US" b="1" dirty="0"/>
          </a:p>
          <a:p>
            <a:r>
              <a:rPr lang="en-US" b="1" dirty="0" err="1"/>
              <a:t>Perintah</a:t>
            </a:r>
            <a:r>
              <a:rPr lang="en-US" b="1" dirty="0"/>
              <a:t> </a:t>
            </a:r>
            <a:r>
              <a:rPr lang="en-US" b="1" dirty="0" err="1"/>
              <a:t>menutup</a:t>
            </a:r>
            <a:r>
              <a:rPr lang="en-US" b="1" dirty="0"/>
              <a:t> </a:t>
            </a:r>
            <a:r>
              <a:rPr lang="en-US" b="1" dirty="0" err="1"/>
              <a:t>hidangan</a:t>
            </a:r>
            <a:r>
              <a:rPr lang="en-US" b="1" dirty="0"/>
              <a:t>, </a:t>
            </a:r>
            <a:r>
              <a:rPr lang="en-US" b="1" dirty="0" err="1"/>
              <a:t>mencuci</a:t>
            </a:r>
            <a:r>
              <a:rPr lang="en-US" b="1" dirty="0"/>
              <a:t> </a:t>
            </a:r>
            <a:r>
              <a:rPr lang="en-US" b="1" dirty="0" err="1"/>
              <a:t>tangan</a:t>
            </a:r>
            <a:r>
              <a:rPr lang="en-US" b="1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</a:t>
            </a:r>
            <a:r>
              <a:rPr lang="en-US" b="1" dirty="0" err="1"/>
              <a:t>makan</a:t>
            </a:r>
            <a:r>
              <a:rPr lang="en-US" b="1" dirty="0"/>
              <a:t>, </a:t>
            </a:r>
            <a:r>
              <a:rPr lang="en-US" b="1" dirty="0" err="1"/>
              <a:t>bersikat</a:t>
            </a:r>
            <a:r>
              <a:rPr lang="en-US" b="1" dirty="0"/>
              <a:t> </a:t>
            </a:r>
            <a:r>
              <a:rPr lang="en-US" b="1" dirty="0" err="1"/>
              <a:t>gigi</a:t>
            </a:r>
            <a:r>
              <a:rPr lang="en-US" b="1" dirty="0"/>
              <a:t>, </a:t>
            </a:r>
            <a:r>
              <a:rPr lang="en-US" b="1" dirty="0" err="1"/>
              <a:t>larangan</a:t>
            </a:r>
            <a:r>
              <a:rPr lang="en-US" b="1" dirty="0"/>
              <a:t> </a:t>
            </a:r>
            <a:r>
              <a:rPr lang="en-US" b="1" dirty="0" err="1"/>
              <a:t>bernafas</a:t>
            </a:r>
            <a:r>
              <a:rPr lang="en-US" b="1" dirty="0"/>
              <a:t> </a:t>
            </a:r>
            <a:r>
              <a:rPr lang="en-US" b="1" dirty="0" err="1"/>
              <a:t>sambil</a:t>
            </a:r>
            <a:r>
              <a:rPr lang="en-US" b="1" dirty="0"/>
              <a:t> </a:t>
            </a:r>
            <a:r>
              <a:rPr lang="en-US" b="1" dirty="0" err="1"/>
              <a:t>minum</a:t>
            </a:r>
            <a:r>
              <a:rPr lang="en-US" b="1" dirty="0"/>
              <a:t>, </a:t>
            </a:r>
            <a:r>
              <a:rPr lang="en-US" b="1" dirty="0" err="1"/>
              <a:t>tidak</a:t>
            </a:r>
            <a:r>
              <a:rPr lang="en-US" b="1" dirty="0"/>
              <a:t> pipis </a:t>
            </a:r>
            <a:r>
              <a:rPr lang="en-US" b="1" dirty="0" err="1"/>
              <a:t>ditempat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mengalir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249</TotalTime>
  <Words>796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Constantia</vt:lpstr>
      <vt:lpstr>Cooking 16x9</vt:lpstr>
      <vt:lpstr>ISLAM, GIZI &amp; KESEHATAN MASYARAKAT</vt:lpstr>
      <vt:lpstr>PENGERTIAN ISLAM</vt:lpstr>
      <vt:lpstr>PowerPoint Presentation</vt:lpstr>
      <vt:lpstr>PowerPoint Presentation</vt:lpstr>
      <vt:lpstr>PowerPoint Presentation</vt:lpstr>
      <vt:lpstr>PENGERTIAN GIZI</vt:lpstr>
      <vt:lpstr>PENGERTIAN GIZI</vt:lpstr>
      <vt:lpstr>DALAM TINJAUAN ILMU KESEHATAN ADA 3 ISTILAH:</vt:lpstr>
      <vt:lpstr>1. Kesehatan Fisik</vt:lpstr>
      <vt:lpstr>PowerPoint Presentation</vt:lpstr>
      <vt:lpstr>2. Kesehatan Mental</vt:lpstr>
      <vt:lpstr>PowerPoint Presentation</vt:lpstr>
      <vt:lpstr>Kesehatan Masyarakat adalah kegiatan  yang diadakan oleh masyarakat dan / atau sector swasta untuk menangani masalah terkait mengenai hal yang mempengaruhi situasi Kesehatan dari seluruh komunitas atau populasi.  Mencakup :  keamanan, mutu makanan penyediaan jasa kesehatan</vt:lpstr>
      <vt:lpstr>THANK YOU   WASSALAMU’ALAIKUM WARAHMATULLAHI WABARAKATUH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ISLAM, GIZI &amp; KESEHATAN MASYARAKAT</dc:title>
  <dc:creator>Maryati Tarmizi</dc:creator>
  <cp:lastModifiedBy>Maryati Tarmizi</cp:lastModifiedBy>
  <cp:revision>6</cp:revision>
  <dcterms:created xsi:type="dcterms:W3CDTF">2021-12-05T10:42:06Z</dcterms:created>
  <dcterms:modified xsi:type="dcterms:W3CDTF">2021-12-06T00:31:49Z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