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6019-EE46-48B8-A9B3-094BA3672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WISATA ZIARAH MENURUT AL-QUR’AN</a:t>
            </a:r>
            <a:endParaRPr lang="en-ID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C9958-79C8-477E-97EA-490ABE622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</a:t>
            </a:r>
            <a:r>
              <a:rPr lang="en-US" dirty="0" err="1"/>
              <a:t>Hj</a:t>
            </a:r>
            <a:r>
              <a:rPr lang="en-US" dirty="0"/>
              <a:t>. Maryati, </a:t>
            </a:r>
            <a:r>
              <a:rPr lang="en-US" dirty="0" err="1"/>
              <a:t>M.Ag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734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2DF-7368-4E89-AA21-D2451372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77688"/>
            <a:ext cx="9786730" cy="77525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PENGERTIAN WISATA ZIARAH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4A6E-E38A-49E7-B602-D96856B7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8713"/>
            <a:ext cx="10058400" cy="51816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375"/>
              </a:spcAft>
            </a:pPr>
            <a:endParaRPr lang="en-ID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Secara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umum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wisata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adalah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kegiatan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melakukan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perjalanan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dengan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tujuan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mendapatkan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kenikmatan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kepuasan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serta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pengetahuan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1500"/>
              </a:spcAft>
            </a:pP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Wisata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berarti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kunjungan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perjalanan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melihat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mendengar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menikmati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dan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mempelajari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sesuatu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endParaRPr lang="en-ID" sz="8000" dirty="0">
              <a:solidFill>
                <a:srgbClr val="323233"/>
              </a:solidFill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D" sz="8000" b="1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Ada 3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unsur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dapat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dilihat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dari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wisata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ini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:</a:t>
            </a:r>
          </a:p>
          <a:p>
            <a:pPr>
              <a:spcAft>
                <a:spcPts val="1500"/>
              </a:spcAft>
            </a:pP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1. 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Unsur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dari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sisi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geografis</a:t>
            </a:r>
            <a:r>
              <a:rPr lang="en-ID" sz="8000" b="1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yang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menyuguhkan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keindahan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alam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ciptaan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Allah SWT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dengan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menjadikan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wisatawan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lebih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bersyukur</a:t>
            </a:r>
            <a:endParaRPr lang="en-ID" sz="8000" dirty="0">
              <a:solidFill>
                <a:srgbClr val="3232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2. </a:t>
            </a:r>
            <a:r>
              <a:rPr lang="en-ID" sz="8000" b="1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Unsur</a:t>
            </a:r>
            <a:r>
              <a:rPr lang="en-ID" sz="8000" b="1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dari</a:t>
            </a:r>
            <a:r>
              <a:rPr lang="en-ID" sz="8000" b="1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b="1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sisi</a:t>
            </a:r>
            <a:r>
              <a:rPr lang="en-ID" sz="8000" b="1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histories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dengan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menyuguhkan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sisa-sisa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penginggalan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sejarah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dengan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membuat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wisatawan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merasakan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perjalanan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waktu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dan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dapat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mensyukuri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kehidupannya</a:t>
            </a:r>
            <a:r>
              <a:rPr lang="en-ID" sz="80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1500"/>
              </a:spcAft>
            </a:pP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3. </a:t>
            </a:r>
            <a:r>
              <a:rPr lang="en-ID" sz="8000" b="1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Unsur</a:t>
            </a:r>
            <a:r>
              <a:rPr lang="en-ID" sz="8000" b="1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cultural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dengan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menyuguhkan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seni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suatu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daerah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agar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wisatawan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merasakan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bahwa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Allah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sudah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memberikan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cipta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, rasa dan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karsa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estetis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pada </a:t>
            </a:r>
            <a:r>
              <a:rPr lang="en-ID" sz="8000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manusia</a:t>
            </a:r>
            <a:r>
              <a:rPr lang="en-ID" sz="8000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endParaRPr lang="en-ID" sz="8000" dirty="0">
              <a:solidFill>
                <a:srgbClr val="3232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endParaRPr lang="en-ID" sz="8000" dirty="0">
              <a:solidFill>
                <a:srgbClr val="3232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375"/>
              </a:spcAft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821B-8F2B-4626-BF66-07EBC193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02365"/>
            <a:ext cx="9892748" cy="556591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spcAft>
                <a:spcPts val="1500"/>
              </a:spcAft>
            </a:pP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Ziarah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kunjungan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tempat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dianggap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keramat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mulia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Menurut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kamus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Besar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Bahasa Indonesia,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berziarah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kunjungan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ketempat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dianggap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keramat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mulia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Makam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)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berkirim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1500"/>
              </a:spcAft>
            </a:pP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Menurut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Syekh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Sulhawi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el-Gamel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bukunya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menjelaskan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pelaksanaan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ziarah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sesungguhnya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terkandung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misi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lain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ajakan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Umat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islam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umat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beragama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lainnya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suatu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wafat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berada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dialam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barzah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Wajib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bagi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selalu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mengingat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mati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</a:p>
          <a:p>
            <a:pPr>
              <a:spcAft>
                <a:spcPts val="1500"/>
              </a:spcAft>
            </a:pP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Hal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seperti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seperti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diajarkan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oleh Nabi Muhammad SAW yang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diperbolehkan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ziarah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kubur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dengan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tujuan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supaya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ingat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akan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mati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mendoakan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arwah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sudah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ada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alam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barzah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endParaRPr lang="en-ID" sz="1800" dirty="0">
              <a:solidFill>
                <a:srgbClr val="3232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Wisata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ziarah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 pilgrimage tourism 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wisata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traveling yang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individu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kelompok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tujuan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ziarah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bagian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kepercayaan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spiritual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agamanya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misionari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kesenangan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spiritual.</a:t>
            </a:r>
          </a:p>
          <a:p>
            <a:pPr>
              <a:spcAft>
                <a:spcPts val="1500"/>
              </a:spcAft>
            </a:pP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Wisata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ziarah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perorangan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rombongan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berkunjuung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tempat-tempat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suci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makam-makam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orang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suci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orang-orang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terkenal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Tujuannya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mendapatkan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keberkahan</a:t>
            </a:r>
            <a:r>
              <a:rPr lang="en-ID" dirty="0">
                <a:solidFill>
                  <a:srgbClr val="323233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endParaRPr lang="en-ID" sz="1800" dirty="0">
              <a:solidFill>
                <a:srgbClr val="3232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Ziarah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mempunyai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maksud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mensyukuri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kebesaran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Allah SWT dan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menyampaikan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arwah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disisiNya</a:t>
            </a:r>
            <a:r>
              <a:rPr lang="en-ID" sz="1800" dirty="0">
                <a:solidFill>
                  <a:srgbClr val="3232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784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02F7-4EFE-455D-84DD-033E703D8A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CIRI-CIRI PERJALANAN WISATA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49FA-AEAF-40BA-A358-4BEF58E3F98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en-US" sz="2000" dirty="0" err="1"/>
              <a:t>keliling</a:t>
            </a:r>
            <a:r>
              <a:rPr lang="en-US" sz="2000" dirty="0"/>
              <a:t> yang Kembali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ketempat</a:t>
            </a:r>
            <a:r>
              <a:rPr lang="en-US" sz="2000" dirty="0"/>
              <a:t> </a:t>
            </a:r>
            <a:r>
              <a:rPr lang="en-US" sz="2000" dirty="0" err="1"/>
              <a:t>asalnya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Pelaku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tinggal</a:t>
            </a:r>
            <a:r>
              <a:rPr lang="en-US" sz="2000" dirty="0"/>
              <a:t> </a:t>
            </a:r>
            <a:r>
              <a:rPr lang="en-US" sz="2000" dirty="0" err="1"/>
              <a:t>sementara</a:t>
            </a:r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direncanakan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endParaRPr lang="en-US" sz="2000" dirty="0"/>
          </a:p>
          <a:p>
            <a:r>
              <a:rPr lang="en-US" sz="2000" dirty="0"/>
              <a:t>4. Ada </a:t>
            </a:r>
            <a:r>
              <a:rPr lang="en-US" sz="2000" dirty="0" err="1"/>
              <a:t>organisasi</a:t>
            </a:r>
            <a:r>
              <a:rPr lang="en-US" sz="2000" dirty="0"/>
              <a:t>  </a:t>
            </a:r>
            <a:r>
              <a:rPr lang="en-US" sz="2000" dirty="0" err="1"/>
              <a:t>atau</a:t>
            </a:r>
            <a:r>
              <a:rPr lang="en-US" sz="2000" dirty="0"/>
              <a:t> orang yang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endParaRPr lang="en-US" sz="2000" dirty="0"/>
          </a:p>
          <a:p>
            <a:r>
              <a:rPr lang="en-US" sz="2000" dirty="0"/>
              <a:t>5. Ada 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dicapai</a:t>
            </a:r>
            <a:endParaRPr lang="en-US" sz="2000" dirty="0"/>
          </a:p>
          <a:p>
            <a:r>
              <a:rPr lang="en-US" sz="2000" dirty="0"/>
              <a:t>6.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santai</a:t>
            </a:r>
            <a:endParaRPr lang="en-US" sz="2000" dirty="0"/>
          </a:p>
          <a:p>
            <a:r>
              <a:rPr lang="en-US" sz="2000" dirty="0"/>
              <a:t>7.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perorangan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rombongan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2927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CF03-85D2-44D3-A5AB-FB767F7F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272209"/>
            <a:ext cx="9746975" cy="4762831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D" sz="2000" dirty="0"/>
              <a:t>QS. Al-Hajj Ayat 46</a:t>
            </a:r>
          </a:p>
          <a:p>
            <a:endParaRPr lang="en-ID" sz="2000" dirty="0"/>
          </a:p>
          <a:p>
            <a:r>
              <a:rPr lang="ar-AE" sz="2000" dirty="0"/>
              <a:t>اَفَلَمۡ يَسِيۡرُوۡا فِى الۡاَرۡضِ فَتَكُوۡنَ لَهُمۡ قُلُوۡبٌ يَّعۡقِلُوۡنَ بِهَاۤ اَوۡ اٰذَانٌ يَّسۡمَعُوۡنَ بِهَا‌ ۚ فَاِنَّهَا لَا تَعۡمَى الۡاَبۡصَارُ وَلٰـكِنۡ تَعۡمَى الۡـقُلُوۡبُ الَّتِىۡ فِى الصُّدُوۡرِ</a:t>
            </a:r>
            <a:endParaRPr lang="en-US" sz="2000" dirty="0"/>
          </a:p>
          <a:p>
            <a:endParaRPr lang="en-ID" sz="2000" dirty="0"/>
          </a:p>
          <a:p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pernahkah</a:t>
            </a:r>
            <a:r>
              <a:rPr lang="en-ID" sz="2000" dirty="0"/>
              <a:t>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berjalan</a:t>
            </a:r>
            <a:r>
              <a:rPr lang="en-ID" sz="2000" dirty="0"/>
              <a:t> di </a:t>
            </a:r>
            <a:r>
              <a:rPr lang="en-ID" sz="2000" dirty="0" err="1"/>
              <a:t>bumi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hati</a:t>
            </a:r>
            <a:r>
              <a:rPr lang="en-ID" sz="2000" dirty="0"/>
              <a:t> (</a:t>
            </a:r>
            <a:r>
              <a:rPr lang="en-ID" sz="2000" dirty="0" err="1"/>
              <a:t>akal</a:t>
            </a:r>
            <a:r>
              <a:rPr lang="en-ID" sz="2000" dirty="0"/>
              <a:t>)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memahami</a:t>
            </a:r>
            <a:r>
              <a:rPr lang="en-ID" sz="2000" dirty="0"/>
              <a:t>, </a:t>
            </a:r>
            <a:r>
              <a:rPr lang="en-ID" sz="2000" dirty="0" err="1"/>
              <a:t>telinga</a:t>
            </a:r>
            <a:r>
              <a:rPr lang="en-ID" sz="2000" dirty="0"/>
              <a:t>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mendengar</a:t>
            </a:r>
            <a:r>
              <a:rPr lang="en-ID" sz="2000" dirty="0"/>
              <a:t>? </a:t>
            </a:r>
            <a:r>
              <a:rPr lang="en-ID" sz="2000" dirty="0" err="1"/>
              <a:t>Sebenarnya</a:t>
            </a:r>
            <a:r>
              <a:rPr lang="en-ID" sz="2000" dirty="0"/>
              <a:t> </a:t>
            </a:r>
            <a:r>
              <a:rPr lang="en-ID" sz="2000" dirty="0" err="1"/>
              <a:t>bukan</a:t>
            </a:r>
            <a:r>
              <a:rPr lang="en-ID" sz="2000" dirty="0"/>
              <a:t> </a:t>
            </a:r>
            <a:r>
              <a:rPr lang="en-ID" sz="2000" dirty="0" err="1"/>
              <a:t>mata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yang </a:t>
            </a:r>
            <a:r>
              <a:rPr lang="en-ID" sz="2000" dirty="0" err="1"/>
              <a:t>buta</a:t>
            </a:r>
            <a:r>
              <a:rPr lang="en-ID" sz="2000" dirty="0"/>
              <a:t>, </a:t>
            </a:r>
            <a:r>
              <a:rPr lang="en-ID" sz="2000" dirty="0" err="1"/>
              <a:t>tetapi</a:t>
            </a:r>
            <a:r>
              <a:rPr lang="en-ID" sz="2000" dirty="0"/>
              <a:t> yang </a:t>
            </a:r>
            <a:r>
              <a:rPr lang="en-ID" sz="2000" dirty="0" err="1"/>
              <a:t>buta</a:t>
            </a:r>
            <a:r>
              <a:rPr lang="en-ID" sz="2000" dirty="0"/>
              <a:t>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hati</a:t>
            </a:r>
            <a:r>
              <a:rPr lang="en-ID" sz="2000" dirty="0"/>
              <a:t> yang di </a:t>
            </a:r>
            <a:r>
              <a:rPr lang="en-ID" sz="2000" dirty="0" err="1"/>
              <a:t>dalam</a:t>
            </a:r>
            <a:r>
              <a:rPr lang="en-ID" sz="2000" dirty="0"/>
              <a:t> dada.</a:t>
            </a:r>
          </a:p>
        </p:txBody>
      </p:sp>
    </p:spTree>
    <p:extLst>
      <p:ext uri="{BB962C8B-B14F-4D97-AF65-F5344CB8AC3E}">
        <p14:creationId xmlns:p14="http://schemas.microsoft.com/office/powerpoint/2010/main" val="3132991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57</TotalTime>
  <Words>439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Century Gothic</vt:lpstr>
      <vt:lpstr>Garamond</vt:lpstr>
      <vt:lpstr>Open Sans</vt:lpstr>
      <vt:lpstr>Times New Roman</vt:lpstr>
      <vt:lpstr>Savon</vt:lpstr>
      <vt:lpstr>WISATA ZIARAH MENURUT AL-QUR’AN</vt:lpstr>
      <vt:lpstr>PENGERTIAN WISATA ZIARAH</vt:lpstr>
      <vt:lpstr>PowerPoint Presentation</vt:lpstr>
      <vt:lpstr>CIRI-CIRI PERJALANAN WISATA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WISATA ZIARAH MENURUT AL-QUR’AN</dc:title>
  <dc:creator>Maryati Tarmizi</dc:creator>
  <cp:lastModifiedBy>Maryati Tarmizi</cp:lastModifiedBy>
  <cp:revision>1</cp:revision>
  <dcterms:created xsi:type="dcterms:W3CDTF">2022-01-11T01:47:25Z</dcterms:created>
  <dcterms:modified xsi:type="dcterms:W3CDTF">2022-01-11T02:44:36Z</dcterms:modified>
</cp:coreProperties>
</file>