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20"/>
  </p:notesMasterIdLst>
  <p:sldIdLst>
    <p:sldId id="301" r:id="rId2"/>
    <p:sldId id="256" r:id="rId3"/>
    <p:sldId id="257" r:id="rId4"/>
    <p:sldId id="302" r:id="rId5"/>
    <p:sldId id="303" r:id="rId6"/>
    <p:sldId id="306" r:id="rId7"/>
    <p:sldId id="307" r:id="rId8"/>
    <p:sldId id="279" r:id="rId9"/>
    <p:sldId id="269" r:id="rId10"/>
    <p:sldId id="275" r:id="rId11"/>
    <p:sldId id="304" r:id="rId12"/>
    <p:sldId id="260" r:id="rId13"/>
    <p:sldId id="262" r:id="rId14"/>
    <p:sldId id="265" r:id="rId15"/>
    <p:sldId id="305" r:id="rId16"/>
    <p:sldId id="281" r:id="rId17"/>
    <p:sldId id="270" r:id="rId18"/>
    <p:sldId id="266" r:id="rId19"/>
  </p:sldIdLst>
  <p:sldSz cx="9144000" cy="5143500" type="screen16x9"/>
  <p:notesSz cx="6858000" cy="9144000"/>
  <p:embeddedFontLst>
    <p:embeddedFont>
      <p:font typeface="Libre Baskerville" charset="0"/>
      <p:regular r:id="rId21"/>
      <p:bold r:id="rId22"/>
      <p:italic r:id="rId23"/>
    </p:embeddedFont>
    <p:embeddedFont>
      <p:font typeface="Roboto Light" charset="0"/>
      <p:regular r:id="rId24"/>
      <p:bold r:id="rId25"/>
      <p:italic r:id="rId26"/>
      <p:boldItalic r:id="rId27"/>
    </p:embeddedFont>
    <p:embeddedFont>
      <p:font typeface="Roboto" charset="0"/>
      <p:regular r:id="rId28"/>
      <p:bold r:id="rId29"/>
      <p:italic r:id="rId30"/>
      <p:boldItalic r:id="rId31"/>
    </p:embeddedFont>
    <p:embeddedFont>
      <p:font typeface="Algerian" pitchFamily="82"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68CAB71-983A-47B0-97E8-E4CED66C84E5}">
  <a:tblStyle styleId="{568CAB71-983A-47B0-97E8-E4CED66C84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108" d="100"/>
          <a:sy n="108" d="100"/>
        </p:scale>
        <p:origin x="-25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935454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a1f552b24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a1f552b24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8a1f552b24_0_1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8a1f552b24_0_1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8a1f552b24_0_1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8a1f552b24_0_1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966b42add8_4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966b42add8_4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8c33945b1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8c33945b1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8a1f552b24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8a1f552b24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a1f552b2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8a1f552b2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8a1f552b24_0_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8a1f552b24_0_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4 columns">
  <p:cSld name="SECTION_HEADER_1_2">
    <p:bg>
      <p:bgPr>
        <a:solidFill>
          <a:schemeClr val="lt2"/>
        </a:solidFill>
        <a:effectLst/>
      </p:bgPr>
    </p:bg>
    <p:spTree>
      <p:nvGrpSpPr>
        <p:cNvPr id="1" name="Shape 69"/>
        <p:cNvGrpSpPr/>
        <p:nvPr/>
      </p:nvGrpSpPr>
      <p:grpSpPr>
        <a:xfrm>
          <a:off x="0" y="0"/>
          <a:ext cx="0" cy="0"/>
          <a:chOff x="0" y="0"/>
          <a:chExt cx="0" cy="0"/>
        </a:xfrm>
      </p:grpSpPr>
      <p:pic>
        <p:nvPicPr>
          <p:cNvPr id="70" name="Google Shape;70;p1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71" name="Google Shape;71;p1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72" name="Google Shape;72;p1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txBox="1">
            <a:spLocks noGrp="1"/>
          </p:cNvSpPr>
          <p:nvPr>
            <p:ph type="title"/>
          </p:nvPr>
        </p:nvSpPr>
        <p:spPr>
          <a:xfrm>
            <a:off x="714125" y="544231"/>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74" name="Google Shape;74;p14"/>
          <p:cNvSpPr txBox="1">
            <a:spLocks noGrp="1"/>
          </p:cNvSpPr>
          <p:nvPr>
            <p:ph type="subTitle" idx="1"/>
          </p:nvPr>
        </p:nvSpPr>
        <p:spPr>
          <a:xfrm>
            <a:off x="3685926" y="182146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75" name="Google Shape;75;p14"/>
          <p:cNvSpPr txBox="1">
            <a:spLocks noGrp="1"/>
          </p:cNvSpPr>
          <p:nvPr>
            <p:ph type="title" idx="2"/>
          </p:nvPr>
        </p:nvSpPr>
        <p:spPr>
          <a:xfrm>
            <a:off x="3739626" y="1329681"/>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r" rtl="0">
              <a:spcBef>
                <a:spcPts val="0"/>
              </a:spcBef>
              <a:spcAft>
                <a:spcPts val="0"/>
              </a:spcAft>
              <a:buClr>
                <a:schemeClr val="lt1"/>
              </a:buClr>
              <a:buSzPts val="3600"/>
              <a:buNone/>
              <a:defRPr sz="3600">
                <a:solidFill>
                  <a:schemeClr val="lt1"/>
                </a:solidFill>
              </a:defRPr>
            </a:lvl2pPr>
            <a:lvl3pPr lvl="2" algn="r" rtl="0">
              <a:spcBef>
                <a:spcPts val="0"/>
              </a:spcBef>
              <a:spcAft>
                <a:spcPts val="0"/>
              </a:spcAft>
              <a:buClr>
                <a:schemeClr val="lt1"/>
              </a:buClr>
              <a:buSzPts val="3600"/>
              <a:buNone/>
              <a:defRPr sz="3600">
                <a:solidFill>
                  <a:schemeClr val="lt1"/>
                </a:solidFill>
              </a:defRPr>
            </a:lvl3pPr>
            <a:lvl4pPr lvl="3" algn="r" rtl="0">
              <a:spcBef>
                <a:spcPts val="0"/>
              </a:spcBef>
              <a:spcAft>
                <a:spcPts val="0"/>
              </a:spcAft>
              <a:buClr>
                <a:schemeClr val="lt1"/>
              </a:buClr>
              <a:buSzPts val="3600"/>
              <a:buNone/>
              <a:defRPr sz="3600">
                <a:solidFill>
                  <a:schemeClr val="lt1"/>
                </a:solidFill>
              </a:defRPr>
            </a:lvl4pPr>
            <a:lvl5pPr lvl="4" algn="r" rtl="0">
              <a:spcBef>
                <a:spcPts val="0"/>
              </a:spcBef>
              <a:spcAft>
                <a:spcPts val="0"/>
              </a:spcAft>
              <a:buClr>
                <a:schemeClr val="lt1"/>
              </a:buClr>
              <a:buSzPts val="3600"/>
              <a:buNone/>
              <a:defRPr sz="3600">
                <a:solidFill>
                  <a:schemeClr val="lt1"/>
                </a:solidFill>
              </a:defRPr>
            </a:lvl5pPr>
            <a:lvl6pPr lvl="5" algn="r" rtl="0">
              <a:spcBef>
                <a:spcPts val="0"/>
              </a:spcBef>
              <a:spcAft>
                <a:spcPts val="0"/>
              </a:spcAft>
              <a:buClr>
                <a:schemeClr val="lt1"/>
              </a:buClr>
              <a:buSzPts val="3600"/>
              <a:buNone/>
              <a:defRPr sz="3600">
                <a:solidFill>
                  <a:schemeClr val="lt1"/>
                </a:solidFill>
              </a:defRPr>
            </a:lvl6pPr>
            <a:lvl7pPr lvl="6" algn="r" rtl="0">
              <a:spcBef>
                <a:spcPts val="0"/>
              </a:spcBef>
              <a:spcAft>
                <a:spcPts val="0"/>
              </a:spcAft>
              <a:buClr>
                <a:schemeClr val="lt1"/>
              </a:buClr>
              <a:buSzPts val="3600"/>
              <a:buNone/>
              <a:defRPr sz="3600">
                <a:solidFill>
                  <a:schemeClr val="lt1"/>
                </a:solidFill>
              </a:defRPr>
            </a:lvl7pPr>
            <a:lvl8pPr lvl="7" algn="r" rtl="0">
              <a:spcBef>
                <a:spcPts val="0"/>
              </a:spcBef>
              <a:spcAft>
                <a:spcPts val="0"/>
              </a:spcAft>
              <a:buClr>
                <a:schemeClr val="lt1"/>
              </a:buClr>
              <a:buSzPts val="3600"/>
              <a:buNone/>
              <a:defRPr sz="3600">
                <a:solidFill>
                  <a:schemeClr val="lt1"/>
                </a:solidFill>
              </a:defRPr>
            </a:lvl8pPr>
            <a:lvl9pPr lvl="8" algn="r" rtl="0">
              <a:spcBef>
                <a:spcPts val="0"/>
              </a:spcBef>
              <a:spcAft>
                <a:spcPts val="0"/>
              </a:spcAft>
              <a:buClr>
                <a:schemeClr val="lt1"/>
              </a:buClr>
              <a:buSzPts val="3600"/>
              <a:buNone/>
              <a:defRPr sz="3600">
                <a:solidFill>
                  <a:schemeClr val="lt1"/>
                </a:solidFill>
              </a:defRPr>
            </a:lvl9pPr>
          </a:lstStyle>
          <a:p>
            <a:endParaRPr/>
          </a:p>
        </p:txBody>
      </p:sp>
      <p:sp>
        <p:nvSpPr>
          <p:cNvPr id="76" name="Google Shape;76;p14"/>
          <p:cNvSpPr txBox="1">
            <a:spLocks noGrp="1"/>
          </p:cNvSpPr>
          <p:nvPr>
            <p:ph type="subTitle" idx="3"/>
          </p:nvPr>
        </p:nvSpPr>
        <p:spPr>
          <a:xfrm>
            <a:off x="3685926" y="375291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77" name="Google Shape;77;p14"/>
          <p:cNvSpPr txBox="1">
            <a:spLocks noGrp="1"/>
          </p:cNvSpPr>
          <p:nvPr>
            <p:ph type="title" idx="4"/>
          </p:nvPr>
        </p:nvSpPr>
        <p:spPr>
          <a:xfrm>
            <a:off x="3739626" y="3257056"/>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r" rtl="0">
              <a:spcBef>
                <a:spcPts val="0"/>
              </a:spcBef>
              <a:spcAft>
                <a:spcPts val="0"/>
              </a:spcAft>
              <a:buClr>
                <a:schemeClr val="lt1"/>
              </a:buClr>
              <a:buSzPts val="3600"/>
              <a:buNone/>
              <a:defRPr sz="3600">
                <a:solidFill>
                  <a:schemeClr val="lt1"/>
                </a:solidFill>
              </a:defRPr>
            </a:lvl2pPr>
            <a:lvl3pPr lvl="2" algn="r" rtl="0">
              <a:spcBef>
                <a:spcPts val="0"/>
              </a:spcBef>
              <a:spcAft>
                <a:spcPts val="0"/>
              </a:spcAft>
              <a:buClr>
                <a:schemeClr val="lt1"/>
              </a:buClr>
              <a:buSzPts val="3600"/>
              <a:buNone/>
              <a:defRPr sz="3600">
                <a:solidFill>
                  <a:schemeClr val="lt1"/>
                </a:solidFill>
              </a:defRPr>
            </a:lvl3pPr>
            <a:lvl4pPr lvl="3" algn="r" rtl="0">
              <a:spcBef>
                <a:spcPts val="0"/>
              </a:spcBef>
              <a:spcAft>
                <a:spcPts val="0"/>
              </a:spcAft>
              <a:buClr>
                <a:schemeClr val="lt1"/>
              </a:buClr>
              <a:buSzPts val="3600"/>
              <a:buNone/>
              <a:defRPr sz="3600">
                <a:solidFill>
                  <a:schemeClr val="lt1"/>
                </a:solidFill>
              </a:defRPr>
            </a:lvl4pPr>
            <a:lvl5pPr lvl="4" algn="r" rtl="0">
              <a:spcBef>
                <a:spcPts val="0"/>
              </a:spcBef>
              <a:spcAft>
                <a:spcPts val="0"/>
              </a:spcAft>
              <a:buClr>
                <a:schemeClr val="lt1"/>
              </a:buClr>
              <a:buSzPts val="3600"/>
              <a:buNone/>
              <a:defRPr sz="3600">
                <a:solidFill>
                  <a:schemeClr val="lt1"/>
                </a:solidFill>
              </a:defRPr>
            </a:lvl5pPr>
            <a:lvl6pPr lvl="5" algn="r" rtl="0">
              <a:spcBef>
                <a:spcPts val="0"/>
              </a:spcBef>
              <a:spcAft>
                <a:spcPts val="0"/>
              </a:spcAft>
              <a:buClr>
                <a:schemeClr val="lt1"/>
              </a:buClr>
              <a:buSzPts val="3600"/>
              <a:buNone/>
              <a:defRPr sz="3600">
                <a:solidFill>
                  <a:schemeClr val="lt1"/>
                </a:solidFill>
              </a:defRPr>
            </a:lvl6pPr>
            <a:lvl7pPr lvl="6" algn="r" rtl="0">
              <a:spcBef>
                <a:spcPts val="0"/>
              </a:spcBef>
              <a:spcAft>
                <a:spcPts val="0"/>
              </a:spcAft>
              <a:buClr>
                <a:schemeClr val="lt1"/>
              </a:buClr>
              <a:buSzPts val="3600"/>
              <a:buNone/>
              <a:defRPr sz="3600">
                <a:solidFill>
                  <a:schemeClr val="lt1"/>
                </a:solidFill>
              </a:defRPr>
            </a:lvl7pPr>
            <a:lvl8pPr lvl="7" algn="r" rtl="0">
              <a:spcBef>
                <a:spcPts val="0"/>
              </a:spcBef>
              <a:spcAft>
                <a:spcPts val="0"/>
              </a:spcAft>
              <a:buClr>
                <a:schemeClr val="lt1"/>
              </a:buClr>
              <a:buSzPts val="3600"/>
              <a:buNone/>
              <a:defRPr sz="3600">
                <a:solidFill>
                  <a:schemeClr val="lt1"/>
                </a:solidFill>
              </a:defRPr>
            </a:lvl8pPr>
            <a:lvl9pPr lvl="8" algn="r" rtl="0">
              <a:spcBef>
                <a:spcPts val="0"/>
              </a:spcBef>
              <a:spcAft>
                <a:spcPts val="0"/>
              </a:spcAft>
              <a:buClr>
                <a:schemeClr val="lt1"/>
              </a:buClr>
              <a:buSzPts val="3600"/>
              <a:buNone/>
              <a:defRPr sz="3600">
                <a:solidFill>
                  <a:schemeClr val="lt1"/>
                </a:solidFill>
              </a:defRPr>
            </a:lvl9pPr>
          </a:lstStyle>
          <a:p>
            <a:endParaRPr/>
          </a:p>
        </p:txBody>
      </p:sp>
      <p:sp>
        <p:nvSpPr>
          <p:cNvPr id="78" name="Google Shape;78;p14"/>
          <p:cNvSpPr txBox="1">
            <a:spLocks noGrp="1"/>
          </p:cNvSpPr>
          <p:nvPr>
            <p:ph type="subTitle" idx="5"/>
          </p:nvPr>
        </p:nvSpPr>
        <p:spPr>
          <a:xfrm>
            <a:off x="6132949" y="182146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79" name="Google Shape;79;p14"/>
          <p:cNvSpPr txBox="1">
            <a:spLocks noGrp="1"/>
          </p:cNvSpPr>
          <p:nvPr>
            <p:ph type="title" idx="6"/>
          </p:nvPr>
        </p:nvSpPr>
        <p:spPr>
          <a:xfrm>
            <a:off x="6186649" y="1329681"/>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0" name="Google Shape;80;p14"/>
          <p:cNvSpPr txBox="1">
            <a:spLocks noGrp="1"/>
          </p:cNvSpPr>
          <p:nvPr>
            <p:ph type="subTitle" idx="7"/>
          </p:nvPr>
        </p:nvSpPr>
        <p:spPr>
          <a:xfrm>
            <a:off x="6132949" y="375291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81" name="Google Shape;81;p14"/>
          <p:cNvSpPr txBox="1">
            <a:spLocks noGrp="1"/>
          </p:cNvSpPr>
          <p:nvPr>
            <p:ph type="title" idx="8"/>
          </p:nvPr>
        </p:nvSpPr>
        <p:spPr>
          <a:xfrm>
            <a:off x="6186649" y="3257056"/>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3 columns">
  <p:cSld name="SECTION_HEADER_1_1_1_1">
    <p:bg>
      <p:bgPr>
        <a:solidFill>
          <a:schemeClr val="lt2"/>
        </a:solidFill>
        <a:effectLst/>
      </p:bgPr>
    </p:bg>
    <p:spTree>
      <p:nvGrpSpPr>
        <p:cNvPr id="1" name="Shape 98"/>
        <p:cNvGrpSpPr/>
        <p:nvPr/>
      </p:nvGrpSpPr>
      <p:grpSpPr>
        <a:xfrm>
          <a:off x="0" y="0"/>
          <a:ext cx="0" cy="0"/>
          <a:chOff x="0" y="0"/>
          <a:chExt cx="0" cy="0"/>
        </a:xfrm>
      </p:grpSpPr>
      <p:pic>
        <p:nvPicPr>
          <p:cNvPr id="99" name="Google Shape;99;p16"/>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100" name="Google Shape;100;p16"/>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101" name="Google Shape;101;p16"/>
          <p:cNvSpPr txBox="1">
            <a:spLocks noGrp="1"/>
          </p:cNvSpPr>
          <p:nvPr>
            <p:ph type="subTitle" idx="1"/>
          </p:nvPr>
        </p:nvSpPr>
        <p:spPr>
          <a:xfrm>
            <a:off x="624575" y="2908099"/>
            <a:ext cx="2377500" cy="714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02" name="Google Shape;102;p16"/>
          <p:cNvSpPr txBox="1">
            <a:spLocks noGrp="1"/>
          </p:cNvSpPr>
          <p:nvPr>
            <p:ph type="subTitle" idx="2"/>
          </p:nvPr>
        </p:nvSpPr>
        <p:spPr>
          <a:xfrm>
            <a:off x="6141950" y="2908099"/>
            <a:ext cx="2377500" cy="714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03" name="Google Shape;103;p16"/>
          <p:cNvSpPr txBox="1">
            <a:spLocks noGrp="1"/>
          </p:cNvSpPr>
          <p:nvPr>
            <p:ph type="subTitle" idx="3"/>
          </p:nvPr>
        </p:nvSpPr>
        <p:spPr>
          <a:xfrm>
            <a:off x="3383250" y="2908099"/>
            <a:ext cx="2377500" cy="714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04" name="Google Shape;104;p16"/>
          <p:cNvSpPr txBox="1">
            <a:spLocks noGrp="1"/>
          </p:cNvSpPr>
          <p:nvPr>
            <p:ph type="title"/>
          </p:nvPr>
        </p:nvSpPr>
        <p:spPr>
          <a:xfrm>
            <a:off x="913325" y="247242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05" name="Google Shape;105;p16"/>
          <p:cNvSpPr txBox="1">
            <a:spLocks noGrp="1"/>
          </p:cNvSpPr>
          <p:nvPr>
            <p:ph type="title" idx="4"/>
          </p:nvPr>
        </p:nvSpPr>
        <p:spPr>
          <a:xfrm>
            <a:off x="6430700" y="247242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06" name="Google Shape;106;p16"/>
          <p:cNvSpPr txBox="1">
            <a:spLocks noGrp="1"/>
          </p:cNvSpPr>
          <p:nvPr>
            <p:ph type="title" idx="5"/>
          </p:nvPr>
        </p:nvSpPr>
        <p:spPr>
          <a:xfrm>
            <a:off x="3672000" y="247242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07" name="Google Shape;107;p16"/>
          <p:cNvSpPr txBox="1">
            <a:spLocks noGrp="1"/>
          </p:cNvSpPr>
          <p:nvPr>
            <p:ph type="title" idx="6"/>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08" name="Google Shape;108;p16"/>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4 columns 1">
  <p:cSld name="SECTION_HEADER_1_2_1">
    <p:bg>
      <p:bgPr>
        <a:solidFill>
          <a:schemeClr val="lt2"/>
        </a:solidFill>
        <a:effectLst/>
      </p:bgPr>
    </p:bg>
    <p:spTree>
      <p:nvGrpSpPr>
        <p:cNvPr id="1" name="Shape 109"/>
        <p:cNvGrpSpPr/>
        <p:nvPr/>
      </p:nvGrpSpPr>
      <p:grpSpPr>
        <a:xfrm>
          <a:off x="0" y="0"/>
          <a:ext cx="0" cy="0"/>
          <a:chOff x="0" y="0"/>
          <a:chExt cx="0" cy="0"/>
        </a:xfrm>
      </p:grpSpPr>
      <p:pic>
        <p:nvPicPr>
          <p:cNvPr id="110" name="Google Shape;110;p17"/>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111" name="Google Shape;111;p17"/>
          <p:cNvPicPr preferRelativeResize="0"/>
          <p:nvPr/>
        </p:nvPicPr>
        <p:blipFill>
          <a:blip r:embed="rId2">
            <a:alphaModFix amt="75000"/>
          </a:blip>
          <a:stretch>
            <a:fillRect/>
          </a:stretch>
        </p:blipFill>
        <p:spPr>
          <a:xfrm rot="10800000" flipH="1">
            <a:off x="0" y="3159225"/>
            <a:ext cx="2060450" cy="1984276"/>
          </a:xfrm>
          <a:prstGeom prst="rect">
            <a:avLst/>
          </a:prstGeom>
          <a:noFill/>
          <a:ln>
            <a:noFill/>
          </a:ln>
        </p:spPr>
      </p:pic>
      <p:sp>
        <p:nvSpPr>
          <p:cNvPr id="112" name="Google Shape;112;p17"/>
          <p:cNvSpPr txBox="1">
            <a:spLocks noGrp="1"/>
          </p:cNvSpPr>
          <p:nvPr>
            <p:ph type="title"/>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13" name="Google Shape;113;p17"/>
          <p:cNvSpPr txBox="1">
            <a:spLocks noGrp="1"/>
          </p:cNvSpPr>
          <p:nvPr>
            <p:ph type="subTitle" idx="1"/>
          </p:nvPr>
        </p:nvSpPr>
        <p:spPr>
          <a:xfrm>
            <a:off x="1426756" y="2043225"/>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14" name="Google Shape;114;p17"/>
          <p:cNvSpPr txBox="1">
            <a:spLocks noGrp="1"/>
          </p:cNvSpPr>
          <p:nvPr>
            <p:ph type="title" idx="2"/>
          </p:nvPr>
        </p:nvSpPr>
        <p:spPr>
          <a:xfrm>
            <a:off x="714125" y="1551450"/>
            <a:ext cx="26778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15" name="Google Shape;115;p17"/>
          <p:cNvSpPr txBox="1">
            <a:spLocks noGrp="1"/>
          </p:cNvSpPr>
          <p:nvPr>
            <p:ph type="subTitle" idx="3"/>
          </p:nvPr>
        </p:nvSpPr>
        <p:spPr>
          <a:xfrm>
            <a:off x="1426756" y="3683563"/>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16" name="Google Shape;116;p17"/>
          <p:cNvSpPr txBox="1">
            <a:spLocks noGrp="1"/>
          </p:cNvSpPr>
          <p:nvPr>
            <p:ph type="title" idx="4"/>
          </p:nvPr>
        </p:nvSpPr>
        <p:spPr>
          <a:xfrm>
            <a:off x="714125" y="3187700"/>
            <a:ext cx="26778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17" name="Google Shape;117;p17"/>
          <p:cNvSpPr txBox="1">
            <a:spLocks noGrp="1"/>
          </p:cNvSpPr>
          <p:nvPr>
            <p:ph type="subTitle" idx="5"/>
          </p:nvPr>
        </p:nvSpPr>
        <p:spPr>
          <a:xfrm>
            <a:off x="5751944" y="2043225"/>
            <a:ext cx="19653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18" name="Google Shape;118;p17"/>
          <p:cNvSpPr txBox="1">
            <a:spLocks noGrp="1"/>
          </p:cNvSpPr>
          <p:nvPr>
            <p:ph type="title" idx="6"/>
          </p:nvPr>
        </p:nvSpPr>
        <p:spPr>
          <a:xfrm>
            <a:off x="5751952" y="1551450"/>
            <a:ext cx="26778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19" name="Google Shape;119;p17"/>
          <p:cNvSpPr txBox="1">
            <a:spLocks noGrp="1"/>
          </p:cNvSpPr>
          <p:nvPr>
            <p:ph type="subTitle" idx="7"/>
          </p:nvPr>
        </p:nvSpPr>
        <p:spPr>
          <a:xfrm>
            <a:off x="5751944" y="3683563"/>
            <a:ext cx="19653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20" name="Google Shape;120;p17"/>
          <p:cNvSpPr txBox="1">
            <a:spLocks noGrp="1"/>
          </p:cNvSpPr>
          <p:nvPr>
            <p:ph type="title" idx="8"/>
          </p:nvPr>
        </p:nvSpPr>
        <p:spPr>
          <a:xfrm>
            <a:off x="5751952" y="3187702"/>
            <a:ext cx="26778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21" name="Google Shape;121;p17"/>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162"/>
        <p:cNvGrpSpPr/>
        <p:nvPr/>
      </p:nvGrpSpPr>
      <p:grpSpPr>
        <a:xfrm>
          <a:off x="0" y="0"/>
          <a:ext cx="0" cy="0"/>
          <a:chOff x="0" y="0"/>
          <a:chExt cx="0" cy="0"/>
        </a:xfrm>
      </p:grpSpPr>
      <p:pic>
        <p:nvPicPr>
          <p:cNvPr id="163" name="Google Shape;163;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64" name="Google Shape;164;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65" name="Google Shape;165;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166"/>
        <p:cNvGrpSpPr/>
        <p:nvPr/>
      </p:nvGrpSpPr>
      <p:grpSpPr>
        <a:xfrm>
          <a:off x="0" y="0"/>
          <a:ext cx="0" cy="0"/>
          <a:chOff x="0" y="0"/>
          <a:chExt cx="0" cy="0"/>
        </a:xfrm>
      </p:grpSpPr>
      <p:sp>
        <p:nvSpPr>
          <p:cNvPr id="167" name="Google Shape;167;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169" name="Google Shape;169;p2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mt="55000"/>
          </a:blip>
          <a:stretch>
            <a:fillRect/>
          </a:stretch>
        </p:blipFill>
        <p:spPr>
          <a:xfrm>
            <a:off x="5916772" y="0"/>
            <a:ext cx="3227225" cy="3330400"/>
          </a:xfrm>
          <a:prstGeom prst="rect">
            <a:avLst/>
          </a:prstGeom>
          <a:noFill/>
          <a:ln>
            <a:noFill/>
          </a:ln>
        </p:spPr>
      </p:pic>
      <p:sp>
        <p:nvSpPr>
          <p:cNvPr id="16" name="Google Shape;16;p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714125" y="1572350"/>
            <a:ext cx="3248400" cy="1680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title" idx="2"/>
          </p:nvPr>
        </p:nvSpPr>
        <p:spPr>
          <a:xfrm>
            <a:off x="714125" y="543950"/>
            <a:ext cx="1429200" cy="87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6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9" name="Google Shape;19;p3"/>
          <p:cNvSpPr txBox="1">
            <a:spLocks noGrp="1"/>
          </p:cNvSpPr>
          <p:nvPr>
            <p:ph type="subTitle" idx="1"/>
          </p:nvPr>
        </p:nvSpPr>
        <p:spPr>
          <a:xfrm>
            <a:off x="714125" y="3331275"/>
            <a:ext cx="2610300" cy="6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4" name="Google Shape;24;p4"/>
          <p:cNvSpPr txBox="1">
            <a:spLocks noGrp="1"/>
          </p:cNvSpPr>
          <p:nvPr>
            <p:ph type="body" idx="1"/>
          </p:nvPr>
        </p:nvSpPr>
        <p:spPr>
          <a:xfrm>
            <a:off x="714000" y="1064375"/>
            <a:ext cx="7716000" cy="3213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Font typeface="Abel"/>
              <a:buChar char="●"/>
              <a:defRPr sz="1300"/>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26"/>
        <p:cNvGrpSpPr/>
        <p:nvPr/>
      </p:nvGrpSpPr>
      <p:grpSpPr>
        <a:xfrm>
          <a:off x="0" y="0"/>
          <a:ext cx="0" cy="0"/>
          <a:chOff x="0" y="0"/>
          <a:chExt cx="0" cy="0"/>
        </a:xfrm>
      </p:grpSpPr>
      <p:pic>
        <p:nvPicPr>
          <p:cNvPr id="27" name="Google Shape;27;p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28" name="Google Shape;28;p5"/>
          <p:cNvSpPr txBox="1">
            <a:spLocks noGrp="1"/>
          </p:cNvSpPr>
          <p:nvPr>
            <p:ph type="subTitle" idx="1"/>
          </p:nvPr>
        </p:nvSpPr>
        <p:spPr>
          <a:xfrm>
            <a:off x="1660981" y="2924247"/>
            <a:ext cx="2377500" cy="713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9" name="Google Shape;29;p5"/>
          <p:cNvSpPr txBox="1">
            <a:spLocks noGrp="1"/>
          </p:cNvSpPr>
          <p:nvPr>
            <p:ph type="subTitle" idx="2"/>
          </p:nvPr>
        </p:nvSpPr>
        <p:spPr>
          <a:xfrm>
            <a:off x="5105519" y="2924247"/>
            <a:ext cx="2377500" cy="713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30" name="Google Shape;30;p5"/>
          <p:cNvSpPr txBox="1">
            <a:spLocks noGrp="1"/>
          </p:cNvSpPr>
          <p:nvPr>
            <p:ph type="title"/>
          </p:nvPr>
        </p:nvSpPr>
        <p:spPr>
          <a:xfrm>
            <a:off x="1949731" y="248114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1" name="Google Shape;31;p5"/>
          <p:cNvSpPr txBox="1">
            <a:spLocks noGrp="1"/>
          </p:cNvSpPr>
          <p:nvPr>
            <p:ph type="title" idx="3"/>
          </p:nvPr>
        </p:nvSpPr>
        <p:spPr>
          <a:xfrm>
            <a:off x="5394269" y="248114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2" name="Google Shape;32;p5"/>
          <p:cNvSpPr txBox="1">
            <a:spLocks noGrp="1"/>
          </p:cNvSpPr>
          <p:nvPr>
            <p:ph type="title" idx="4"/>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3" name="Google Shape;33;p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34"/>
        <p:cNvGrpSpPr/>
        <p:nvPr/>
      </p:nvGrpSpPr>
      <p:grpSpPr>
        <a:xfrm>
          <a:off x="0" y="0"/>
          <a:ext cx="0" cy="0"/>
          <a:chOff x="0" y="0"/>
          <a:chExt cx="0" cy="0"/>
        </a:xfrm>
      </p:grpSpPr>
      <p:pic>
        <p:nvPicPr>
          <p:cNvPr id="35" name="Google Shape;35;p6"/>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36" name="Google Shape;36;p6"/>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37" name="Google Shape;37;p6"/>
          <p:cNvSpPr txBox="1">
            <a:spLocks noGrp="1"/>
          </p:cNvSpPr>
          <p:nvPr>
            <p:ph type="title"/>
          </p:nvPr>
        </p:nvSpPr>
        <p:spPr>
          <a:xfrm>
            <a:off x="714125" y="546825"/>
            <a:ext cx="771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8" name="Google Shape;38;p6"/>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pic>
        <p:nvPicPr>
          <p:cNvPr id="40" name="Google Shape;40;p7"/>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41" name="Google Shape;41;p7"/>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42" name="Google Shape;42;p7"/>
          <p:cNvSpPr txBox="1">
            <a:spLocks noGrp="1"/>
          </p:cNvSpPr>
          <p:nvPr>
            <p:ph type="body" idx="1"/>
          </p:nvPr>
        </p:nvSpPr>
        <p:spPr>
          <a:xfrm>
            <a:off x="714125" y="1317600"/>
            <a:ext cx="4962900" cy="2508300"/>
          </a:xfrm>
          <a:prstGeom prst="rect">
            <a:avLst/>
          </a:prstGeom>
        </p:spPr>
        <p:txBody>
          <a:bodyPr spcFirstLastPara="1" wrap="square" lIns="91425" tIns="91425" rIns="91425" bIns="91425" anchor="ctr" anchorCtr="0">
            <a:noAutofit/>
          </a:bodyPr>
          <a:lstStyle>
            <a:lvl1pPr marL="457200" lvl="0" indent="-311150" rtl="0">
              <a:lnSpc>
                <a:spcPct val="100000"/>
              </a:lnSpc>
              <a:spcBef>
                <a:spcPts val="0"/>
              </a:spcBef>
              <a:spcAft>
                <a:spcPts val="0"/>
              </a:spcAft>
              <a:buSzPts val="1300"/>
              <a:buChar char="●"/>
              <a:defRPr sz="1400"/>
            </a:lvl1pPr>
            <a:lvl2pPr marL="914400" lvl="1" indent="-311150" rtl="0">
              <a:spcBef>
                <a:spcPts val="0"/>
              </a:spcBef>
              <a:spcAft>
                <a:spcPts val="0"/>
              </a:spcAft>
              <a:buSzPts val="1300"/>
              <a:buChar char="○"/>
              <a:defRPr sz="1300"/>
            </a:lvl2pPr>
            <a:lvl3pPr marL="1371600" lvl="2" indent="-311150" rtl="0">
              <a:spcBef>
                <a:spcPts val="1600"/>
              </a:spcBef>
              <a:spcAft>
                <a:spcPts val="0"/>
              </a:spcAft>
              <a:buSzPts val="1300"/>
              <a:buChar char="■"/>
              <a:defRPr sz="1300"/>
            </a:lvl3pPr>
            <a:lvl4pPr marL="1828800" lvl="3" indent="-311150" rtl="0">
              <a:spcBef>
                <a:spcPts val="1600"/>
              </a:spcBef>
              <a:spcAft>
                <a:spcPts val="0"/>
              </a:spcAft>
              <a:buSzPts val="1300"/>
              <a:buChar char="●"/>
              <a:defRPr sz="1300"/>
            </a:lvl4pPr>
            <a:lvl5pPr marL="2286000" lvl="4" indent="-311150" rtl="0">
              <a:spcBef>
                <a:spcPts val="1600"/>
              </a:spcBef>
              <a:spcAft>
                <a:spcPts val="0"/>
              </a:spcAft>
              <a:buSzPts val="1300"/>
              <a:buChar char="○"/>
              <a:defRPr sz="1300"/>
            </a:lvl5pPr>
            <a:lvl6pPr marL="2743200" lvl="5" indent="-311150" rtl="0">
              <a:spcBef>
                <a:spcPts val="1600"/>
              </a:spcBef>
              <a:spcAft>
                <a:spcPts val="0"/>
              </a:spcAft>
              <a:buSzPts val="1300"/>
              <a:buChar char="■"/>
              <a:defRPr sz="1300"/>
            </a:lvl6pPr>
            <a:lvl7pPr marL="3200400" lvl="6" indent="-311150" rtl="0">
              <a:spcBef>
                <a:spcPts val="1600"/>
              </a:spcBef>
              <a:spcAft>
                <a:spcPts val="0"/>
              </a:spcAft>
              <a:buSzPts val="1300"/>
              <a:buChar char="●"/>
              <a:defRPr sz="1300"/>
            </a:lvl7pPr>
            <a:lvl8pPr marL="3657600" lvl="7" indent="-311150" rtl="0">
              <a:spcBef>
                <a:spcPts val="1600"/>
              </a:spcBef>
              <a:spcAft>
                <a:spcPts val="0"/>
              </a:spcAft>
              <a:buSzPts val="1300"/>
              <a:buChar char="○"/>
              <a:defRPr sz="1300"/>
            </a:lvl8pPr>
            <a:lvl9pPr marL="4114800" lvl="8" indent="-311150" rtl="0">
              <a:spcBef>
                <a:spcPts val="1600"/>
              </a:spcBef>
              <a:spcAft>
                <a:spcPts val="1600"/>
              </a:spcAft>
              <a:buSzPts val="1300"/>
              <a:buChar char="■"/>
              <a:defRPr sz="1300"/>
            </a:lvl9pPr>
          </a:lstStyle>
          <a:p>
            <a:endParaRPr/>
          </a:p>
        </p:txBody>
      </p:sp>
      <p:sp>
        <p:nvSpPr>
          <p:cNvPr id="43" name="Google Shape;43;p7"/>
          <p:cNvSpPr txBox="1">
            <a:spLocks noGrp="1"/>
          </p:cNvSpPr>
          <p:nvPr>
            <p:ph type="title"/>
          </p:nvPr>
        </p:nvSpPr>
        <p:spPr>
          <a:xfrm>
            <a:off x="714125" y="543950"/>
            <a:ext cx="77157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44" name="Google Shape;44;p7"/>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4798375" y="3473350"/>
            <a:ext cx="3631500" cy="1126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3600"/>
              <a:buNone/>
              <a:defRPr sz="2700">
                <a:solidFill>
                  <a:schemeClr val="lt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1">
    <p:bg>
      <p:bgPr>
        <a:solidFill>
          <a:schemeClr val="lt2"/>
        </a:solidFill>
        <a:effectLst/>
      </p:bgPr>
    </p:bg>
    <p:spTree>
      <p:nvGrpSpPr>
        <p:cNvPr id="1" name="Shape 63"/>
        <p:cNvGrpSpPr/>
        <p:nvPr/>
      </p:nvGrpSpPr>
      <p:grpSpPr>
        <a:xfrm>
          <a:off x="0" y="0"/>
          <a:ext cx="0" cy="0"/>
          <a:chOff x="0" y="0"/>
          <a:chExt cx="0" cy="0"/>
        </a:xfrm>
      </p:grpSpPr>
      <p:pic>
        <p:nvPicPr>
          <p:cNvPr id="64" name="Google Shape;64;p13"/>
          <p:cNvPicPr preferRelativeResize="0"/>
          <p:nvPr/>
        </p:nvPicPr>
        <p:blipFill>
          <a:blip r:embed="rId2">
            <a:alphaModFix amt="55000"/>
          </a:blip>
          <a:stretch>
            <a:fillRect/>
          </a:stretch>
        </p:blipFill>
        <p:spPr>
          <a:xfrm flipH="1">
            <a:off x="5563410" y="758425"/>
            <a:ext cx="3227225" cy="3330400"/>
          </a:xfrm>
          <a:prstGeom prst="rect">
            <a:avLst/>
          </a:prstGeom>
          <a:noFill/>
          <a:ln>
            <a:noFill/>
          </a:ln>
        </p:spPr>
      </p:pic>
      <p:sp>
        <p:nvSpPr>
          <p:cNvPr id="65" name="Google Shape;65;p13"/>
          <p:cNvSpPr txBox="1">
            <a:spLocks noGrp="1"/>
          </p:cNvSpPr>
          <p:nvPr>
            <p:ph type="title"/>
          </p:nvPr>
        </p:nvSpPr>
        <p:spPr>
          <a:xfrm>
            <a:off x="714120" y="21102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66" name="Google Shape;66;p13"/>
          <p:cNvSpPr txBox="1">
            <a:spLocks noGrp="1"/>
          </p:cNvSpPr>
          <p:nvPr>
            <p:ph type="title" idx="2"/>
          </p:nvPr>
        </p:nvSpPr>
        <p:spPr>
          <a:xfrm>
            <a:off x="714125" y="570900"/>
            <a:ext cx="5384400" cy="761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67" name="Google Shape;67;p13"/>
          <p:cNvSpPr txBox="1">
            <a:spLocks noGrp="1"/>
          </p:cNvSpPr>
          <p:nvPr>
            <p:ph type="subTitle" idx="1"/>
          </p:nvPr>
        </p:nvSpPr>
        <p:spPr>
          <a:xfrm>
            <a:off x="714125" y="2178149"/>
            <a:ext cx="2650200" cy="90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8" name="Google Shape;68;p1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58" r:id="rId8"/>
    <p:sldLayoutId id="2147483659" r:id="rId9"/>
    <p:sldLayoutId id="2147483660" r:id="rId10"/>
    <p:sldLayoutId id="2147483662" r:id="rId11"/>
    <p:sldLayoutId id="2147483663" r:id="rId12"/>
    <p:sldLayoutId id="2147483668" r:id="rId13"/>
    <p:sldLayoutId id="214748366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hyperlink" Target="https://id.wikipedia.org/wiki/Suku_bangsa" TargetMode="External"/><Relationship Id="rId13" Type="http://schemas.openxmlformats.org/officeDocument/2006/relationships/hyperlink" Target="https://id.wikipedia.org/wiki/Kemerdekaan" TargetMode="External"/><Relationship Id="rId3" Type="http://schemas.openxmlformats.org/officeDocument/2006/relationships/hyperlink" Target="https://id.wikipedia.org/wiki/Ibadah" TargetMode="External"/><Relationship Id="rId7" Type="http://schemas.openxmlformats.org/officeDocument/2006/relationships/hyperlink" Target="https://id.wikipedia.org/wiki/Sumber_Daya_Alam" TargetMode="External"/><Relationship Id="rId12" Type="http://schemas.openxmlformats.org/officeDocument/2006/relationships/hyperlink" Target="https://id.wikipedia.org/wiki/Sejarah" TargetMode="External"/><Relationship Id="rId2" Type="http://schemas.openxmlformats.org/officeDocument/2006/relationships/hyperlink" Target="https://id.wikipedia.org/wiki/Hak_Asasi_Manusia" TargetMode="External"/><Relationship Id="rId1" Type="http://schemas.openxmlformats.org/officeDocument/2006/relationships/slideLayout" Target="../slideLayouts/slideLayout3.xml"/><Relationship Id="rId6" Type="http://schemas.openxmlformats.org/officeDocument/2006/relationships/hyperlink" Target="https://id.wikipedia.org/wiki/Geografi" TargetMode="External"/><Relationship Id="rId11" Type="http://schemas.openxmlformats.org/officeDocument/2006/relationships/hyperlink" Target="https://id.wikipedia.org/wiki/Kepercayaan" TargetMode="External"/><Relationship Id="rId5" Type="http://schemas.openxmlformats.org/officeDocument/2006/relationships/hyperlink" Target="https://id.wikipedia.org/wiki/Musyawarah" TargetMode="External"/><Relationship Id="rId10" Type="http://schemas.openxmlformats.org/officeDocument/2006/relationships/hyperlink" Target="https://id.wikipedia.org/wiki/Bahasa" TargetMode="External"/><Relationship Id="rId4" Type="http://schemas.openxmlformats.org/officeDocument/2006/relationships/hyperlink" Target="https://id.wikipedia.org/wiki/Agama" TargetMode="External"/><Relationship Id="rId9" Type="http://schemas.openxmlformats.org/officeDocument/2006/relationships/hyperlink" Target="https://id.wikipedia.org/wiki/Adat_istiada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id.wikipedia.org/wiki/Sosial"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id.wikipedia.org/wiki/Dunia"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hyperlink" Target="https://id.wikipedia.org/w/index.php?title=Rudolf_Kjellen&amp;action=edit&amp;redlink=1" TargetMode="External"/><Relationship Id="rId3" Type="http://schemas.openxmlformats.org/officeDocument/2006/relationships/image" Target="../media/image5.jpg"/><Relationship Id="rId7" Type="http://schemas.openxmlformats.org/officeDocument/2006/relationships/hyperlink" Target="https://id.wikipedia.org/wiki/Primitif"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s://id.wikipedia.org/wiki/Sumber_daya_manusia" TargetMode="External"/><Relationship Id="rId11" Type="http://schemas.openxmlformats.org/officeDocument/2006/relationships/hyperlink" Target="https://id.wikipedia.org/w/index.php?title=Intelektualitas&amp;action=edit&amp;redlink=1" TargetMode="External"/><Relationship Id="rId5" Type="http://schemas.openxmlformats.org/officeDocument/2006/relationships/hyperlink" Target="https://id.wikipedia.org/w/index.php?title=Teori_Ruang&amp;action=edit&amp;redlink=1" TargetMode="External"/><Relationship Id="rId10" Type="http://schemas.openxmlformats.org/officeDocument/2006/relationships/hyperlink" Target="https://id.wikipedia.org/wiki/Biologis" TargetMode="External"/><Relationship Id="rId4" Type="http://schemas.openxmlformats.org/officeDocument/2006/relationships/hyperlink" Target="https://id.wikipedia.org/w/index.php?title=Friederich_Ratzel&amp;action=edit&amp;redlink=1" TargetMode="External"/><Relationship Id="rId9" Type="http://schemas.openxmlformats.org/officeDocument/2006/relationships/hyperlink" Target="https://id.wikipedia.org/w/index.php?title=Teori_Kekuatan&amp;action=edit&amp;redlink=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40" y="915566"/>
            <a:ext cx="3104384" cy="792088"/>
          </a:xfrm>
        </p:spPr>
        <p:txBody>
          <a:bodyPr/>
          <a:lstStyle/>
          <a:p>
            <a:r>
              <a:rPr lang="id-ID" sz="1800" dirty="0" smtClean="0"/>
              <a:t>Pendidikan pancasila</a:t>
            </a:r>
            <a:endParaRPr lang="en-US" sz="1800" dirty="0"/>
          </a:p>
        </p:txBody>
      </p:sp>
      <p:sp>
        <p:nvSpPr>
          <p:cNvPr id="3" name="Title 2"/>
          <p:cNvSpPr>
            <a:spLocks noGrp="1"/>
          </p:cNvSpPr>
          <p:nvPr>
            <p:ph type="title" idx="2"/>
          </p:nvPr>
        </p:nvSpPr>
        <p:spPr>
          <a:xfrm>
            <a:off x="539552" y="267494"/>
            <a:ext cx="7818315" cy="792088"/>
          </a:xfrm>
        </p:spPr>
        <p:txBody>
          <a:bodyPr/>
          <a:lstStyle/>
          <a:p>
            <a:pPr algn="ctr"/>
            <a:r>
              <a:rPr lang="id-ID" sz="3200" dirty="0" smtClean="0"/>
              <a:t>Tugas presentasi</a:t>
            </a:r>
            <a:endParaRPr lang="en-US" sz="3200" dirty="0"/>
          </a:p>
        </p:txBody>
      </p:sp>
      <p:sp>
        <p:nvSpPr>
          <p:cNvPr id="4" name="Subtitle 3"/>
          <p:cNvSpPr>
            <a:spLocks noGrp="1"/>
          </p:cNvSpPr>
          <p:nvPr>
            <p:ph type="subTitle" idx="1"/>
          </p:nvPr>
        </p:nvSpPr>
        <p:spPr>
          <a:xfrm>
            <a:off x="611560" y="771550"/>
            <a:ext cx="7602291" cy="1584176"/>
          </a:xfrm>
        </p:spPr>
        <p:txBody>
          <a:bodyPr/>
          <a:lstStyle/>
          <a:p>
            <a:pPr algn="ctr"/>
            <a:r>
              <a:rPr lang="id-ID" dirty="0" smtClean="0"/>
              <a:t>Dosen:pak .annur fajri,S.PD.I.,M,ED.PH.D</a:t>
            </a:r>
            <a:endParaRPr lang="en-US" dirty="0"/>
          </a:p>
        </p:txBody>
      </p:sp>
      <p:sp>
        <p:nvSpPr>
          <p:cNvPr id="7" name="TextBox 6"/>
          <p:cNvSpPr txBox="1"/>
          <p:nvPr/>
        </p:nvSpPr>
        <p:spPr>
          <a:xfrm>
            <a:off x="2843808" y="1803217"/>
            <a:ext cx="3240360" cy="307777"/>
          </a:xfrm>
          <a:prstGeom prst="rect">
            <a:avLst/>
          </a:prstGeom>
          <a:noFill/>
        </p:spPr>
        <p:txBody>
          <a:bodyPr wrap="square" rtlCol="0">
            <a:spAutoFit/>
          </a:bodyPr>
          <a:lstStyle/>
          <a:p>
            <a:pPr algn="ctr"/>
            <a:r>
              <a:rPr lang="id-ID" dirty="0" smtClean="0"/>
              <a:t>DENGAN TEMA</a:t>
            </a:r>
            <a:endParaRPr lang="en-US" dirty="0"/>
          </a:p>
        </p:txBody>
      </p:sp>
      <p:sp>
        <p:nvSpPr>
          <p:cNvPr id="9" name="TextBox 8"/>
          <p:cNvSpPr txBox="1"/>
          <p:nvPr/>
        </p:nvSpPr>
        <p:spPr>
          <a:xfrm>
            <a:off x="2843808" y="2110994"/>
            <a:ext cx="3096344" cy="307777"/>
          </a:xfrm>
          <a:prstGeom prst="rect">
            <a:avLst/>
          </a:prstGeom>
          <a:noFill/>
        </p:spPr>
        <p:txBody>
          <a:bodyPr wrap="square" rtlCol="0">
            <a:spAutoFit/>
          </a:bodyPr>
          <a:lstStyle/>
          <a:p>
            <a:pPr algn="ctr"/>
            <a:r>
              <a:rPr lang="id-ID" dirty="0" smtClean="0"/>
              <a:t>GEOPOLITIK INDONESIA</a:t>
            </a:r>
            <a:endParaRPr lang="en-US" dirty="0"/>
          </a:p>
        </p:txBody>
      </p:sp>
      <p:sp>
        <p:nvSpPr>
          <p:cNvPr id="10" name="TextBox 9"/>
          <p:cNvSpPr txBox="1"/>
          <p:nvPr/>
        </p:nvSpPr>
        <p:spPr>
          <a:xfrm>
            <a:off x="4932040" y="3147814"/>
            <a:ext cx="184731" cy="307777"/>
          </a:xfrm>
          <a:prstGeom prst="rect">
            <a:avLst/>
          </a:prstGeom>
          <a:noFill/>
        </p:spPr>
        <p:txBody>
          <a:bodyPr wrap="none" rtlCol="0">
            <a:spAutoFit/>
          </a:bodyPr>
          <a:lstStyle/>
          <a:p>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397121"/>
            <a:ext cx="4824536" cy="1254749"/>
          </a:xfrm>
          <a:prstGeom prst="rect">
            <a:avLst/>
          </a:prstGeom>
        </p:spPr>
      </p:pic>
      <p:sp>
        <p:nvSpPr>
          <p:cNvPr id="12" name="TextBox 11"/>
          <p:cNvSpPr txBox="1"/>
          <p:nvPr/>
        </p:nvSpPr>
        <p:spPr>
          <a:xfrm>
            <a:off x="3491879" y="3656117"/>
            <a:ext cx="2061987" cy="307777"/>
          </a:xfrm>
          <a:prstGeom prst="rect">
            <a:avLst/>
          </a:prstGeom>
          <a:noFill/>
        </p:spPr>
        <p:txBody>
          <a:bodyPr wrap="square" rtlCol="0">
            <a:spAutoFit/>
          </a:bodyPr>
          <a:lstStyle/>
          <a:p>
            <a:pPr algn="ctr"/>
            <a:r>
              <a:rPr lang="id-ID" dirty="0" smtClean="0"/>
              <a:t>Di susun oleh</a:t>
            </a:r>
            <a:endParaRPr lang="en-US" dirty="0"/>
          </a:p>
        </p:txBody>
      </p:sp>
      <p:sp>
        <p:nvSpPr>
          <p:cNvPr id="13" name="TextBox 12"/>
          <p:cNvSpPr txBox="1"/>
          <p:nvPr/>
        </p:nvSpPr>
        <p:spPr>
          <a:xfrm>
            <a:off x="2843808" y="3968871"/>
            <a:ext cx="3490931" cy="523220"/>
          </a:xfrm>
          <a:prstGeom prst="rect">
            <a:avLst/>
          </a:prstGeom>
          <a:noFill/>
        </p:spPr>
        <p:txBody>
          <a:bodyPr wrap="square" rtlCol="0">
            <a:spAutoFit/>
          </a:bodyPr>
          <a:lstStyle/>
          <a:p>
            <a:pPr algn="ctr"/>
            <a:r>
              <a:rPr lang="id-ID" dirty="0" smtClean="0"/>
              <a:t>Ridwan nuloh hasbi </a:t>
            </a:r>
          </a:p>
          <a:p>
            <a:pPr algn="ctr"/>
            <a:r>
              <a:rPr lang="id-ID" dirty="0" smtClean="0"/>
              <a:t>Siti robian</a:t>
            </a:r>
            <a:endParaRPr lang="en-US" dirty="0"/>
          </a:p>
        </p:txBody>
      </p:sp>
    </p:spTree>
    <p:extLst>
      <p:ext uri="{BB962C8B-B14F-4D97-AF65-F5344CB8AC3E}">
        <p14:creationId xmlns:p14="http://schemas.microsoft.com/office/powerpoint/2010/main" val="1466359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pic>
        <p:nvPicPr>
          <p:cNvPr id="920" name="Google Shape;920;p61"/>
          <p:cNvPicPr preferRelativeResize="0"/>
          <p:nvPr/>
        </p:nvPicPr>
        <p:blipFill rotWithShape="1">
          <a:blip r:embed="rId3">
            <a:alphaModFix/>
          </a:blip>
          <a:srcRect l="30073" t="12688" r="5167" b="2944"/>
          <a:stretch/>
        </p:blipFill>
        <p:spPr>
          <a:xfrm>
            <a:off x="4572000" y="1772375"/>
            <a:ext cx="3857875" cy="2827175"/>
          </a:xfrm>
          <a:prstGeom prst="rect">
            <a:avLst/>
          </a:prstGeom>
          <a:noFill/>
          <a:ln>
            <a:noFill/>
          </a:ln>
        </p:spPr>
      </p:pic>
      <p:sp>
        <p:nvSpPr>
          <p:cNvPr id="921" name="Google Shape;921;p61"/>
          <p:cNvSpPr txBox="1">
            <a:spLocks noGrp="1"/>
          </p:cNvSpPr>
          <p:nvPr>
            <p:ph type="title"/>
          </p:nvPr>
        </p:nvSpPr>
        <p:spPr>
          <a:xfrm>
            <a:off x="714120" y="2110294"/>
            <a:ext cx="3060000" cy="10756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3000"/>
          </a:p>
          <a:p>
            <a:pPr marL="0" lvl="0" indent="0" algn="l" rtl="0">
              <a:spcBef>
                <a:spcPts val="0"/>
              </a:spcBef>
              <a:spcAft>
                <a:spcPts val="0"/>
              </a:spcAft>
              <a:buNone/>
            </a:pPr>
            <a:endParaRPr/>
          </a:p>
        </p:txBody>
      </p:sp>
      <p:sp>
        <p:nvSpPr>
          <p:cNvPr id="922" name="Google Shape;922;p61"/>
          <p:cNvSpPr txBox="1">
            <a:spLocks noGrp="1"/>
          </p:cNvSpPr>
          <p:nvPr>
            <p:ph type="subTitle" idx="1"/>
          </p:nvPr>
        </p:nvSpPr>
        <p:spPr>
          <a:xfrm>
            <a:off x="714125" y="1772374"/>
            <a:ext cx="2650200" cy="2959616"/>
          </a:xfrm>
          <a:prstGeom prst="rect">
            <a:avLst/>
          </a:prstGeom>
        </p:spPr>
        <p:txBody>
          <a:bodyPr spcFirstLastPara="1" wrap="square" lIns="91425" tIns="91425" rIns="91425" bIns="91425" anchor="ctr" anchorCtr="0">
            <a:noAutofit/>
          </a:bodyPr>
          <a:lstStyle/>
          <a:p>
            <a:pPr marL="0" lvl="0" indent="0">
              <a:spcAft>
                <a:spcPts val="1600"/>
              </a:spcAft>
            </a:pPr>
            <a:r>
              <a:rPr lang="en-US" sz="1600" dirty="0" err="1"/>
              <a:t>Pengertian</a:t>
            </a:r>
            <a:r>
              <a:rPr lang="en-US" sz="1600" dirty="0"/>
              <a:t> </a:t>
            </a:r>
            <a:r>
              <a:rPr lang="en-US" sz="1600" dirty="0" err="1"/>
              <a:t>wawasan</a:t>
            </a:r>
            <a:r>
              <a:rPr lang="en-US" sz="1600" dirty="0"/>
              <a:t> </a:t>
            </a:r>
            <a:r>
              <a:rPr lang="en-US" sz="1600" dirty="0" err="1"/>
              <a:t>nusantara</a:t>
            </a:r>
            <a:r>
              <a:rPr lang="en-US" sz="1600" dirty="0"/>
              <a:t> </a:t>
            </a:r>
            <a:r>
              <a:rPr lang="en-US" sz="1600" dirty="0" err="1"/>
              <a:t>merupakan</a:t>
            </a:r>
            <a:r>
              <a:rPr lang="en-US" sz="1600" b="1" dirty="0"/>
              <a:t> </a:t>
            </a:r>
            <a:r>
              <a:rPr lang="en-US" sz="1600" b="1" dirty="0" err="1"/>
              <a:t>cara</a:t>
            </a:r>
            <a:r>
              <a:rPr lang="en-US" sz="1600" b="1" dirty="0"/>
              <a:t> </a:t>
            </a:r>
            <a:r>
              <a:rPr lang="en-US" sz="1600" b="1" dirty="0" err="1"/>
              <a:t>pandang</a:t>
            </a:r>
            <a:r>
              <a:rPr lang="en-US" sz="1600" b="1" dirty="0"/>
              <a:t> </a:t>
            </a:r>
            <a:r>
              <a:rPr lang="en-US" sz="1600" b="1" dirty="0" err="1"/>
              <a:t>dan</a:t>
            </a:r>
            <a:r>
              <a:rPr lang="en-US" sz="1600" b="1" dirty="0"/>
              <a:t> </a:t>
            </a:r>
            <a:r>
              <a:rPr lang="en-US" sz="1600" b="1" dirty="0" err="1"/>
              <a:t>sikap</a:t>
            </a:r>
            <a:r>
              <a:rPr lang="en-US" sz="1600" b="1" dirty="0"/>
              <a:t> </a:t>
            </a:r>
            <a:r>
              <a:rPr lang="en-US" sz="1600" b="1" dirty="0" err="1"/>
              <a:t>bangsa</a:t>
            </a:r>
            <a:r>
              <a:rPr lang="en-US" sz="1600" b="1" dirty="0"/>
              <a:t> Indonesia </a:t>
            </a:r>
            <a:r>
              <a:rPr lang="en-US" sz="1600" b="1" dirty="0" err="1"/>
              <a:t>mengenai</a:t>
            </a:r>
            <a:r>
              <a:rPr lang="en-US" sz="1600" b="1" dirty="0"/>
              <a:t> </a:t>
            </a:r>
            <a:r>
              <a:rPr lang="en-US" sz="1600" b="1" dirty="0" err="1"/>
              <a:t>diri</a:t>
            </a:r>
            <a:r>
              <a:rPr lang="en-US" sz="1600" b="1" dirty="0"/>
              <a:t> </a:t>
            </a:r>
            <a:r>
              <a:rPr lang="en-US" sz="1600" b="1" dirty="0" err="1"/>
              <a:t>dan</a:t>
            </a:r>
            <a:r>
              <a:rPr lang="en-US" sz="1600" b="1" dirty="0"/>
              <a:t> </a:t>
            </a:r>
            <a:r>
              <a:rPr lang="en-US" sz="1600" b="1" dirty="0" err="1"/>
              <a:t>lingkungan</a:t>
            </a:r>
            <a:r>
              <a:rPr lang="en-US" sz="1600" b="1" dirty="0"/>
              <a:t> </a:t>
            </a:r>
            <a:r>
              <a:rPr lang="en-US" sz="1600" b="1" dirty="0" err="1"/>
              <a:t>guna</a:t>
            </a:r>
            <a:r>
              <a:rPr lang="en-US" sz="1600" b="1" dirty="0"/>
              <a:t> </a:t>
            </a:r>
            <a:r>
              <a:rPr lang="en-US" sz="1600" b="1" dirty="0" err="1"/>
              <a:t>mencapai</a:t>
            </a:r>
            <a:r>
              <a:rPr lang="en-US" sz="1600" b="1" dirty="0"/>
              <a:t> </a:t>
            </a:r>
            <a:r>
              <a:rPr lang="en-US" sz="1600" b="1" dirty="0" err="1"/>
              <a:t>tujuan</a:t>
            </a:r>
            <a:r>
              <a:rPr lang="en-US" sz="1600" b="1" dirty="0"/>
              <a:t> </a:t>
            </a:r>
            <a:r>
              <a:rPr lang="en-US" sz="1600" b="1" dirty="0" err="1"/>
              <a:t>nasional</a:t>
            </a:r>
            <a:r>
              <a:rPr lang="en-US" sz="1600" dirty="0"/>
              <a:t>. Hal-</a:t>
            </a:r>
            <a:r>
              <a:rPr lang="en-US" sz="1600" dirty="0" err="1"/>
              <a:t>hal</a:t>
            </a:r>
            <a:r>
              <a:rPr lang="en-US" sz="1600" dirty="0"/>
              <a:t> </a:t>
            </a:r>
            <a:r>
              <a:rPr lang="en-US" sz="1600" dirty="0" err="1"/>
              <a:t>terkait</a:t>
            </a:r>
            <a:r>
              <a:rPr lang="en-US" sz="1600" dirty="0"/>
              <a:t> </a:t>
            </a:r>
            <a:r>
              <a:rPr lang="en-US" sz="1600" dirty="0" err="1"/>
              <a:t>dengan</a:t>
            </a:r>
            <a:r>
              <a:rPr lang="en-US" sz="1600" dirty="0"/>
              <a:t> </a:t>
            </a:r>
            <a:r>
              <a:rPr lang="en-US" sz="1600" dirty="0" err="1"/>
              <a:t>manfaat</a:t>
            </a:r>
            <a:r>
              <a:rPr lang="en-US" sz="1600" dirty="0"/>
              <a:t>, </a:t>
            </a:r>
            <a:r>
              <a:rPr lang="en-US" sz="1600" dirty="0" err="1"/>
              <a:t>fungsi</a:t>
            </a:r>
            <a:r>
              <a:rPr lang="en-US" sz="1600" dirty="0"/>
              <a:t> </a:t>
            </a:r>
            <a:r>
              <a:rPr lang="en-US" sz="1600" dirty="0" err="1"/>
              <a:t>dan</a:t>
            </a:r>
            <a:r>
              <a:rPr lang="en-US" sz="1600" dirty="0"/>
              <a:t> </a:t>
            </a:r>
            <a:r>
              <a:rPr lang="en-US" sz="1600" dirty="0" err="1"/>
              <a:t>tujuan</a:t>
            </a:r>
            <a:r>
              <a:rPr lang="en-US" sz="1600" dirty="0"/>
              <a:t> </a:t>
            </a:r>
            <a:r>
              <a:rPr lang="en-US" sz="1600" dirty="0" err="1"/>
              <a:t>wawasan</a:t>
            </a:r>
            <a:r>
              <a:rPr lang="en-US" sz="1600" dirty="0"/>
              <a:t> </a:t>
            </a:r>
            <a:r>
              <a:rPr lang="en-US" sz="1600" dirty="0" err="1"/>
              <a:t>nusantara</a:t>
            </a:r>
            <a:r>
              <a:rPr lang="en-US" sz="1600" dirty="0"/>
              <a:t> </a:t>
            </a:r>
            <a:r>
              <a:rPr lang="en-US" sz="1600" dirty="0" err="1"/>
              <a:t>telah</a:t>
            </a:r>
            <a:r>
              <a:rPr lang="en-US" sz="1600" dirty="0"/>
              <a:t> </a:t>
            </a:r>
            <a:r>
              <a:rPr lang="en-US" sz="1600" dirty="0" err="1"/>
              <a:t>diatur</a:t>
            </a:r>
            <a:r>
              <a:rPr lang="en-US" sz="1600" dirty="0"/>
              <a:t> </a:t>
            </a:r>
            <a:r>
              <a:rPr lang="en-US" sz="1600" dirty="0" err="1"/>
              <a:t>dalam</a:t>
            </a:r>
            <a:r>
              <a:rPr lang="en-US" sz="1600" dirty="0"/>
              <a:t> UUD 1945 </a:t>
            </a:r>
            <a:r>
              <a:rPr lang="en-US" sz="1600" dirty="0" err="1"/>
              <a:t>dan</a:t>
            </a:r>
            <a:r>
              <a:rPr lang="en-US" sz="1600" dirty="0"/>
              <a:t> </a:t>
            </a:r>
            <a:r>
              <a:rPr lang="en-US" sz="1600" dirty="0" err="1"/>
              <a:t>Pancasila</a:t>
            </a:r>
            <a:r>
              <a:rPr lang="en-US" sz="1600" dirty="0"/>
              <a:t>.</a:t>
            </a:r>
            <a:endParaRPr sz="1600" dirty="0"/>
          </a:p>
        </p:txBody>
      </p:sp>
      <p:sp>
        <p:nvSpPr>
          <p:cNvPr id="923" name="Google Shape;923;p61"/>
          <p:cNvSpPr txBox="1">
            <a:spLocks noGrp="1"/>
          </p:cNvSpPr>
          <p:nvPr>
            <p:ph type="title" idx="2"/>
          </p:nvPr>
        </p:nvSpPr>
        <p:spPr>
          <a:xfrm>
            <a:off x="1331640" y="555526"/>
            <a:ext cx="7242251" cy="76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id-ID" dirty="0" smtClean="0"/>
              <a:t>PENGERTIAN DAN HEKIKAT WAWASAN NUSANTARA</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7494"/>
            <a:ext cx="7716000" cy="368700"/>
          </a:xfrm>
        </p:spPr>
        <p:txBody>
          <a:bodyPr/>
          <a:lstStyle/>
          <a:p>
            <a:r>
              <a:rPr lang="id-ID" sz="2000" dirty="0" smtClean="0"/>
              <a:t>LATAR BELAKANG WAWASAN NUSANTARA</a:t>
            </a:r>
            <a:endParaRPr lang="en-US" sz="2000" dirty="0"/>
          </a:p>
        </p:txBody>
      </p:sp>
      <p:sp>
        <p:nvSpPr>
          <p:cNvPr id="3" name="Text Placeholder 2"/>
          <p:cNvSpPr>
            <a:spLocks noGrp="1"/>
          </p:cNvSpPr>
          <p:nvPr>
            <p:ph type="body" idx="1"/>
          </p:nvPr>
        </p:nvSpPr>
        <p:spPr>
          <a:xfrm>
            <a:off x="611560" y="699542"/>
            <a:ext cx="7860016" cy="4104456"/>
          </a:xfrm>
        </p:spPr>
        <p:txBody>
          <a:bodyPr/>
          <a:lstStyle/>
          <a:p>
            <a:pPr marL="146050" indent="0">
              <a:buNone/>
            </a:pPr>
            <a:r>
              <a:rPr lang="id-ID" sz="1100" dirty="0" smtClean="0">
                <a:latin typeface="Algerian" pitchFamily="82" charset="0"/>
              </a:rPr>
              <a:t>1.</a:t>
            </a:r>
            <a:r>
              <a:rPr lang="en-US" sz="1100" dirty="0" err="1" smtClean="0">
                <a:latin typeface="Algerian" pitchFamily="82" charset="0"/>
              </a:rPr>
              <a:t>Falsafah</a:t>
            </a:r>
            <a:r>
              <a:rPr lang="en-US" sz="1100" dirty="0" smtClean="0">
                <a:latin typeface="Algerian" pitchFamily="82" charset="0"/>
              </a:rPr>
              <a:t> </a:t>
            </a:r>
            <a:r>
              <a:rPr lang="en-US" sz="1100" dirty="0" err="1">
                <a:latin typeface="Algerian" pitchFamily="82" charset="0"/>
              </a:rPr>
              <a:t>Pancasila</a:t>
            </a:r>
            <a:endParaRPr lang="en-US" sz="1100" dirty="0">
              <a:latin typeface="Algerian" pitchFamily="82" charset="0"/>
            </a:endParaRPr>
          </a:p>
          <a:p>
            <a:pPr marL="152400" indent="0">
              <a:buNone/>
            </a:pPr>
            <a:r>
              <a:rPr lang="en-US" sz="1100" dirty="0" err="1"/>
              <a:t>Nilai-nilai</a:t>
            </a:r>
            <a:r>
              <a:rPr lang="en-US" sz="1100" dirty="0"/>
              <a:t> </a:t>
            </a:r>
            <a:r>
              <a:rPr lang="en-US" sz="1100" dirty="0" err="1"/>
              <a:t>pancasila</a:t>
            </a:r>
            <a:r>
              <a:rPr lang="en-US" sz="1100" dirty="0"/>
              <a:t> </a:t>
            </a:r>
            <a:r>
              <a:rPr lang="en-US" sz="1100" dirty="0" err="1"/>
              <a:t>mendasari</a:t>
            </a:r>
            <a:r>
              <a:rPr lang="en-US" sz="1100" dirty="0"/>
              <a:t> </a:t>
            </a:r>
            <a:r>
              <a:rPr lang="en-US" sz="1100" dirty="0" err="1"/>
              <a:t>pengembangan</a:t>
            </a:r>
            <a:r>
              <a:rPr lang="en-US" sz="1100" dirty="0"/>
              <a:t> </a:t>
            </a:r>
            <a:r>
              <a:rPr lang="en-US" sz="1100" dirty="0" err="1"/>
              <a:t>wawasan</a:t>
            </a:r>
            <a:r>
              <a:rPr lang="en-US" sz="1100" dirty="0"/>
              <a:t> </a:t>
            </a:r>
            <a:r>
              <a:rPr lang="en-US" sz="1100" dirty="0" err="1"/>
              <a:t>nasional</a:t>
            </a:r>
            <a:r>
              <a:rPr lang="en-US" sz="1100" dirty="0"/>
              <a:t>. </a:t>
            </a:r>
            <a:r>
              <a:rPr lang="en-US" sz="1100" dirty="0" err="1"/>
              <a:t>Nilai-nilai</a:t>
            </a:r>
            <a:r>
              <a:rPr lang="en-US" sz="1100" dirty="0"/>
              <a:t> </a:t>
            </a:r>
            <a:r>
              <a:rPr lang="en-US" sz="1100" dirty="0" err="1"/>
              <a:t>tersebut</a:t>
            </a:r>
            <a:r>
              <a:rPr lang="en-US" sz="1100" dirty="0"/>
              <a:t> </a:t>
            </a:r>
            <a:r>
              <a:rPr lang="en-US" sz="1100" dirty="0" err="1"/>
              <a:t>adalah</a:t>
            </a:r>
            <a:r>
              <a:rPr lang="id-ID" sz="1100" dirty="0"/>
              <a:t> </a:t>
            </a:r>
            <a:r>
              <a:rPr lang="en-US" sz="1100" dirty="0" err="1"/>
              <a:t>Penerapan</a:t>
            </a:r>
            <a:r>
              <a:rPr lang="en-US" sz="1100" dirty="0"/>
              <a:t> </a:t>
            </a:r>
            <a:r>
              <a:rPr lang="en-US" sz="1100" dirty="0" err="1">
                <a:hlinkClick r:id="rId2" tooltip="Hak Asasi Manusia"/>
              </a:rPr>
              <a:t>Hak</a:t>
            </a:r>
            <a:r>
              <a:rPr lang="en-US" sz="1100" dirty="0">
                <a:hlinkClick r:id="rId2" tooltip="Hak Asasi Manusia"/>
              </a:rPr>
              <a:t> </a:t>
            </a:r>
            <a:r>
              <a:rPr lang="en-US" sz="1100" dirty="0" err="1">
                <a:hlinkClick r:id="rId2" tooltip="Hak Asasi Manusia"/>
              </a:rPr>
              <a:t>Asasi</a:t>
            </a:r>
            <a:r>
              <a:rPr lang="en-US" sz="1100" dirty="0">
                <a:hlinkClick r:id="rId2" tooltip="Hak Asasi Manusia"/>
              </a:rPr>
              <a:t> </a:t>
            </a:r>
            <a:r>
              <a:rPr lang="en-US" sz="1100" dirty="0" err="1">
                <a:hlinkClick r:id="rId2" tooltip="Hak Asasi Manusia"/>
              </a:rPr>
              <a:t>Manusia</a:t>
            </a:r>
            <a:r>
              <a:rPr lang="en-US" sz="1100" dirty="0"/>
              <a:t> (HAM), </a:t>
            </a:r>
            <a:r>
              <a:rPr lang="en-US" sz="1100" dirty="0" err="1"/>
              <a:t>seperti</a:t>
            </a:r>
            <a:r>
              <a:rPr lang="en-US" sz="1100" dirty="0"/>
              <a:t> </a:t>
            </a:r>
            <a:r>
              <a:rPr lang="en-US" sz="1100" dirty="0" err="1"/>
              <a:t>memberi</a:t>
            </a:r>
            <a:r>
              <a:rPr lang="en-US" sz="1100" dirty="0"/>
              <a:t> </a:t>
            </a:r>
            <a:r>
              <a:rPr lang="en-US" sz="1100" dirty="0" err="1"/>
              <a:t>kesempatan</a:t>
            </a:r>
            <a:r>
              <a:rPr lang="en-US" sz="1100" dirty="0"/>
              <a:t> </a:t>
            </a:r>
            <a:r>
              <a:rPr lang="en-US" sz="1100" dirty="0" err="1"/>
              <a:t>menjalankan</a:t>
            </a:r>
            <a:r>
              <a:rPr lang="en-US" sz="1100" dirty="0"/>
              <a:t> </a:t>
            </a:r>
            <a:r>
              <a:rPr lang="en-US" sz="1100" dirty="0" err="1">
                <a:hlinkClick r:id="rId3" tooltip="Ibadah"/>
              </a:rPr>
              <a:t>ibadah</a:t>
            </a:r>
            <a:r>
              <a:rPr lang="en-US" sz="1100" dirty="0"/>
              <a:t> </a:t>
            </a:r>
            <a:r>
              <a:rPr lang="en-US" sz="1100" dirty="0" err="1"/>
              <a:t>sesuai</a:t>
            </a:r>
            <a:r>
              <a:rPr lang="en-US" sz="1100" dirty="0"/>
              <a:t> </a:t>
            </a:r>
            <a:r>
              <a:rPr lang="en-US" sz="1100" dirty="0" err="1"/>
              <a:t>dengan</a:t>
            </a:r>
            <a:r>
              <a:rPr lang="en-US" sz="1100" dirty="0"/>
              <a:t> </a:t>
            </a:r>
            <a:r>
              <a:rPr lang="en-US" sz="1100" dirty="0">
                <a:hlinkClick r:id="rId4" tooltip="Agama"/>
              </a:rPr>
              <a:t>agama</a:t>
            </a:r>
            <a:r>
              <a:rPr lang="en-US" sz="1100" dirty="0"/>
              <a:t> </a:t>
            </a:r>
            <a:r>
              <a:rPr lang="en-US" sz="1100" dirty="0" err="1"/>
              <a:t>masing</a:t>
            </a:r>
            <a:r>
              <a:rPr lang="en-US" sz="1100" dirty="0"/>
              <a:t>- </a:t>
            </a:r>
            <a:r>
              <a:rPr lang="en-US" sz="1100" dirty="0" err="1"/>
              <a:t>masing</a:t>
            </a:r>
            <a:r>
              <a:rPr lang="en-US" sz="1100" dirty="0"/>
              <a:t>.</a:t>
            </a:r>
            <a:r>
              <a:rPr lang="en-US" sz="1100" baseline="30000" dirty="0"/>
              <a:t>[</a:t>
            </a:r>
            <a:endParaRPr lang="en-US" sz="1100" dirty="0"/>
          </a:p>
          <a:p>
            <a:pPr marL="152400" indent="0">
              <a:buNone/>
            </a:pPr>
            <a:r>
              <a:rPr lang="en-US" sz="1100" dirty="0" err="1"/>
              <a:t>Mengutamakan</a:t>
            </a:r>
            <a:r>
              <a:rPr lang="en-US" sz="1100" dirty="0"/>
              <a:t> </a:t>
            </a:r>
            <a:r>
              <a:rPr lang="en-US" sz="1100" dirty="0" err="1"/>
              <a:t>kepentingan</a:t>
            </a:r>
            <a:r>
              <a:rPr lang="en-US" sz="1100" dirty="0"/>
              <a:t> </a:t>
            </a:r>
            <a:r>
              <a:rPr lang="en-US" sz="1100" dirty="0" err="1"/>
              <a:t>masyarakat</a:t>
            </a:r>
            <a:r>
              <a:rPr lang="en-US" sz="1100" dirty="0"/>
              <a:t> </a:t>
            </a:r>
            <a:r>
              <a:rPr lang="en-US" sz="1100" dirty="0" err="1"/>
              <a:t>daripada</a:t>
            </a:r>
            <a:r>
              <a:rPr lang="en-US" sz="1100" dirty="0"/>
              <a:t> </a:t>
            </a:r>
            <a:r>
              <a:rPr lang="en-US" sz="1100" dirty="0" err="1"/>
              <a:t>individu</a:t>
            </a:r>
            <a:r>
              <a:rPr lang="en-US" sz="1100" dirty="0"/>
              <a:t> </a:t>
            </a:r>
            <a:r>
              <a:rPr lang="en-US" sz="1100" dirty="0" err="1"/>
              <a:t>dan</a:t>
            </a:r>
            <a:r>
              <a:rPr lang="en-US" sz="1100" dirty="0"/>
              <a:t> </a:t>
            </a:r>
            <a:r>
              <a:rPr lang="en-US" sz="1100" dirty="0" err="1"/>
              <a:t>golongan</a:t>
            </a:r>
            <a:r>
              <a:rPr lang="en-US" sz="1100" dirty="0"/>
              <a:t>.</a:t>
            </a:r>
          </a:p>
          <a:p>
            <a:pPr marL="152400" indent="0">
              <a:buNone/>
            </a:pPr>
            <a:r>
              <a:rPr lang="en-US" sz="1100" dirty="0" err="1"/>
              <a:t>Pengambilan</a:t>
            </a:r>
            <a:r>
              <a:rPr lang="en-US" sz="1100" dirty="0"/>
              <a:t> </a:t>
            </a:r>
            <a:r>
              <a:rPr lang="en-US" sz="1100" dirty="0" err="1"/>
              <a:t>keputusan</a:t>
            </a:r>
            <a:r>
              <a:rPr lang="en-US" sz="1100" dirty="0"/>
              <a:t> </a:t>
            </a:r>
            <a:r>
              <a:rPr lang="en-US" sz="1100" dirty="0" err="1"/>
              <a:t>berdasarkan</a:t>
            </a:r>
            <a:r>
              <a:rPr lang="en-US" sz="1100" dirty="0"/>
              <a:t> </a:t>
            </a:r>
            <a:r>
              <a:rPr lang="en-US" sz="1100" dirty="0" err="1">
                <a:hlinkClick r:id="rId5" tooltip="Musyawarah"/>
              </a:rPr>
              <a:t>musyawarah</a:t>
            </a:r>
            <a:r>
              <a:rPr lang="en-US" sz="1100" dirty="0"/>
              <a:t> </a:t>
            </a:r>
            <a:r>
              <a:rPr lang="en-US" sz="1100" dirty="0" err="1"/>
              <a:t>untuk</a:t>
            </a:r>
            <a:r>
              <a:rPr lang="en-US" sz="1100" dirty="0"/>
              <a:t> </a:t>
            </a:r>
            <a:r>
              <a:rPr lang="en-US" sz="1100" dirty="0" err="1"/>
              <a:t>mufakat</a:t>
            </a:r>
            <a:r>
              <a:rPr lang="en-US" sz="1100" dirty="0"/>
              <a:t>.</a:t>
            </a:r>
            <a:endParaRPr lang="id-ID" sz="1100" dirty="0"/>
          </a:p>
          <a:p>
            <a:pPr marL="152400" indent="0">
              <a:buNone/>
            </a:pPr>
            <a:endParaRPr lang="en-US" sz="1100" dirty="0"/>
          </a:p>
          <a:p>
            <a:pPr marL="152400" indent="0">
              <a:buNone/>
            </a:pPr>
            <a:r>
              <a:rPr lang="id-ID" sz="1100" dirty="0" smtClean="0">
                <a:latin typeface="Algerian" pitchFamily="82" charset="0"/>
              </a:rPr>
              <a:t> 2.  </a:t>
            </a:r>
            <a:r>
              <a:rPr lang="en-US" sz="1100" dirty="0" err="1">
                <a:latin typeface="Algerian" pitchFamily="82" charset="0"/>
              </a:rPr>
              <a:t>Aspek</a:t>
            </a:r>
            <a:r>
              <a:rPr lang="en-US" sz="1100" dirty="0">
                <a:latin typeface="Algerian" pitchFamily="82" charset="0"/>
              </a:rPr>
              <a:t> </a:t>
            </a:r>
            <a:r>
              <a:rPr lang="en-US" sz="1100" dirty="0" err="1">
                <a:latin typeface="Algerian" pitchFamily="82" charset="0"/>
              </a:rPr>
              <a:t>Kewilayahan</a:t>
            </a:r>
            <a:r>
              <a:rPr lang="en-US" sz="1100" dirty="0">
                <a:latin typeface="Algerian" pitchFamily="82" charset="0"/>
              </a:rPr>
              <a:t> Nusantara</a:t>
            </a:r>
          </a:p>
          <a:p>
            <a:pPr marL="152400" indent="0">
              <a:buNone/>
            </a:pPr>
            <a:r>
              <a:rPr lang="en-US" sz="1100" dirty="0" err="1"/>
              <a:t>Pengaruh</a:t>
            </a:r>
            <a:r>
              <a:rPr lang="en-US" sz="1100" dirty="0"/>
              <a:t> </a:t>
            </a:r>
            <a:r>
              <a:rPr lang="en-US" sz="1100" dirty="0" err="1">
                <a:hlinkClick r:id="rId6" tooltip="Geografi"/>
              </a:rPr>
              <a:t>geografi</a:t>
            </a:r>
            <a:r>
              <a:rPr lang="en-US" sz="1100" dirty="0"/>
              <a:t> </a:t>
            </a:r>
            <a:r>
              <a:rPr lang="en-US" sz="1100" dirty="0" err="1"/>
              <a:t>merupakan</a:t>
            </a:r>
            <a:r>
              <a:rPr lang="en-US" sz="1100" dirty="0"/>
              <a:t> </a:t>
            </a:r>
            <a:r>
              <a:rPr lang="en-US" sz="1100" dirty="0" err="1"/>
              <a:t>suatu</a:t>
            </a:r>
            <a:r>
              <a:rPr lang="en-US" sz="1100" dirty="0"/>
              <a:t> </a:t>
            </a:r>
            <a:r>
              <a:rPr lang="en-US" sz="1100" dirty="0" err="1"/>
              <a:t>fenomena</a:t>
            </a:r>
            <a:r>
              <a:rPr lang="en-US" sz="1100" dirty="0"/>
              <a:t> yang </a:t>
            </a:r>
            <a:r>
              <a:rPr lang="en-US" sz="1100" dirty="0" err="1"/>
              <a:t>perlu</a:t>
            </a:r>
            <a:r>
              <a:rPr lang="en-US" sz="1100" dirty="0"/>
              <a:t> </a:t>
            </a:r>
            <a:r>
              <a:rPr lang="en-US" sz="1100" dirty="0" err="1"/>
              <a:t>diperhitungkan</a:t>
            </a:r>
            <a:r>
              <a:rPr lang="en-US" sz="1100" dirty="0"/>
              <a:t>, </a:t>
            </a:r>
            <a:r>
              <a:rPr lang="en-US" sz="1100" dirty="0" err="1"/>
              <a:t>karena</a:t>
            </a:r>
            <a:r>
              <a:rPr lang="en-US" sz="1100" dirty="0"/>
              <a:t> Indonesia kaya </a:t>
            </a:r>
            <a:r>
              <a:rPr lang="en-US" sz="1100" dirty="0" err="1"/>
              <a:t>akan</a:t>
            </a:r>
            <a:r>
              <a:rPr lang="en-US" sz="1100" dirty="0"/>
              <a:t> </a:t>
            </a:r>
            <a:r>
              <a:rPr lang="en-US" sz="1100" dirty="0" err="1"/>
              <a:t>aneka</a:t>
            </a:r>
            <a:r>
              <a:rPr lang="en-US" sz="1100" dirty="0"/>
              <a:t> </a:t>
            </a:r>
            <a:r>
              <a:rPr lang="en-US" sz="1100" dirty="0" err="1">
                <a:hlinkClick r:id="rId7" tooltip="Sumber Daya Alam"/>
              </a:rPr>
              <a:t>Sumber</a:t>
            </a:r>
            <a:r>
              <a:rPr lang="en-US" sz="1100" dirty="0">
                <a:hlinkClick r:id="rId7" tooltip="Sumber Daya Alam"/>
              </a:rPr>
              <a:t> </a:t>
            </a:r>
            <a:r>
              <a:rPr lang="en-US" sz="1100" dirty="0" err="1">
                <a:hlinkClick r:id="rId7" tooltip="Sumber Daya Alam"/>
              </a:rPr>
              <a:t>Daya</a:t>
            </a:r>
            <a:r>
              <a:rPr lang="en-US" sz="1100" dirty="0">
                <a:hlinkClick r:id="rId7" tooltip="Sumber Daya Alam"/>
              </a:rPr>
              <a:t> </a:t>
            </a:r>
            <a:r>
              <a:rPr lang="en-US" sz="1100" dirty="0" err="1">
                <a:hlinkClick r:id="rId7" tooltip="Sumber Daya Alam"/>
              </a:rPr>
              <a:t>Alam</a:t>
            </a:r>
            <a:r>
              <a:rPr lang="en-US" sz="1100" dirty="0"/>
              <a:t> (SDA) </a:t>
            </a:r>
            <a:r>
              <a:rPr lang="en-US" sz="1100" dirty="0" err="1"/>
              <a:t>dan</a:t>
            </a:r>
            <a:r>
              <a:rPr lang="en-US" sz="1100" dirty="0"/>
              <a:t> </a:t>
            </a:r>
            <a:r>
              <a:rPr lang="en-US" sz="1100" dirty="0" err="1">
                <a:hlinkClick r:id="rId8" tooltip="Suku bangsa"/>
              </a:rPr>
              <a:t>suku</a:t>
            </a:r>
            <a:r>
              <a:rPr lang="en-US" sz="1100" dirty="0">
                <a:hlinkClick r:id="rId8" tooltip="Suku bangsa"/>
              </a:rPr>
              <a:t> </a:t>
            </a:r>
            <a:r>
              <a:rPr lang="en-US" sz="1100" dirty="0" err="1">
                <a:hlinkClick r:id="rId8" tooltip="Suku bangsa"/>
              </a:rPr>
              <a:t>bangsa</a:t>
            </a:r>
            <a:r>
              <a:rPr lang="en-US" sz="1100" dirty="0"/>
              <a:t>.</a:t>
            </a:r>
            <a:endParaRPr lang="id-ID" sz="1100" dirty="0"/>
          </a:p>
          <a:p>
            <a:pPr marL="152400" indent="0">
              <a:buNone/>
            </a:pPr>
            <a:endParaRPr lang="en-US" sz="1100" dirty="0"/>
          </a:p>
          <a:p>
            <a:pPr marL="152400" indent="0">
              <a:buNone/>
            </a:pPr>
            <a:r>
              <a:rPr lang="id-ID" sz="1100" dirty="0" smtClean="0">
                <a:latin typeface="Algerian" pitchFamily="82" charset="0"/>
              </a:rPr>
              <a:t>3. </a:t>
            </a:r>
            <a:r>
              <a:rPr lang="en-US" sz="1100" dirty="0" err="1">
                <a:latin typeface="Algerian" pitchFamily="82" charset="0"/>
              </a:rPr>
              <a:t>Aspek</a:t>
            </a:r>
            <a:r>
              <a:rPr lang="en-US" sz="1100" dirty="0">
                <a:latin typeface="Algerian" pitchFamily="82" charset="0"/>
              </a:rPr>
              <a:t> </a:t>
            </a:r>
            <a:r>
              <a:rPr lang="en-US" sz="1100" dirty="0" err="1">
                <a:latin typeface="Algerian" pitchFamily="82" charset="0"/>
              </a:rPr>
              <a:t>Sosial</a:t>
            </a:r>
            <a:r>
              <a:rPr lang="en-US" sz="1100" dirty="0">
                <a:latin typeface="Algerian" pitchFamily="82" charset="0"/>
              </a:rPr>
              <a:t> </a:t>
            </a:r>
            <a:r>
              <a:rPr lang="en-US" sz="1100" dirty="0" err="1">
                <a:latin typeface="Algerian" pitchFamily="82" charset="0"/>
              </a:rPr>
              <a:t>Budaya</a:t>
            </a:r>
            <a:endParaRPr lang="en-US" sz="1100" dirty="0">
              <a:latin typeface="Algerian" pitchFamily="82" charset="0"/>
            </a:endParaRPr>
          </a:p>
          <a:p>
            <a:pPr marL="152400" indent="0">
              <a:buNone/>
            </a:pPr>
            <a:r>
              <a:rPr lang="en-US" sz="1100" dirty="0"/>
              <a:t>Indonesia </a:t>
            </a:r>
            <a:r>
              <a:rPr lang="en-US" sz="1100" dirty="0" err="1"/>
              <a:t>terdiri</a:t>
            </a:r>
            <a:r>
              <a:rPr lang="en-US" sz="1100" dirty="0"/>
              <a:t> </a:t>
            </a:r>
            <a:r>
              <a:rPr lang="en-US" sz="1100" dirty="0" err="1"/>
              <a:t>atas</a:t>
            </a:r>
            <a:r>
              <a:rPr lang="en-US" sz="1100" dirty="0"/>
              <a:t> </a:t>
            </a:r>
            <a:r>
              <a:rPr lang="en-US" sz="1100" dirty="0" err="1"/>
              <a:t>ratusan</a:t>
            </a:r>
            <a:r>
              <a:rPr lang="en-US" sz="1100" dirty="0"/>
              <a:t> </a:t>
            </a:r>
            <a:r>
              <a:rPr lang="en-US" sz="1100" dirty="0" err="1"/>
              <a:t>suku</a:t>
            </a:r>
            <a:r>
              <a:rPr lang="en-US" sz="1100" dirty="0"/>
              <a:t> </a:t>
            </a:r>
            <a:r>
              <a:rPr lang="en-US" sz="1100" dirty="0" err="1"/>
              <a:t>bangsa</a:t>
            </a:r>
            <a:r>
              <a:rPr lang="en-US" sz="1100" dirty="0"/>
              <a:t> yang </a:t>
            </a:r>
            <a:r>
              <a:rPr lang="en-US" sz="1100" dirty="0" err="1"/>
              <a:t>masing</a:t>
            </a:r>
            <a:r>
              <a:rPr lang="en-US" sz="1100" dirty="0"/>
              <a:t> - </a:t>
            </a:r>
            <a:r>
              <a:rPr lang="en-US" sz="1100" dirty="0" err="1"/>
              <a:t>masing</a:t>
            </a:r>
            <a:r>
              <a:rPr lang="en-US" sz="1100" dirty="0"/>
              <a:t> </a:t>
            </a:r>
            <a:r>
              <a:rPr lang="en-US" sz="1100" dirty="0" err="1"/>
              <a:t>memiliki</a:t>
            </a:r>
            <a:r>
              <a:rPr lang="en-US" sz="1100" dirty="0"/>
              <a:t> </a:t>
            </a:r>
            <a:r>
              <a:rPr lang="en-US" sz="1100" dirty="0" err="1">
                <a:hlinkClick r:id="rId9" tooltip="Adat istiadat"/>
              </a:rPr>
              <a:t>adat</a:t>
            </a:r>
            <a:r>
              <a:rPr lang="en-US" sz="1100" dirty="0">
                <a:hlinkClick r:id="rId9" tooltip="Adat istiadat"/>
              </a:rPr>
              <a:t> </a:t>
            </a:r>
            <a:r>
              <a:rPr lang="en-US" sz="1100" dirty="0" err="1">
                <a:hlinkClick r:id="rId9" tooltip="Adat istiadat"/>
              </a:rPr>
              <a:t>istiadat</a:t>
            </a:r>
            <a:r>
              <a:rPr lang="en-US" sz="1100" dirty="0"/>
              <a:t>, </a:t>
            </a:r>
            <a:r>
              <a:rPr lang="en-US" sz="1100" dirty="0" err="1">
                <a:hlinkClick r:id="rId10" tooltip="Bahasa"/>
              </a:rPr>
              <a:t>bahasa</a:t>
            </a:r>
            <a:r>
              <a:rPr lang="en-US" sz="1100" dirty="0"/>
              <a:t>, agama, </a:t>
            </a:r>
            <a:r>
              <a:rPr lang="en-US" sz="1100" dirty="0" err="1"/>
              <a:t>dan</a:t>
            </a:r>
            <a:r>
              <a:rPr lang="en-US" sz="1100" dirty="0"/>
              <a:t> </a:t>
            </a:r>
            <a:r>
              <a:rPr lang="en-US" sz="1100" dirty="0" err="1">
                <a:hlinkClick r:id="rId11" tooltip="Kepercayaan"/>
              </a:rPr>
              <a:t>kepercayaan</a:t>
            </a:r>
            <a:r>
              <a:rPr lang="en-US" sz="1100" dirty="0"/>
              <a:t> yang </a:t>
            </a:r>
            <a:r>
              <a:rPr lang="en-US" sz="1100" dirty="0" err="1"/>
              <a:t>berbeda</a:t>
            </a:r>
            <a:r>
              <a:rPr lang="en-US" sz="1100" dirty="0"/>
              <a:t> - </a:t>
            </a:r>
            <a:r>
              <a:rPr lang="en-US" sz="1100" dirty="0" err="1"/>
              <a:t>beda</a:t>
            </a:r>
            <a:r>
              <a:rPr lang="en-US" sz="1100" dirty="0"/>
              <a:t>, </a:t>
            </a:r>
            <a:r>
              <a:rPr lang="en-US" sz="1100" dirty="0" err="1"/>
              <a:t>sehingga</a:t>
            </a:r>
            <a:r>
              <a:rPr lang="en-US" sz="1100" dirty="0"/>
              <a:t> </a:t>
            </a:r>
            <a:r>
              <a:rPr lang="en-US" sz="1100" dirty="0" err="1"/>
              <a:t>tata</a:t>
            </a:r>
            <a:r>
              <a:rPr lang="en-US" sz="1100" dirty="0"/>
              <a:t> </a:t>
            </a:r>
            <a:r>
              <a:rPr lang="en-US" sz="1100" dirty="0" err="1"/>
              <a:t>kehidupan</a:t>
            </a:r>
            <a:r>
              <a:rPr lang="en-US" sz="1100" dirty="0"/>
              <a:t> </a:t>
            </a:r>
            <a:r>
              <a:rPr lang="en-US" sz="1100" dirty="0" err="1"/>
              <a:t>nasional</a:t>
            </a:r>
            <a:r>
              <a:rPr lang="en-US" sz="1100" dirty="0"/>
              <a:t> yang </a:t>
            </a:r>
            <a:r>
              <a:rPr lang="en-US" sz="1100" dirty="0" err="1"/>
              <a:t>berhubungan</a:t>
            </a:r>
            <a:r>
              <a:rPr lang="en-US" sz="1100" dirty="0"/>
              <a:t> </a:t>
            </a:r>
            <a:r>
              <a:rPr lang="en-US" sz="1100" dirty="0" err="1"/>
              <a:t>dengan</a:t>
            </a:r>
            <a:r>
              <a:rPr lang="en-US" sz="1100" dirty="0"/>
              <a:t> </a:t>
            </a:r>
            <a:r>
              <a:rPr lang="en-US" sz="1100" dirty="0" err="1"/>
              <a:t>interaksi</a:t>
            </a:r>
            <a:r>
              <a:rPr lang="en-US" sz="1100" dirty="0"/>
              <a:t> </a:t>
            </a:r>
            <a:r>
              <a:rPr lang="en-US" sz="1100" dirty="0" err="1"/>
              <a:t>antargolongan</a:t>
            </a:r>
            <a:r>
              <a:rPr lang="en-US" sz="1100" dirty="0"/>
              <a:t> </a:t>
            </a:r>
            <a:r>
              <a:rPr lang="en-US" sz="1100" dirty="0" err="1"/>
              <a:t>mengandung</a:t>
            </a:r>
            <a:r>
              <a:rPr lang="en-US" sz="1100" dirty="0"/>
              <a:t> </a:t>
            </a:r>
            <a:r>
              <a:rPr lang="en-US" sz="1100" dirty="0" err="1"/>
              <a:t>potensi</a:t>
            </a:r>
            <a:r>
              <a:rPr lang="en-US" sz="1100" dirty="0"/>
              <a:t> </a:t>
            </a:r>
            <a:r>
              <a:rPr lang="en-US" sz="1100" dirty="0" err="1"/>
              <a:t>konflik</a:t>
            </a:r>
            <a:r>
              <a:rPr lang="en-US" sz="1100" dirty="0"/>
              <a:t> yang </a:t>
            </a:r>
            <a:r>
              <a:rPr lang="en-US" sz="1100" dirty="0" err="1"/>
              <a:t>besar</a:t>
            </a:r>
            <a:r>
              <a:rPr lang="en-US" sz="1100" dirty="0"/>
              <a:t>.</a:t>
            </a:r>
            <a:endParaRPr lang="id-ID" sz="1100" dirty="0"/>
          </a:p>
          <a:p>
            <a:pPr marL="152400" indent="0">
              <a:buNone/>
            </a:pPr>
            <a:endParaRPr lang="en-US" sz="1100" dirty="0"/>
          </a:p>
          <a:p>
            <a:pPr marL="152400" indent="0">
              <a:buNone/>
            </a:pPr>
            <a:r>
              <a:rPr lang="id-ID" sz="1100" dirty="0" smtClean="0">
                <a:latin typeface="Algerian" pitchFamily="82" charset="0"/>
              </a:rPr>
              <a:t> 4. </a:t>
            </a:r>
            <a:r>
              <a:rPr lang="id-ID" sz="1100" dirty="0">
                <a:latin typeface="Algerian" pitchFamily="82" charset="0"/>
              </a:rPr>
              <a:t>A</a:t>
            </a:r>
            <a:r>
              <a:rPr lang="en-US" sz="1100" dirty="0" err="1">
                <a:latin typeface="Algerian" pitchFamily="82" charset="0"/>
              </a:rPr>
              <a:t>spek</a:t>
            </a:r>
            <a:r>
              <a:rPr lang="en-US" sz="1100" dirty="0">
                <a:latin typeface="Algerian" pitchFamily="82" charset="0"/>
              </a:rPr>
              <a:t> </a:t>
            </a:r>
            <a:r>
              <a:rPr lang="en-US" sz="1100" dirty="0" err="1">
                <a:latin typeface="Algerian" pitchFamily="82" charset="0"/>
              </a:rPr>
              <a:t>Kesejarahan</a:t>
            </a:r>
            <a:endParaRPr lang="en-US" sz="1100" dirty="0">
              <a:latin typeface="Algerian" pitchFamily="82" charset="0"/>
            </a:endParaRPr>
          </a:p>
          <a:p>
            <a:pPr marL="152400" indent="0">
              <a:buNone/>
            </a:pPr>
            <a:r>
              <a:rPr lang="en-US" sz="1100" dirty="0"/>
              <a:t>Negara </a:t>
            </a:r>
            <a:r>
              <a:rPr lang="en-US" sz="1100" dirty="0" err="1"/>
              <a:t>Kesatuan</a:t>
            </a:r>
            <a:r>
              <a:rPr lang="en-US" sz="1100" dirty="0"/>
              <a:t> </a:t>
            </a:r>
            <a:r>
              <a:rPr lang="en-US" sz="1100" dirty="0" err="1"/>
              <a:t>Republik</a:t>
            </a:r>
            <a:r>
              <a:rPr lang="en-US" sz="1100" dirty="0"/>
              <a:t> Indonesia </a:t>
            </a:r>
            <a:r>
              <a:rPr lang="en-US" sz="1100" dirty="0" err="1"/>
              <a:t>merupakan</a:t>
            </a:r>
            <a:r>
              <a:rPr lang="en-US" sz="1100" dirty="0"/>
              <a:t> </a:t>
            </a:r>
            <a:r>
              <a:rPr lang="en-US" sz="1100" dirty="0" err="1"/>
              <a:t>wawasan</a:t>
            </a:r>
            <a:r>
              <a:rPr lang="en-US" sz="1100" dirty="0"/>
              <a:t> </a:t>
            </a:r>
            <a:r>
              <a:rPr lang="en-US" sz="1100" dirty="0" err="1"/>
              <a:t>nasional</a:t>
            </a:r>
            <a:r>
              <a:rPr lang="en-US" sz="1100" dirty="0"/>
              <a:t> Indonesia yang </a:t>
            </a:r>
            <a:r>
              <a:rPr lang="en-US" sz="1100" dirty="0" err="1"/>
              <a:t>diwarnai</a:t>
            </a:r>
            <a:r>
              <a:rPr lang="en-US" sz="1100" dirty="0"/>
              <a:t> </a:t>
            </a:r>
            <a:r>
              <a:rPr lang="en-US" sz="1100" dirty="0" err="1"/>
              <a:t>oleh</a:t>
            </a:r>
            <a:r>
              <a:rPr lang="en-US" sz="1100" dirty="0"/>
              <a:t> </a:t>
            </a:r>
            <a:r>
              <a:rPr lang="en-US" sz="1100" dirty="0" err="1"/>
              <a:t>pengalaman</a:t>
            </a:r>
            <a:r>
              <a:rPr lang="en-US" sz="1100" dirty="0"/>
              <a:t> </a:t>
            </a:r>
            <a:r>
              <a:rPr lang="en-US" sz="1100" dirty="0" err="1">
                <a:hlinkClick r:id="rId12" tooltip="Sejarah"/>
              </a:rPr>
              <a:t>sejarah</a:t>
            </a:r>
            <a:r>
              <a:rPr lang="en-US" sz="1100" dirty="0"/>
              <a:t> yang </a:t>
            </a:r>
            <a:r>
              <a:rPr lang="en-US" sz="1100" dirty="0" err="1"/>
              <a:t>tidak</a:t>
            </a:r>
            <a:r>
              <a:rPr lang="en-US" sz="1100" dirty="0"/>
              <a:t> </a:t>
            </a:r>
            <a:r>
              <a:rPr lang="en-US" sz="1100" dirty="0" err="1"/>
              <a:t>menghendaki</a:t>
            </a:r>
            <a:r>
              <a:rPr lang="en-US" sz="1100" dirty="0"/>
              <a:t> </a:t>
            </a:r>
            <a:r>
              <a:rPr lang="en-US" sz="1100" dirty="0" err="1"/>
              <a:t>terulangnya</a:t>
            </a:r>
            <a:r>
              <a:rPr lang="en-US" sz="1100" dirty="0"/>
              <a:t> </a:t>
            </a:r>
            <a:r>
              <a:rPr lang="en-US" sz="1100" dirty="0" err="1"/>
              <a:t>perpecahan</a:t>
            </a:r>
            <a:r>
              <a:rPr lang="en-US" sz="1100" dirty="0"/>
              <a:t> </a:t>
            </a:r>
            <a:r>
              <a:rPr lang="en-US" sz="1100" dirty="0" err="1"/>
              <a:t>dalam</a:t>
            </a:r>
            <a:r>
              <a:rPr lang="en-US" sz="1100" dirty="0"/>
              <a:t> </a:t>
            </a:r>
            <a:r>
              <a:rPr lang="en-US" sz="1100" dirty="0" err="1"/>
              <a:t>lingkungan</a:t>
            </a:r>
            <a:r>
              <a:rPr lang="en-US" sz="1100" dirty="0"/>
              <a:t> </a:t>
            </a:r>
            <a:r>
              <a:rPr lang="en-US" sz="1100" dirty="0" err="1"/>
              <a:t>bangsa</a:t>
            </a:r>
            <a:r>
              <a:rPr lang="en-US" sz="1100" dirty="0"/>
              <a:t> </a:t>
            </a:r>
            <a:r>
              <a:rPr lang="en-US" sz="1100" dirty="0" err="1"/>
              <a:t>dan</a:t>
            </a:r>
            <a:r>
              <a:rPr lang="en-US" sz="1100" dirty="0"/>
              <a:t> </a:t>
            </a:r>
            <a:r>
              <a:rPr lang="en-US" sz="1100" dirty="0" err="1"/>
              <a:t>negara</a:t>
            </a:r>
            <a:r>
              <a:rPr lang="en-US" sz="1100" dirty="0"/>
              <a:t> Indonesia</a:t>
            </a:r>
            <a:r>
              <a:rPr lang="en-US" sz="1100" dirty="0" smtClean="0"/>
              <a:t>.</a:t>
            </a:r>
            <a:r>
              <a:rPr lang="en-US" sz="1100" dirty="0"/>
              <a:t> Hal </a:t>
            </a:r>
            <a:r>
              <a:rPr lang="en-US" sz="1100" dirty="0" err="1"/>
              <a:t>ini</a:t>
            </a:r>
            <a:r>
              <a:rPr lang="en-US" sz="1100" dirty="0"/>
              <a:t> </a:t>
            </a:r>
            <a:r>
              <a:rPr lang="en-US" sz="1100" dirty="0" err="1"/>
              <a:t>dikarenakan</a:t>
            </a:r>
            <a:r>
              <a:rPr lang="en-US" sz="1100" dirty="0"/>
              <a:t> </a:t>
            </a:r>
            <a:r>
              <a:rPr lang="en-US" sz="1100" dirty="0" err="1">
                <a:hlinkClick r:id="rId13" tooltip="Kemerdekaan"/>
              </a:rPr>
              <a:t>kemerdekaan</a:t>
            </a:r>
            <a:r>
              <a:rPr lang="en-US" sz="1100" dirty="0"/>
              <a:t> yang </a:t>
            </a:r>
            <a:r>
              <a:rPr lang="en-US" sz="1100" dirty="0" err="1"/>
              <a:t>telah</a:t>
            </a:r>
            <a:r>
              <a:rPr lang="en-US" sz="1100" dirty="0"/>
              <a:t> </a:t>
            </a:r>
            <a:r>
              <a:rPr lang="en-US" sz="1100" dirty="0" err="1"/>
              <a:t>diraih</a:t>
            </a:r>
            <a:r>
              <a:rPr lang="en-US" sz="1100" dirty="0"/>
              <a:t> </a:t>
            </a:r>
            <a:r>
              <a:rPr lang="en-US" sz="1100" dirty="0" err="1"/>
              <a:t>oleh</a:t>
            </a:r>
            <a:r>
              <a:rPr lang="en-US" sz="1100" dirty="0"/>
              <a:t> </a:t>
            </a:r>
            <a:r>
              <a:rPr lang="en-US" sz="1100" dirty="0" err="1"/>
              <a:t>bangsa</a:t>
            </a:r>
            <a:r>
              <a:rPr lang="en-US" sz="1100" dirty="0"/>
              <a:t> Indonesia </a:t>
            </a:r>
            <a:r>
              <a:rPr lang="en-US" sz="1100" dirty="0" err="1"/>
              <a:t>merupakan</a:t>
            </a:r>
            <a:r>
              <a:rPr lang="en-US" sz="1100" dirty="0"/>
              <a:t> </a:t>
            </a:r>
            <a:r>
              <a:rPr lang="en-US" sz="1100" dirty="0" err="1"/>
              <a:t>hasil</a:t>
            </a:r>
            <a:r>
              <a:rPr lang="en-US" sz="1100" dirty="0"/>
              <a:t> </a:t>
            </a:r>
            <a:r>
              <a:rPr lang="en-US" sz="1100" dirty="0" err="1"/>
              <a:t>dari</a:t>
            </a:r>
            <a:r>
              <a:rPr lang="en-US" sz="1100" dirty="0"/>
              <a:t> </a:t>
            </a:r>
            <a:r>
              <a:rPr lang="en-US" sz="1100" dirty="0" err="1"/>
              <a:t>semangat</a:t>
            </a:r>
            <a:r>
              <a:rPr lang="en-US" sz="1100" dirty="0"/>
              <a:t> </a:t>
            </a:r>
            <a:r>
              <a:rPr lang="en-US" sz="1100" dirty="0" err="1"/>
              <a:t>persatuan</a:t>
            </a:r>
            <a:r>
              <a:rPr lang="en-US" sz="1100" dirty="0"/>
              <a:t> </a:t>
            </a:r>
            <a:r>
              <a:rPr lang="en-US" sz="1100" dirty="0" err="1"/>
              <a:t>dan</a:t>
            </a:r>
            <a:r>
              <a:rPr lang="en-US" sz="1100" dirty="0"/>
              <a:t> </a:t>
            </a:r>
            <a:r>
              <a:rPr lang="en-US" sz="1100" dirty="0" err="1"/>
              <a:t>kesatuan</a:t>
            </a:r>
            <a:r>
              <a:rPr lang="en-US" sz="1100" dirty="0"/>
              <a:t> yang </a:t>
            </a:r>
            <a:r>
              <a:rPr lang="en-US" sz="1100" dirty="0" err="1"/>
              <a:t>sangat</a:t>
            </a:r>
            <a:r>
              <a:rPr lang="en-US" sz="1100" dirty="0"/>
              <a:t> </a:t>
            </a:r>
            <a:r>
              <a:rPr lang="en-US" sz="1100" dirty="0" err="1"/>
              <a:t>tinggi</a:t>
            </a:r>
            <a:r>
              <a:rPr lang="en-US" sz="1100" dirty="0"/>
              <a:t> </a:t>
            </a:r>
            <a:r>
              <a:rPr lang="en-US" sz="1100" dirty="0" err="1"/>
              <a:t>bangsa</a:t>
            </a:r>
            <a:r>
              <a:rPr lang="en-US" sz="1100" dirty="0"/>
              <a:t> Indonesia </a:t>
            </a:r>
            <a:r>
              <a:rPr lang="en-US" sz="1100" dirty="0" err="1"/>
              <a:t>sendiri.Jadi</a:t>
            </a:r>
            <a:r>
              <a:rPr lang="en-US" sz="1100" dirty="0"/>
              <a:t>, </a:t>
            </a:r>
            <a:r>
              <a:rPr lang="en-US" sz="1100" dirty="0" err="1"/>
              <a:t>semangat</a:t>
            </a:r>
            <a:r>
              <a:rPr lang="en-US" sz="1100" dirty="0"/>
              <a:t> </a:t>
            </a:r>
            <a:r>
              <a:rPr lang="en-US" sz="1100" dirty="0" err="1"/>
              <a:t>ini</a:t>
            </a:r>
            <a:r>
              <a:rPr lang="en-US" sz="1100" dirty="0"/>
              <a:t> </a:t>
            </a:r>
            <a:r>
              <a:rPr lang="en-US" sz="1100" dirty="0" err="1"/>
              <a:t>harus</a:t>
            </a:r>
            <a:r>
              <a:rPr lang="en-US" sz="1100" dirty="0"/>
              <a:t> </a:t>
            </a:r>
            <a:r>
              <a:rPr lang="en-US" sz="1100" dirty="0" err="1"/>
              <a:t>tetap</a:t>
            </a:r>
            <a:r>
              <a:rPr lang="en-US" sz="1100" dirty="0"/>
              <a:t> </a:t>
            </a:r>
            <a:r>
              <a:rPr lang="en-US" sz="1100" dirty="0" err="1"/>
              <a:t>dipertahankan</a:t>
            </a:r>
            <a:r>
              <a:rPr lang="en-US" sz="1100" dirty="0"/>
              <a:t> </a:t>
            </a:r>
            <a:r>
              <a:rPr lang="en-US" sz="1100" dirty="0" err="1"/>
              <a:t>untuk</a:t>
            </a:r>
            <a:r>
              <a:rPr lang="en-US" sz="1100" dirty="0"/>
              <a:t> </a:t>
            </a:r>
            <a:r>
              <a:rPr lang="en-US" sz="1100" dirty="0" err="1"/>
              <a:t>persatuan</a:t>
            </a:r>
            <a:r>
              <a:rPr lang="en-US" sz="1100" dirty="0"/>
              <a:t> </a:t>
            </a:r>
            <a:r>
              <a:rPr lang="en-US" sz="1100" dirty="0" err="1"/>
              <a:t>bangsa</a:t>
            </a:r>
            <a:r>
              <a:rPr lang="en-US" sz="1100" dirty="0"/>
              <a:t> </a:t>
            </a:r>
            <a:r>
              <a:rPr lang="en-US" sz="1100" dirty="0" err="1"/>
              <a:t>dan</a:t>
            </a:r>
            <a:r>
              <a:rPr lang="en-US" sz="1100" dirty="0"/>
              <a:t> </a:t>
            </a:r>
            <a:r>
              <a:rPr lang="en-US" sz="1100" dirty="0" err="1"/>
              <a:t>menjaga</a:t>
            </a:r>
            <a:r>
              <a:rPr lang="en-US" sz="1100" dirty="0"/>
              <a:t> </a:t>
            </a:r>
            <a:r>
              <a:rPr lang="en-US" sz="1100" dirty="0" err="1"/>
              <a:t>wilayah</a:t>
            </a:r>
            <a:r>
              <a:rPr lang="en-US" sz="1100" dirty="0"/>
              <a:t> </a:t>
            </a:r>
            <a:r>
              <a:rPr lang="en-US" sz="1100" dirty="0" err="1"/>
              <a:t>kesatuan</a:t>
            </a:r>
            <a:r>
              <a:rPr lang="en-US" sz="1100" dirty="0"/>
              <a:t> Indonesia.</a:t>
            </a:r>
          </a:p>
        </p:txBody>
      </p:sp>
    </p:spTree>
    <p:extLst>
      <p:ext uri="{BB962C8B-B14F-4D97-AF65-F5344CB8AC3E}">
        <p14:creationId xmlns:p14="http://schemas.microsoft.com/office/powerpoint/2010/main" val="860652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73"/>
        <p:cNvGrpSpPr/>
        <p:nvPr/>
      </p:nvGrpSpPr>
      <p:grpSpPr>
        <a:xfrm>
          <a:off x="0" y="0"/>
          <a:ext cx="0" cy="0"/>
          <a:chOff x="0" y="0"/>
          <a:chExt cx="0" cy="0"/>
        </a:xfrm>
      </p:grpSpPr>
      <p:sp>
        <p:nvSpPr>
          <p:cNvPr id="574" name="Google Shape;574;p46"/>
          <p:cNvSpPr txBox="1">
            <a:spLocks noGrp="1"/>
          </p:cNvSpPr>
          <p:nvPr>
            <p:ph type="title"/>
          </p:nvPr>
        </p:nvSpPr>
        <p:spPr>
          <a:xfrm>
            <a:off x="714115" y="267494"/>
            <a:ext cx="6162141" cy="5653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sz="2000" dirty="0" smtClean="0"/>
              <a:t>ISI KANDUNGAN WAWASAN </a:t>
            </a:r>
            <a:endParaRPr sz="2000" dirty="0"/>
          </a:p>
        </p:txBody>
      </p:sp>
      <p:sp>
        <p:nvSpPr>
          <p:cNvPr id="575" name="Google Shape;575;p46"/>
          <p:cNvSpPr txBox="1">
            <a:spLocks noGrp="1"/>
          </p:cNvSpPr>
          <p:nvPr>
            <p:ph type="subTitle" idx="1"/>
          </p:nvPr>
        </p:nvSpPr>
        <p:spPr>
          <a:xfrm>
            <a:off x="2922400" y="2007720"/>
            <a:ext cx="2534780" cy="789666"/>
          </a:xfrm>
          <a:prstGeom prst="rect">
            <a:avLst/>
          </a:prstGeom>
        </p:spPr>
        <p:txBody>
          <a:bodyPr spcFirstLastPara="1" wrap="square" lIns="91425" tIns="91425" rIns="91425" bIns="91425" anchor="ctr" anchorCtr="0">
            <a:noAutofit/>
          </a:bodyPr>
          <a:lstStyle/>
          <a:p>
            <a:pPr marL="0" indent="0"/>
            <a:r>
              <a:rPr lang="en-US" sz="1100" dirty="0" err="1"/>
              <a:t>Pengertian</a:t>
            </a:r>
            <a:r>
              <a:rPr lang="en-US" sz="1100" dirty="0"/>
              <a:t> Nusantara. Nusantara </a:t>
            </a:r>
            <a:r>
              <a:rPr lang="en-US" sz="1100" dirty="0" err="1"/>
              <a:t>adalah</a:t>
            </a:r>
            <a:r>
              <a:rPr lang="en-US" sz="1100" dirty="0"/>
              <a:t> </a:t>
            </a:r>
            <a:r>
              <a:rPr lang="en-US" sz="1100" dirty="0" err="1"/>
              <a:t>istilah</a:t>
            </a:r>
            <a:r>
              <a:rPr lang="en-US" sz="1100" dirty="0"/>
              <a:t> yang </a:t>
            </a:r>
            <a:r>
              <a:rPr lang="en-US" sz="1100" dirty="0" err="1"/>
              <a:t>digunakan</a:t>
            </a:r>
            <a:r>
              <a:rPr lang="en-US" sz="1100" dirty="0"/>
              <a:t> </a:t>
            </a:r>
            <a:r>
              <a:rPr lang="en-US" sz="1100" dirty="0" err="1"/>
              <a:t>untuk</a:t>
            </a:r>
            <a:r>
              <a:rPr lang="en-US" sz="1100" dirty="0"/>
              <a:t> </a:t>
            </a:r>
            <a:r>
              <a:rPr lang="en-US" sz="1100" dirty="0" err="1"/>
              <a:t>menggambarkan</a:t>
            </a:r>
            <a:r>
              <a:rPr lang="en-US" sz="1100" dirty="0"/>
              <a:t> </a:t>
            </a:r>
            <a:r>
              <a:rPr lang="en-US" sz="1100" dirty="0" err="1"/>
              <a:t>sebuah</a:t>
            </a:r>
            <a:r>
              <a:rPr lang="en-US" sz="1100" dirty="0"/>
              <a:t> </a:t>
            </a:r>
            <a:r>
              <a:rPr lang="en-US" sz="1100" dirty="0" err="1"/>
              <a:t>kepulauan</a:t>
            </a:r>
            <a:r>
              <a:rPr lang="en-US" sz="1100" dirty="0"/>
              <a:t> yang </a:t>
            </a:r>
            <a:r>
              <a:rPr lang="en-US" sz="1100" dirty="0" err="1"/>
              <a:t>membentang</a:t>
            </a:r>
            <a:r>
              <a:rPr lang="en-US" sz="1100" dirty="0"/>
              <a:t> </a:t>
            </a:r>
            <a:r>
              <a:rPr lang="en-US" sz="1100" dirty="0" err="1"/>
              <a:t>dari</a:t>
            </a:r>
            <a:r>
              <a:rPr lang="en-US" sz="1100" dirty="0"/>
              <a:t> Sumatera </a:t>
            </a:r>
            <a:r>
              <a:rPr lang="en-US" sz="1100" dirty="0" err="1"/>
              <a:t>hingga</a:t>
            </a:r>
            <a:r>
              <a:rPr lang="en-US" sz="1100" dirty="0"/>
              <a:t> Papua, yang </a:t>
            </a:r>
            <a:r>
              <a:rPr lang="en-US" sz="1100" dirty="0" err="1"/>
              <a:t>sekarang</a:t>
            </a:r>
            <a:r>
              <a:rPr lang="en-US" sz="1100" dirty="0"/>
              <a:t> </a:t>
            </a:r>
            <a:r>
              <a:rPr lang="en-US" sz="1100" dirty="0" err="1"/>
              <a:t>sebagian</a:t>
            </a:r>
            <a:r>
              <a:rPr lang="en-US" sz="1100" dirty="0"/>
              <a:t> </a:t>
            </a:r>
            <a:r>
              <a:rPr lang="en-US" sz="1100" dirty="0" err="1"/>
              <a:t>besar</a:t>
            </a:r>
            <a:r>
              <a:rPr lang="en-US" sz="1100" dirty="0"/>
              <a:t> Indonesia</a:t>
            </a:r>
            <a:r>
              <a:rPr lang="en-US" dirty="0"/>
              <a:t>.</a:t>
            </a:r>
          </a:p>
          <a:p>
            <a:pPr marL="0" lvl="0" indent="0" algn="r" rtl="0">
              <a:spcBef>
                <a:spcPts val="0"/>
              </a:spcBef>
              <a:spcAft>
                <a:spcPts val="0"/>
              </a:spcAft>
              <a:buNone/>
            </a:pPr>
            <a:r>
              <a:rPr lang="en" dirty="0" smtClean="0"/>
              <a:t> </a:t>
            </a:r>
            <a:endParaRPr dirty="0"/>
          </a:p>
        </p:txBody>
      </p:sp>
      <p:sp>
        <p:nvSpPr>
          <p:cNvPr id="576" name="Google Shape;576;p46"/>
          <p:cNvSpPr txBox="1">
            <a:spLocks noGrp="1"/>
          </p:cNvSpPr>
          <p:nvPr>
            <p:ph type="title" idx="2"/>
          </p:nvPr>
        </p:nvSpPr>
        <p:spPr>
          <a:xfrm>
            <a:off x="2952743" y="832831"/>
            <a:ext cx="2175012" cy="84533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smtClean="0"/>
              <a:t>Pengertian wawasan nusantara</a:t>
            </a:r>
            <a:endParaRPr sz="1400" dirty="0"/>
          </a:p>
        </p:txBody>
      </p:sp>
      <p:sp>
        <p:nvSpPr>
          <p:cNvPr id="577" name="Google Shape;577;p46"/>
          <p:cNvSpPr txBox="1">
            <a:spLocks noGrp="1"/>
          </p:cNvSpPr>
          <p:nvPr>
            <p:ph type="subTitle" idx="3"/>
          </p:nvPr>
        </p:nvSpPr>
        <p:spPr>
          <a:xfrm>
            <a:off x="2247818" y="3246768"/>
            <a:ext cx="3403408" cy="1557230"/>
          </a:xfrm>
          <a:prstGeom prst="rect">
            <a:avLst/>
          </a:prstGeom>
        </p:spPr>
        <p:txBody>
          <a:bodyPr spcFirstLastPara="1" wrap="square" lIns="91425" tIns="91425" rIns="91425" bIns="91425" anchor="ctr" anchorCtr="0">
            <a:noAutofit/>
          </a:bodyPr>
          <a:lstStyle/>
          <a:p>
            <a:pPr marL="0" lvl="0" indent="0"/>
            <a:r>
              <a:rPr lang="en-US" sz="1200" dirty="0"/>
              <a:t>Nusantara, </a:t>
            </a:r>
            <a:r>
              <a:rPr lang="en-US" sz="1200" dirty="0" err="1"/>
              <a:t>istilah</a:t>
            </a:r>
            <a:r>
              <a:rPr lang="en-US" sz="1200" dirty="0"/>
              <a:t> </a:t>
            </a:r>
            <a:r>
              <a:rPr lang="en-US" sz="1200" dirty="0" err="1"/>
              <a:t>ini</a:t>
            </a:r>
            <a:r>
              <a:rPr lang="en-US" sz="1200" dirty="0"/>
              <a:t> </a:t>
            </a:r>
            <a:r>
              <a:rPr lang="en-US" sz="1200" dirty="0" err="1"/>
              <a:t>dipergunakan</a:t>
            </a:r>
            <a:r>
              <a:rPr lang="en-US" sz="1200" dirty="0"/>
              <a:t> </a:t>
            </a:r>
            <a:r>
              <a:rPr lang="en-US" sz="1200" dirty="0" err="1"/>
              <a:t>untuk</a:t>
            </a:r>
            <a:r>
              <a:rPr lang="en-US" sz="1200" dirty="0"/>
              <a:t> </a:t>
            </a:r>
            <a:r>
              <a:rPr lang="en-US" sz="1200" dirty="0" err="1"/>
              <a:t>menggambarkann</a:t>
            </a:r>
            <a:r>
              <a:rPr lang="en-US" sz="1200" dirty="0"/>
              <a:t> </a:t>
            </a:r>
            <a:r>
              <a:rPr lang="en-US" sz="1200" dirty="0" err="1"/>
              <a:t>kesatuan</a:t>
            </a:r>
            <a:r>
              <a:rPr lang="en-US" sz="1200" dirty="0"/>
              <a:t> </a:t>
            </a:r>
            <a:r>
              <a:rPr lang="en-US" sz="1200" dirty="0" err="1"/>
              <a:t>wilayah</a:t>
            </a:r>
            <a:r>
              <a:rPr lang="en-US" sz="1200" dirty="0"/>
              <a:t> </a:t>
            </a:r>
            <a:r>
              <a:rPr lang="en-US" sz="1200" dirty="0" err="1"/>
              <a:t>perairan</a:t>
            </a:r>
            <a:r>
              <a:rPr lang="en-US" sz="1200" dirty="0"/>
              <a:t> </a:t>
            </a:r>
            <a:r>
              <a:rPr lang="en-US" sz="1200" dirty="0" err="1"/>
              <a:t>dan</a:t>
            </a:r>
            <a:r>
              <a:rPr lang="en-US" sz="1200" dirty="0"/>
              <a:t> </a:t>
            </a:r>
            <a:r>
              <a:rPr lang="en-US" sz="1200" dirty="0" err="1"/>
              <a:t>gugusan</a:t>
            </a:r>
            <a:r>
              <a:rPr lang="en-US" sz="1200" dirty="0"/>
              <a:t> </a:t>
            </a:r>
            <a:r>
              <a:rPr lang="en-US" sz="1200" dirty="0" err="1"/>
              <a:t>pulau-pulau</a:t>
            </a:r>
            <a:r>
              <a:rPr lang="en-US" sz="1200" dirty="0"/>
              <a:t> yang </a:t>
            </a:r>
            <a:r>
              <a:rPr lang="en-US" sz="1200" dirty="0" err="1"/>
              <a:t>terletak</a:t>
            </a:r>
            <a:r>
              <a:rPr lang="en-US" sz="1200" dirty="0"/>
              <a:t> di</a:t>
            </a:r>
            <a:r>
              <a:rPr lang="en-US" sz="1200" b="1" dirty="0"/>
              <a:t> </a:t>
            </a:r>
            <a:r>
              <a:rPr lang="en-US" sz="1200" b="1" dirty="0" err="1"/>
              <a:t>atara</a:t>
            </a:r>
            <a:r>
              <a:rPr lang="en-US" sz="1200" b="1" dirty="0"/>
              <a:t> </a:t>
            </a:r>
            <a:r>
              <a:rPr lang="en-US" sz="1200" b="1" dirty="0" err="1"/>
              <a:t>Samodra</a:t>
            </a:r>
            <a:r>
              <a:rPr lang="en-US" sz="1200" b="1" dirty="0"/>
              <a:t> </a:t>
            </a:r>
            <a:r>
              <a:rPr lang="en-US" sz="1200" b="1" dirty="0" err="1"/>
              <a:t>Pasifik</a:t>
            </a:r>
            <a:r>
              <a:rPr lang="en-US" sz="1200" b="1" dirty="0"/>
              <a:t> </a:t>
            </a:r>
            <a:r>
              <a:rPr lang="en-US" sz="1200" b="1" dirty="0" err="1"/>
              <a:t>dan</a:t>
            </a:r>
            <a:r>
              <a:rPr lang="en-US" sz="1200" b="1" dirty="0"/>
              <a:t> </a:t>
            </a:r>
            <a:r>
              <a:rPr lang="en-US" sz="1200" b="1" dirty="0" err="1"/>
              <a:t>Samodra</a:t>
            </a:r>
            <a:r>
              <a:rPr lang="en-US" sz="1200" b="1" dirty="0"/>
              <a:t> Indonesia, </a:t>
            </a:r>
            <a:r>
              <a:rPr lang="en-US" sz="1200" b="1" dirty="0" err="1"/>
              <a:t>serta</a:t>
            </a:r>
            <a:r>
              <a:rPr lang="en-US" sz="1200" b="1" dirty="0"/>
              <a:t> di </a:t>
            </a:r>
            <a:r>
              <a:rPr lang="en-US" sz="1200" b="1" dirty="0" err="1"/>
              <a:t>antara</a:t>
            </a:r>
            <a:r>
              <a:rPr lang="en-US" sz="1200" b="1" dirty="0"/>
              <a:t> </a:t>
            </a:r>
            <a:r>
              <a:rPr lang="en-US" sz="1200" b="1" dirty="0" err="1"/>
              <a:t>Benua</a:t>
            </a:r>
            <a:r>
              <a:rPr lang="en-US" sz="1200" b="1" dirty="0"/>
              <a:t> Asia </a:t>
            </a:r>
            <a:r>
              <a:rPr lang="en-US" sz="1200" b="1" dirty="0" err="1"/>
              <a:t>Benua</a:t>
            </a:r>
            <a:r>
              <a:rPr lang="en-US" sz="1200" b="1" dirty="0"/>
              <a:t> Australia</a:t>
            </a:r>
            <a:r>
              <a:rPr lang="en-US" sz="1200" dirty="0"/>
              <a:t>. </a:t>
            </a:r>
            <a:endParaRPr sz="1200" dirty="0"/>
          </a:p>
        </p:txBody>
      </p:sp>
      <p:sp>
        <p:nvSpPr>
          <p:cNvPr id="578" name="Google Shape;578;p46"/>
          <p:cNvSpPr txBox="1">
            <a:spLocks noGrp="1"/>
          </p:cNvSpPr>
          <p:nvPr>
            <p:ph type="title" idx="4"/>
          </p:nvPr>
        </p:nvSpPr>
        <p:spPr>
          <a:xfrm>
            <a:off x="2168180" y="2943277"/>
            <a:ext cx="3411931" cy="278337"/>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sz="1400" dirty="0" smtClean="0"/>
              <a:t>Kedudukan wawasan nusantara</a:t>
            </a:r>
            <a:endParaRPr sz="1400" dirty="0"/>
          </a:p>
        </p:txBody>
      </p:sp>
      <p:sp>
        <p:nvSpPr>
          <p:cNvPr id="579" name="Google Shape;579;p46"/>
          <p:cNvSpPr txBox="1">
            <a:spLocks noGrp="1"/>
          </p:cNvSpPr>
          <p:nvPr>
            <p:ph type="subTitle" idx="5"/>
          </p:nvPr>
        </p:nvSpPr>
        <p:spPr>
          <a:xfrm>
            <a:off x="6228184" y="1437655"/>
            <a:ext cx="2469356" cy="3161883"/>
          </a:xfrm>
          <a:prstGeom prst="rect">
            <a:avLst/>
          </a:prstGeom>
        </p:spPr>
        <p:txBody>
          <a:bodyPr spcFirstLastPara="1" wrap="square" lIns="91425" tIns="91425" rIns="91425" bIns="91425" anchor="ctr" anchorCtr="0">
            <a:noAutofit/>
          </a:bodyPr>
          <a:lstStyle/>
          <a:p>
            <a:pPr marL="0" lvl="0" indent="0" algn="l"/>
            <a:r>
              <a:rPr lang="en-US" sz="1200" dirty="0"/>
              <a:t>Wilayah </a:t>
            </a:r>
            <a:r>
              <a:rPr lang="en-US" sz="1200" dirty="0" err="1"/>
              <a:t>nusantara</a:t>
            </a:r>
            <a:r>
              <a:rPr lang="en-US" sz="1200" dirty="0"/>
              <a:t> </a:t>
            </a:r>
            <a:r>
              <a:rPr lang="en-US" sz="1200" dirty="0" err="1"/>
              <a:t>mempunyai</a:t>
            </a:r>
            <a:r>
              <a:rPr lang="en-US" sz="1200" dirty="0"/>
              <a:t> </a:t>
            </a:r>
            <a:r>
              <a:rPr lang="en-US" sz="1200" dirty="0" err="1"/>
              <a:t>potensi</a:t>
            </a:r>
            <a:r>
              <a:rPr lang="en-US" sz="1200" dirty="0"/>
              <a:t> </a:t>
            </a:r>
            <a:r>
              <a:rPr lang="en-US" sz="1200" dirty="0" err="1"/>
              <a:t>ekonomi</a:t>
            </a:r>
            <a:r>
              <a:rPr lang="en-US" sz="1200" dirty="0"/>
              <a:t> yang </a:t>
            </a:r>
            <a:r>
              <a:rPr lang="en-US" sz="1200" dirty="0" err="1"/>
              <a:t>tinggi</a:t>
            </a:r>
            <a:r>
              <a:rPr lang="en-US" sz="1200" dirty="0"/>
              <a:t>, </a:t>
            </a:r>
            <a:r>
              <a:rPr lang="en-US" sz="1200" dirty="0" err="1"/>
              <a:t>seperti</a:t>
            </a:r>
            <a:r>
              <a:rPr lang="en-US" sz="1200" dirty="0"/>
              <a:t> </a:t>
            </a:r>
            <a:r>
              <a:rPr lang="en-US" sz="1200" dirty="0" err="1"/>
              <a:t>posisi</a:t>
            </a:r>
            <a:r>
              <a:rPr lang="en-US" sz="1200" dirty="0"/>
              <a:t> </a:t>
            </a:r>
            <a:r>
              <a:rPr lang="en-US" sz="1200" dirty="0" err="1"/>
              <a:t>khatulistiwa</a:t>
            </a:r>
            <a:r>
              <a:rPr lang="en-US" sz="1200" dirty="0"/>
              <a:t>, </a:t>
            </a:r>
            <a:r>
              <a:rPr lang="en-US" sz="1200" dirty="0" err="1"/>
              <a:t>wilayah</a:t>
            </a:r>
            <a:r>
              <a:rPr lang="en-US" sz="1200" dirty="0"/>
              <a:t> </a:t>
            </a:r>
            <a:r>
              <a:rPr lang="en-US" sz="1200" dirty="0" err="1"/>
              <a:t>laut</a:t>
            </a:r>
            <a:r>
              <a:rPr lang="en-US" sz="1200" dirty="0"/>
              <a:t> yang </a:t>
            </a:r>
            <a:r>
              <a:rPr lang="en-US" sz="1200" dirty="0" err="1"/>
              <a:t>luas</a:t>
            </a:r>
            <a:r>
              <a:rPr lang="en-US" sz="1200" dirty="0"/>
              <a:t>, </a:t>
            </a:r>
            <a:r>
              <a:rPr lang="en-US" sz="1200" dirty="0" err="1"/>
              <a:t>hutan</a:t>
            </a:r>
            <a:r>
              <a:rPr lang="en-US" sz="1200" dirty="0"/>
              <a:t> </a:t>
            </a:r>
            <a:r>
              <a:rPr lang="en-US" sz="1200" dirty="0" err="1"/>
              <a:t>tropis</a:t>
            </a:r>
            <a:r>
              <a:rPr lang="en-US" sz="1200" dirty="0"/>
              <a:t> yang </a:t>
            </a:r>
            <a:r>
              <a:rPr lang="en-US" sz="1200" dirty="0" err="1"/>
              <a:t>besar</a:t>
            </a:r>
            <a:r>
              <a:rPr lang="en-US" sz="1200" dirty="0"/>
              <a:t>, </a:t>
            </a:r>
            <a:r>
              <a:rPr lang="en-US" sz="1200" dirty="0" err="1"/>
              <a:t>hasil</a:t>
            </a:r>
            <a:r>
              <a:rPr lang="en-US" sz="1200" dirty="0"/>
              <a:t> </a:t>
            </a:r>
            <a:r>
              <a:rPr lang="en-US" sz="1200" dirty="0" err="1"/>
              <a:t>tambang</a:t>
            </a:r>
            <a:r>
              <a:rPr lang="en-US" sz="1200" dirty="0"/>
              <a:t> </a:t>
            </a:r>
            <a:r>
              <a:rPr lang="en-US" sz="1200" dirty="0" err="1"/>
              <a:t>dan</a:t>
            </a:r>
            <a:r>
              <a:rPr lang="en-US" sz="1200" dirty="0"/>
              <a:t> </a:t>
            </a:r>
            <a:r>
              <a:rPr lang="en-US" sz="1200" dirty="0" err="1"/>
              <a:t>minyak</a:t>
            </a:r>
            <a:r>
              <a:rPr lang="en-US" sz="1200" dirty="0"/>
              <a:t> yang </a:t>
            </a:r>
            <a:r>
              <a:rPr lang="en-US" sz="1200" dirty="0" err="1"/>
              <a:t>besar</a:t>
            </a:r>
            <a:r>
              <a:rPr lang="en-US" sz="1200" dirty="0"/>
              <a:t>, </a:t>
            </a:r>
            <a:r>
              <a:rPr lang="en-US" sz="1200" dirty="0" err="1"/>
              <a:t>serta</a:t>
            </a:r>
            <a:r>
              <a:rPr lang="en-US" sz="1200" dirty="0"/>
              <a:t> </a:t>
            </a:r>
            <a:r>
              <a:rPr lang="en-US" sz="1200" dirty="0" err="1"/>
              <a:t>memeliki</a:t>
            </a:r>
            <a:r>
              <a:rPr lang="en-US" sz="1200" dirty="0"/>
              <a:t> </a:t>
            </a:r>
            <a:r>
              <a:rPr lang="en-US" sz="1200" dirty="0" err="1"/>
              <a:t>penduduk</a:t>
            </a:r>
            <a:r>
              <a:rPr lang="en-US" sz="1200" dirty="0"/>
              <a:t> </a:t>
            </a:r>
            <a:r>
              <a:rPr lang="en-US" sz="1200" dirty="0" err="1"/>
              <a:t>dalam</a:t>
            </a:r>
            <a:r>
              <a:rPr lang="en-US" sz="1200" dirty="0"/>
              <a:t> </a:t>
            </a:r>
            <a:r>
              <a:rPr lang="en-US" sz="1200" dirty="0" err="1"/>
              <a:t>jumlah</a:t>
            </a:r>
            <a:r>
              <a:rPr lang="en-US" sz="1200" dirty="0"/>
              <a:t> </a:t>
            </a:r>
            <a:r>
              <a:rPr lang="en-US" sz="1200" dirty="0" err="1"/>
              <a:t>cukup</a:t>
            </a:r>
            <a:r>
              <a:rPr lang="en-US" sz="1200" dirty="0"/>
              <a:t> </a:t>
            </a:r>
            <a:r>
              <a:rPr lang="en-US" sz="1200" dirty="0" err="1"/>
              <a:t>besar</a:t>
            </a:r>
            <a:r>
              <a:rPr lang="en-US" sz="1200" dirty="0"/>
              <a:t>. </a:t>
            </a:r>
            <a:r>
              <a:rPr lang="en-US" sz="1200" dirty="0" err="1"/>
              <a:t>Oleh</a:t>
            </a:r>
            <a:r>
              <a:rPr lang="en-US" sz="1200" dirty="0"/>
              <a:t> </a:t>
            </a:r>
            <a:r>
              <a:rPr lang="en-US" sz="1200" dirty="0" err="1"/>
              <a:t>karena</a:t>
            </a:r>
            <a:r>
              <a:rPr lang="en-US" sz="1200" dirty="0"/>
              <a:t> </a:t>
            </a:r>
            <a:r>
              <a:rPr lang="en-US" sz="1200" dirty="0" err="1"/>
              <a:t>itu</a:t>
            </a:r>
            <a:r>
              <a:rPr lang="en-US" sz="1200" dirty="0"/>
              <a:t>, </a:t>
            </a:r>
            <a:r>
              <a:rPr lang="en-US" sz="1200" dirty="0" err="1"/>
              <a:t>penerapan</a:t>
            </a:r>
            <a:r>
              <a:rPr lang="en-US" sz="1200" dirty="0"/>
              <a:t> </a:t>
            </a:r>
            <a:r>
              <a:rPr lang="en-US" sz="1200" dirty="0" err="1"/>
              <a:t>dalam</a:t>
            </a:r>
            <a:r>
              <a:rPr lang="en-US" sz="1200" dirty="0"/>
              <a:t> </a:t>
            </a:r>
            <a:r>
              <a:rPr lang="en-US" sz="1200" dirty="0" err="1"/>
              <a:t>kehidupan</a:t>
            </a:r>
            <a:r>
              <a:rPr lang="en-US" sz="1200" dirty="0"/>
              <a:t> </a:t>
            </a:r>
            <a:r>
              <a:rPr lang="en-US" sz="1200" dirty="0" err="1"/>
              <a:t>ekonomi</a:t>
            </a:r>
            <a:r>
              <a:rPr lang="en-US" sz="1200" dirty="0"/>
              <a:t> </a:t>
            </a:r>
            <a:r>
              <a:rPr lang="en-US" sz="1200" dirty="0" err="1"/>
              <a:t>harus</a:t>
            </a:r>
            <a:r>
              <a:rPr lang="en-US" sz="1200" dirty="0"/>
              <a:t> </a:t>
            </a:r>
            <a:r>
              <a:rPr lang="en-US" sz="1200" dirty="0" err="1"/>
              <a:t>berorientasi</a:t>
            </a:r>
            <a:r>
              <a:rPr lang="en-US" sz="1200" dirty="0"/>
              <a:t> </a:t>
            </a:r>
            <a:r>
              <a:rPr lang="en-US" sz="1200" dirty="0" err="1"/>
              <a:t>pada</a:t>
            </a:r>
            <a:r>
              <a:rPr lang="en-US" sz="1200" dirty="0"/>
              <a:t> </a:t>
            </a:r>
            <a:r>
              <a:rPr lang="en-US" sz="1200" dirty="0" err="1"/>
              <a:t>sektor</a:t>
            </a:r>
            <a:r>
              <a:rPr lang="en-US" sz="1200" dirty="0"/>
              <a:t> </a:t>
            </a:r>
            <a:r>
              <a:rPr lang="en-US" sz="1200" dirty="0" err="1"/>
              <a:t>pemerintahan</a:t>
            </a:r>
            <a:r>
              <a:rPr lang="en-US" sz="1200" dirty="0"/>
              <a:t>, </a:t>
            </a:r>
            <a:r>
              <a:rPr lang="en-US" sz="1200" dirty="0" err="1"/>
              <a:t>pertanian</a:t>
            </a:r>
            <a:r>
              <a:rPr lang="en-US" sz="1200" dirty="0"/>
              <a:t>, </a:t>
            </a:r>
            <a:r>
              <a:rPr lang="en-US" sz="1200" dirty="0" err="1"/>
              <a:t>dan</a:t>
            </a:r>
            <a:r>
              <a:rPr lang="en-US" sz="1200" dirty="0"/>
              <a:t> </a:t>
            </a:r>
            <a:r>
              <a:rPr lang="en-US" sz="1200" dirty="0" err="1"/>
              <a:t>perindustrian</a:t>
            </a:r>
            <a:r>
              <a:rPr lang="en-US" sz="1200" dirty="0"/>
              <a:t>.</a:t>
            </a:r>
            <a:endParaRPr sz="1200" dirty="0"/>
          </a:p>
        </p:txBody>
      </p:sp>
      <p:sp>
        <p:nvSpPr>
          <p:cNvPr id="580" name="Google Shape;580;p46"/>
          <p:cNvSpPr txBox="1">
            <a:spLocks noGrp="1"/>
          </p:cNvSpPr>
          <p:nvPr>
            <p:ph type="title" idx="6"/>
          </p:nvPr>
        </p:nvSpPr>
        <p:spPr>
          <a:xfrm>
            <a:off x="6300192" y="832831"/>
            <a:ext cx="2489807" cy="66252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sz="1600" dirty="0" smtClean="0"/>
              <a:t>Peran nusantara</a:t>
            </a:r>
            <a:endParaRPr sz="1600" dirty="0"/>
          </a:p>
        </p:txBody>
      </p:sp>
      <p:sp>
        <p:nvSpPr>
          <p:cNvPr id="581" name="Google Shape;581;p46"/>
          <p:cNvSpPr txBox="1">
            <a:spLocks noGrp="1"/>
          </p:cNvSpPr>
          <p:nvPr>
            <p:ph type="subTitle" idx="7"/>
          </p:nvPr>
        </p:nvSpPr>
        <p:spPr>
          <a:xfrm>
            <a:off x="906876" y="212076"/>
            <a:ext cx="2088232" cy="66428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dirty="0" smtClean="0"/>
              <a:t> </a:t>
            </a:r>
            <a:endParaRPr dirty="0"/>
          </a:p>
        </p:txBody>
      </p:sp>
      <p:sp>
        <p:nvSpPr>
          <p:cNvPr id="582" name="Google Shape;582;p46"/>
          <p:cNvSpPr txBox="1">
            <a:spLocks noGrp="1"/>
          </p:cNvSpPr>
          <p:nvPr>
            <p:ph type="title" idx="8"/>
          </p:nvPr>
        </p:nvSpPr>
        <p:spPr>
          <a:xfrm flipH="1">
            <a:off x="5796136" y="261552"/>
            <a:ext cx="2232248" cy="5653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NUSANTARA</a:t>
            </a:r>
            <a:endParaRPr dirty="0"/>
          </a:p>
        </p:txBody>
      </p:sp>
      <p:grpSp>
        <p:nvGrpSpPr>
          <p:cNvPr id="583" name="Google Shape;583;p46"/>
          <p:cNvGrpSpPr/>
          <p:nvPr/>
        </p:nvGrpSpPr>
        <p:grpSpPr>
          <a:xfrm>
            <a:off x="303668" y="1219837"/>
            <a:ext cx="2618732" cy="2586925"/>
            <a:chOff x="9144000" y="840363"/>
            <a:chExt cx="1618700" cy="1880350"/>
          </a:xfrm>
        </p:grpSpPr>
        <p:sp>
          <p:nvSpPr>
            <p:cNvPr id="584" name="Google Shape;584;p46"/>
            <p:cNvSpPr/>
            <p:nvPr/>
          </p:nvSpPr>
          <p:spPr>
            <a:xfrm>
              <a:off x="10502475" y="1331363"/>
              <a:ext cx="88425" cy="92575"/>
            </a:xfrm>
            <a:custGeom>
              <a:avLst/>
              <a:gdLst/>
              <a:ahLst/>
              <a:cxnLst/>
              <a:rect l="l" t="t" r="r" b="b"/>
              <a:pathLst>
                <a:path w="3537" h="3703" extrusionOk="0">
                  <a:moveTo>
                    <a:pt x="1435" y="0"/>
                  </a:moveTo>
                  <a:cubicBezTo>
                    <a:pt x="1368" y="901"/>
                    <a:pt x="935" y="1501"/>
                    <a:pt x="1" y="1668"/>
                  </a:cubicBezTo>
                  <a:cubicBezTo>
                    <a:pt x="34" y="1768"/>
                    <a:pt x="67" y="1868"/>
                    <a:pt x="67" y="2002"/>
                  </a:cubicBezTo>
                  <a:cubicBezTo>
                    <a:pt x="701" y="2068"/>
                    <a:pt x="1068" y="2469"/>
                    <a:pt x="1235" y="3036"/>
                  </a:cubicBezTo>
                  <a:lnTo>
                    <a:pt x="1235" y="3069"/>
                  </a:lnTo>
                  <a:cubicBezTo>
                    <a:pt x="1268" y="3136"/>
                    <a:pt x="1335" y="3236"/>
                    <a:pt x="1368" y="3336"/>
                  </a:cubicBezTo>
                  <a:cubicBezTo>
                    <a:pt x="1402" y="3469"/>
                    <a:pt x="1402" y="3569"/>
                    <a:pt x="1435" y="3703"/>
                  </a:cubicBezTo>
                  <a:cubicBezTo>
                    <a:pt x="2069" y="3136"/>
                    <a:pt x="2269" y="2135"/>
                    <a:pt x="3537" y="1802"/>
                  </a:cubicBezTo>
                  <a:cubicBezTo>
                    <a:pt x="2236" y="1535"/>
                    <a:pt x="2102" y="501"/>
                    <a:pt x="1435" y="34"/>
                  </a:cubicBezTo>
                  <a:lnTo>
                    <a:pt x="1435" y="0"/>
                  </a:ln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6"/>
            <p:cNvSpPr/>
            <p:nvPr/>
          </p:nvSpPr>
          <p:spPr>
            <a:xfrm>
              <a:off x="9305800" y="1579038"/>
              <a:ext cx="944025" cy="894825"/>
            </a:xfrm>
            <a:custGeom>
              <a:avLst/>
              <a:gdLst/>
              <a:ahLst/>
              <a:cxnLst/>
              <a:rect l="l" t="t" r="r" b="b"/>
              <a:pathLst>
                <a:path w="37761" h="35793" extrusionOk="0">
                  <a:moveTo>
                    <a:pt x="12303" y="1"/>
                  </a:moveTo>
                  <a:cubicBezTo>
                    <a:pt x="11948" y="1"/>
                    <a:pt x="11639" y="246"/>
                    <a:pt x="11275" y="667"/>
                  </a:cubicBezTo>
                  <a:cubicBezTo>
                    <a:pt x="9173" y="3169"/>
                    <a:pt x="7005" y="5638"/>
                    <a:pt x="4904" y="8139"/>
                  </a:cubicBezTo>
                  <a:cubicBezTo>
                    <a:pt x="3236" y="10074"/>
                    <a:pt x="1401" y="11809"/>
                    <a:pt x="0" y="13944"/>
                  </a:cubicBezTo>
                  <a:cubicBezTo>
                    <a:pt x="400" y="14978"/>
                    <a:pt x="1334" y="15545"/>
                    <a:pt x="2102" y="16212"/>
                  </a:cubicBezTo>
                  <a:cubicBezTo>
                    <a:pt x="9507" y="22383"/>
                    <a:pt x="16846" y="28688"/>
                    <a:pt x="24251" y="34859"/>
                  </a:cubicBezTo>
                  <a:cubicBezTo>
                    <a:pt x="24718" y="35125"/>
                    <a:pt x="24985" y="35659"/>
                    <a:pt x="25518" y="35793"/>
                  </a:cubicBezTo>
                  <a:cubicBezTo>
                    <a:pt x="26085" y="35726"/>
                    <a:pt x="26352" y="35292"/>
                    <a:pt x="26686" y="34925"/>
                  </a:cubicBezTo>
                  <a:cubicBezTo>
                    <a:pt x="29354" y="31957"/>
                    <a:pt x="31956" y="28888"/>
                    <a:pt x="34558" y="25852"/>
                  </a:cubicBezTo>
                  <a:cubicBezTo>
                    <a:pt x="35626" y="24618"/>
                    <a:pt x="36960" y="23584"/>
                    <a:pt x="37527" y="21983"/>
                  </a:cubicBezTo>
                  <a:cubicBezTo>
                    <a:pt x="37760" y="21382"/>
                    <a:pt x="37527" y="20982"/>
                    <a:pt x="37060" y="20582"/>
                  </a:cubicBezTo>
                  <a:cubicBezTo>
                    <a:pt x="29088" y="13877"/>
                    <a:pt x="21149" y="7139"/>
                    <a:pt x="13210" y="434"/>
                  </a:cubicBezTo>
                  <a:cubicBezTo>
                    <a:pt x="12854" y="136"/>
                    <a:pt x="12566" y="1"/>
                    <a:pt x="12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6"/>
            <p:cNvSpPr/>
            <p:nvPr/>
          </p:nvSpPr>
          <p:spPr>
            <a:xfrm>
              <a:off x="9144000" y="1927613"/>
              <a:ext cx="782250" cy="735550"/>
            </a:xfrm>
            <a:custGeom>
              <a:avLst/>
              <a:gdLst/>
              <a:ahLst/>
              <a:cxnLst/>
              <a:rect l="l" t="t" r="r" b="b"/>
              <a:pathLst>
                <a:path w="31290" h="29422" extrusionOk="0">
                  <a:moveTo>
                    <a:pt x="6472" y="1"/>
                  </a:moveTo>
                  <a:cubicBezTo>
                    <a:pt x="6239" y="201"/>
                    <a:pt x="5938" y="368"/>
                    <a:pt x="5738" y="601"/>
                  </a:cubicBezTo>
                  <a:cubicBezTo>
                    <a:pt x="4337" y="2202"/>
                    <a:pt x="3070" y="3903"/>
                    <a:pt x="1602" y="5404"/>
                  </a:cubicBezTo>
                  <a:cubicBezTo>
                    <a:pt x="1" y="7072"/>
                    <a:pt x="134" y="8140"/>
                    <a:pt x="1836" y="9674"/>
                  </a:cubicBezTo>
                  <a:cubicBezTo>
                    <a:pt x="2903" y="10608"/>
                    <a:pt x="4004" y="11476"/>
                    <a:pt x="5071" y="12376"/>
                  </a:cubicBezTo>
                  <a:cubicBezTo>
                    <a:pt x="7573" y="14478"/>
                    <a:pt x="10108" y="16546"/>
                    <a:pt x="12543" y="18681"/>
                  </a:cubicBezTo>
                  <a:cubicBezTo>
                    <a:pt x="14378" y="20315"/>
                    <a:pt x="16346" y="21816"/>
                    <a:pt x="18181" y="23384"/>
                  </a:cubicBezTo>
                  <a:cubicBezTo>
                    <a:pt x="20582" y="25452"/>
                    <a:pt x="22884" y="27587"/>
                    <a:pt x="25486" y="29422"/>
                  </a:cubicBezTo>
                  <a:cubicBezTo>
                    <a:pt x="25853" y="27520"/>
                    <a:pt x="27020" y="26086"/>
                    <a:pt x="28354" y="24785"/>
                  </a:cubicBezTo>
                  <a:cubicBezTo>
                    <a:pt x="29255" y="23918"/>
                    <a:pt x="29922" y="22884"/>
                    <a:pt x="30689" y="21916"/>
                  </a:cubicBezTo>
                  <a:cubicBezTo>
                    <a:pt x="30990" y="21583"/>
                    <a:pt x="31290" y="21216"/>
                    <a:pt x="30990" y="20715"/>
                  </a:cubicBezTo>
                  <a:cubicBezTo>
                    <a:pt x="26153" y="16579"/>
                    <a:pt x="21316" y="12476"/>
                    <a:pt x="16479" y="8373"/>
                  </a:cubicBezTo>
                  <a:cubicBezTo>
                    <a:pt x="13144" y="5571"/>
                    <a:pt x="9808" y="2803"/>
                    <a:pt x="6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6"/>
            <p:cNvSpPr/>
            <p:nvPr/>
          </p:nvSpPr>
          <p:spPr>
            <a:xfrm>
              <a:off x="9793650" y="2128588"/>
              <a:ext cx="527050" cy="569400"/>
            </a:xfrm>
            <a:custGeom>
              <a:avLst/>
              <a:gdLst/>
              <a:ahLst/>
              <a:cxnLst/>
              <a:rect l="l" t="t" r="r" b="b"/>
              <a:pathLst>
                <a:path w="21082" h="22776" extrusionOk="0">
                  <a:moveTo>
                    <a:pt x="18013" y="1"/>
                  </a:moveTo>
                  <a:cubicBezTo>
                    <a:pt x="17713" y="268"/>
                    <a:pt x="17413" y="534"/>
                    <a:pt x="17146" y="835"/>
                  </a:cubicBezTo>
                  <a:cubicBezTo>
                    <a:pt x="13410" y="5104"/>
                    <a:pt x="9707" y="9407"/>
                    <a:pt x="6004" y="13677"/>
                  </a:cubicBezTo>
                  <a:cubicBezTo>
                    <a:pt x="5979" y="13675"/>
                    <a:pt x="5953" y="13674"/>
                    <a:pt x="5928" y="13674"/>
                  </a:cubicBezTo>
                  <a:cubicBezTo>
                    <a:pt x="5566" y="13674"/>
                    <a:pt x="5289" y="13894"/>
                    <a:pt x="5070" y="14144"/>
                  </a:cubicBezTo>
                  <a:cubicBezTo>
                    <a:pt x="3669" y="15745"/>
                    <a:pt x="2202" y="17313"/>
                    <a:pt x="867" y="18981"/>
                  </a:cubicBezTo>
                  <a:cubicBezTo>
                    <a:pt x="0" y="20082"/>
                    <a:pt x="134" y="21082"/>
                    <a:pt x="1201" y="22083"/>
                  </a:cubicBezTo>
                  <a:cubicBezTo>
                    <a:pt x="1725" y="22542"/>
                    <a:pt x="2226" y="22776"/>
                    <a:pt x="2730" y="22776"/>
                  </a:cubicBezTo>
                  <a:cubicBezTo>
                    <a:pt x="3251" y="22776"/>
                    <a:pt x="3777" y="22525"/>
                    <a:pt x="4337" y="22016"/>
                  </a:cubicBezTo>
                  <a:cubicBezTo>
                    <a:pt x="4670" y="21716"/>
                    <a:pt x="4970" y="21383"/>
                    <a:pt x="5170" y="20949"/>
                  </a:cubicBezTo>
                  <a:cubicBezTo>
                    <a:pt x="5271" y="20682"/>
                    <a:pt x="5237" y="20382"/>
                    <a:pt x="5037" y="20182"/>
                  </a:cubicBezTo>
                  <a:cubicBezTo>
                    <a:pt x="4337" y="19481"/>
                    <a:pt x="4670" y="18948"/>
                    <a:pt x="5170" y="18314"/>
                  </a:cubicBezTo>
                  <a:cubicBezTo>
                    <a:pt x="5492" y="17912"/>
                    <a:pt x="5813" y="17704"/>
                    <a:pt x="6171" y="17704"/>
                  </a:cubicBezTo>
                  <a:cubicBezTo>
                    <a:pt x="6408" y="17704"/>
                    <a:pt x="6660" y="17795"/>
                    <a:pt x="6938" y="17980"/>
                  </a:cubicBezTo>
                  <a:cubicBezTo>
                    <a:pt x="7030" y="18035"/>
                    <a:pt x="7152" y="18060"/>
                    <a:pt x="7277" y="18060"/>
                  </a:cubicBezTo>
                  <a:cubicBezTo>
                    <a:pt x="7379" y="18060"/>
                    <a:pt x="7482" y="18044"/>
                    <a:pt x="7572" y="18014"/>
                  </a:cubicBezTo>
                  <a:cubicBezTo>
                    <a:pt x="8339" y="17580"/>
                    <a:pt x="8773" y="16779"/>
                    <a:pt x="9407" y="16246"/>
                  </a:cubicBezTo>
                  <a:cubicBezTo>
                    <a:pt x="12976" y="12109"/>
                    <a:pt x="16545" y="8006"/>
                    <a:pt x="20148" y="3870"/>
                  </a:cubicBezTo>
                  <a:cubicBezTo>
                    <a:pt x="20481" y="3470"/>
                    <a:pt x="21082" y="3103"/>
                    <a:pt x="20782" y="2369"/>
                  </a:cubicBezTo>
                  <a:cubicBezTo>
                    <a:pt x="19848" y="1568"/>
                    <a:pt x="18914" y="801"/>
                    <a:pt x="18013" y="1"/>
                  </a:cubicBezTo>
                  <a:close/>
                </a:path>
              </a:pathLst>
            </a:custGeom>
            <a:solidFill>
              <a:srgbClr val="F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6"/>
            <p:cNvSpPr/>
            <p:nvPr/>
          </p:nvSpPr>
          <p:spPr>
            <a:xfrm>
              <a:off x="10021300" y="2182338"/>
              <a:ext cx="324425" cy="364100"/>
            </a:xfrm>
            <a:custGeom>
              <a:avLst/>
              <a:gdLst/>
              <a:ahLst/>
              <a:cxnLst/>
              <a:rect l="l" t="t" r="r" b="b"/>
              <a:pathLst>
                <a:path w="12977" h="14564" extrusionOk="0">
                  <a:moveTo>
                    <a:pt x="12340" y="1"/>
                  </a:moveTo>
                  <a:cubicBezTo>
                    <a:pt x="12125" y="1"/>
                    <a:pt x="11895" y="139"/>
                    <a:pt x="11676" y="219"/>
                  </a:cubicBezTo>
                  <a:cubicBezTo>
                    <a:pt x="11008" y="1020"/>
                    <a:pt x="10375" y="1854"/>
                    <a:pt x="9708" y="2654"/>
                  </a:cubicBezTo>
                  <a:cubicBezTo>
                    <a:pt x="6472" y="6390"/>
                    <a:pt x="3236" y="10126"/>
                    <a:pt x="1" y="13896"/>
                  </a:cubicBezTo>
                  <a:cubicBezTo>
                    <a:pt x="56" y="14309"/>
                    <a:pt x="225" y="14563"/>
                    <a:pt x="584" y="14563"/>
                  </a:cubicBezTo>
                  <a:cubicBezTo>
                    <a:pt x="659" y="14563"/>
                    <a:pt x="742" y="14552"/>
                    <a:pt x="835" y="14529"/>
                  </a:cubicBezTo>
                  <a:cubicBezTo>
                    <a:pt x="4671" y="10126"/>
                    <a:pt x="8507" y="5723"/>
                    <a:pt x="12343" y="1320"/>
                  </a:cubicBezTo>
                  <a:cubicBezTo>
                    <a:pt x="12610" y="1020"/>
                    <a:pt x="12977" y="686"/>
                    <a:pt x="12743" y="252"/>
                  </a:cubicBezTo>
                  <a:cubicBezTo>
                    <a:pt x="12622" y="64"/>
                    <a:pt x="12485" y="1"/>
                    <a:pt x="12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6"/>
            <p:cNvSpPr/>
            <p:nvPr/>
          </p:nvSpPr>
          <p:spPr>
            <a:xfrm>
              <a:off x="9766950" y="2445488"/>
              <a:ext cx="176825" cy="275225"/>
            </a:xfrm>
            <a:custGeom>
              <a:avLst/>
              <a:gdLst/>
              <a:ahLst/>
              <a:cxnLst/>
              <a:rect l="l" t="t" r="r" b="b"/>
              <a:pathLst>
                <a:path w="7073" h="11009" extrusionOk="0">
                  <a:moveTo>
                    <a:pt x="6072" y="0"/>
                  </a:moveTo>
                  <a:cubicBezTo>
                    <a:pt x="4938" y="1768"/>
                    <a:pt x="3537" y="3370"/>
                    <a:pt x="2102" y="4937"/>
                  </a:cubicBezTo>
                  <a:cubicBezTo>
                    <a:pt x="1135" y="5971"/>
                    <a:pt x="1" y="7039"/>
                    <a:pt x="568" y="8707"/>
                  </a:cubicBezTo>
                  <a:cubicBezTo>
                    <a:pt x="1035" y="9174"/>
                    <a:pt x="1535" y="9674"/>
                    <a:pt x="2035" y="10108"/>
                  </a:cubicBezTo>
                  <a:cubicBezTo>
                    <a:pt x="2701" y="10709"/>
                    <a:pt x="3320" y="11009"/>
                    <a:pt x="3925" y="11009"/>
                  </a:cubicBezTo>
                  <a:cubicBezTo>
                    <a:pt x="4564" y="11009"/>
                    <a:pt x="5188" y="10675"/>
                    <a:pt x="5838" y="10008"/>
                  </a:cubicBezTo>
                  <a:cubicBezTo>
                    <a:pt x="6272" y="9607"/>
                    <a:pt x="6605" y="9107"/>
                    <a:pt x="6972" y="8673"/>
                  </a:cubicBezTo>
                  <a:cubicBezTo>
                    <a:pt x="7030" y="8124"/>
                    <a:pt x="6763" y="7926"/>
                    <a:pt x="6343" y="7926"/>
                  </a:cubicBezTo>
                  <a:cubicBezTo>
                    <a:pt x="6278" y="7926"/>
                    <a:pt x="6210" y="7931"/>
                    <a:pt x="6138" y="7939"/>
                  </a:cubicBezTo>
                  <a:cubicBezTo>
                    <a:pt x="5805" y="8306"/>
                    <a:pt x="5438" y="8673"/>
                    <a:pt x="5138" y="9040"/>
                  </a:cubicBezTo>
                  <a:cubicBezTo>
                    <a:pt x="4721" y="9557"/>
                    <a:pt x="4312" y="9791"/>
                    <a:pt x="3895" y="9791"/>
                  </a:cubicBezTo>
                  <a:cubicBezTo>
                    <a:pt x="3478" y="9791"/>
                    <a:pt x="3053" y="9557"/>
                    <a:pt x="2603" y="9140"/>
                  </a:cubicBezTo>
                  <a:cubicBezTo>
                    <a:pt x="1468" y="8106"/>
                    <a:pt x="1368" y="7639"/>
                    <a:pt x="2269" y="6538"/>
                  </a:cubicBezTo>
                  <a:cubicBezTo>
                    <a:pt x="3870" y="4704"/>
                    <a:pt x="5471" y="2836"/>
                    <a:pt x="7072" y="1001"/>
                  </a:cubicBezTo>
                  <a:cubicBezTo>
                    <a:pt x="6839" y="534"/>
                    <a:pt x="6539" y="201"/>
                    <a:pt x="6072" y="0"/>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6"/>
            <p:cNvSpPr/>
            <p:nvPr/>
          </p:nvSpPr>
          <p:spPr>
            <a:xfrm>
              <a:off x="9887050" y="2557163"/>
              <a:ext cx="146775" cy="159375"/>
            </a:xfrm>
            <a:custGeom>
              <a:avLst/>
              <a:gdLst/>
              <a:ahLst/>
              <a:cxnLst/>
              <a:rect l="l" t="t" r="r" b="b"/>
              <a:pathLst>
                <a:path w="5871" h="6375" extrusionOk="0">
                  <a:moveTo>
                    <a:pt x="2341" y="1"/>
                  </a:moveTo>
                  <a:cubicBezTo>
                    <a:pt x="1807" y="1"/>
                    <a:pt x="1333" y="401"/>
                    <a:pt x="901" y="1171"/>
                  </a:cubicBezTo>
                  <a:cubicBezTo>
                    <a:pt x="834" y="1304"/>
                    <a:pt x="734" y="1404"/>
                    <a:pt x="634" y="1471"/>
                  </a:cubicBezTo>
                  <a:cubicBezTo>
                    <a:pt x="0" y="2005"/>
                    <a:pt x="0" y="2472"/>
                    <a:pt x="767" y="2939"/>
                  </a:cubicBezTo>
                  <a:cubicBezTo>
                    <a:pt x="1001" y="3072"/>
                    <a:pt x="1134" y="3306"/>
                    <a:pt x="1334" y="3506"/>
                  </a:cubicBezTo>
                  <a:cubicBezTo>
                    <a:pt x="1668" y="3639"/>
                    <a:pt x="2002" y="3839"/>
                    <a:pt x="2168" y="4206"/>
                  </a:cubicBezTo>
                  <a:cubicBezTo>
                    <a:pt x="3136" y="4907"/>
                    <a:pt x="4103" y="5607"/>
                    <a:pt x="5170" y="6375"/>
                  </a:cubicBezTo>
                  <a:cubicBezTo>
                    <a:pt x="5271" y="5607"/>
                    <a:pt x="5337" y="5040"/>
                    <a:pt x="5437" y="4473"/>
                  </a:cubicBezTo>
                  <a:cubicBezTo>
                    <a:pt x="5604" y="3372"/>
                    <a:pt x="5871" y="2238"/>
                    <a:pt x="4637" y="1504"/>
                  </a:cubicBezTo>
                  <a:cubicBezTo>
                    <a:pt x="4603" y="904"/>
                    <a:pt x="4170" y="804"/>
                    <a:pt x="3703" y="737"/>
                  </a:cubicBezTo>
                  <a:cubicBezTo>
                    <a:pt x="3207" y="242"/>
                    <a:pt x="2756" y="1"/>
                    <a:pt x="2341" y="1"/>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6"/>
            <p:cNvSpPr/>
            <p:nvPr/>
          </p:nvSpPr>
          <p:spPr>
            <a:xfrm>
              <a:off x="9979600" y="2529713"/>
              <a:ext cx="62575" cy="65075"/>
            </a:xfrm>
            <a:custGeom>
              <a:avLst/>
              <a:gdLst/>
              <a:ahLst/>
              <a:cxnLst/>
              <a:rect l="l" t="t" r="r" b="b"/>
              <a:pathLst>
                <a:path w="2503" h="2603" extrusionOk="0">
                  <a:moveTo>
                    <a:pt x="1669" y="1"/>
                  </a:moveTo>
                  <a:cubicBezTo>
                    <a:pt x="1135" y="601"/>
                    <a:pt x="568" y="1235"/>
                    <a:pt x="1" y="1835"/>
                  </a:cubicBezTo>
                  <a:cubicBezTo>
                    <a:pt x="334" y="2069"/>
                    <a:pt x="635" y="2336"/>
                    <a:pt x="935" y="2602"/>
                  </a:cubicBezTo>
                  <a:cubicBezTo>
                    <a:pt x="1468" y="1935"/>
                    <a:pt x="2002" y="1268"/>
                    <a:pt x="2503" y="634"/>
                  </a:cubicBezTo>
                  <a:cubicBezTo>
                    <a:pt x="2236" y="401"/>
                    <a:pt x="1969" y="201"/>
                    <a:pt x="1669" y="1"/>
                  </a:cubicBezTo>
                  <a:close/>
                </a:path>
              </a:pathLst>
            </a:custGeom>
            <a:solidFill>
              <a:srgbClr val="665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6"/>
            <p:cNvSpPr/>
            <p:nvPr/>
          </p:nvSpPr>
          <p:spPr>
            <a:xfrm>
              <a:off x="10074675" y="840363"/>
              <a:ext cx="132625" cy="170800"/>
            </a:xfrm>
            <a:custGeom>
              <a:avLst/>
              <a:gdLst/>
              <a:ahLst/>
              <a:cxnLst/>
              <a:rect l="l" t="t" r="r" b="b"/>
              <a:pathLst>
                <a:path w="5305" h="6832" extrusionOk="0">
                  <a:moveTo>
                    <a:pt x="3384" y="0"/>
                  </a:moveTo>
                  <a:cubicBezTo>
                    <a:pt x="3062" y="0"/>
                    <a:pt x="2736" y="60"/>
                    <a:pt x="2402" y="226"/>
                  </a:cubicBezTo>
                  <a:cubicBezTo>
                    <a:pt x="1468" y="393"/>
                    <a:pt x="934" y="1094"/>
                    <a:pt x="768" y="1827"/>
                  </a:cubicBezTo>
                  <a:cubicBezTo>
                    <a:pt x="334" y="3462"/>
                    <a:pt x="0" y="5130"/>
                    <a:pt x="0" y="6831"/>
                  </a:cubicBezTo>
                  <a:cubicBezTo>
                    <a:pt x="634" y="6397"/>
                    <a:pt x="1268" y="5964"/>
                    <a:pt x="1602" y="5263"/>
                  </a:cubicBezTo>
                  <a:cubicBezTo>
                    <a:pt x="2132" y="5538"/>
                    <a:pt x="2674" y="5686"/>
                    <a:pt x="3228" y="5686"/>
                  </a:cubicBezTo>
                  <a:cubicBezTo>
                    <a:pt x="3614" y="5686"/>
                    <a:pt x="4006" y="5614"/>
                    <a:pt x="4404" y="5463"/>
                  </a:cubicBezTo>
                  <a:cubicBezTo>
                    <a:pt x="4704" y="3762"/>
                    <a:pt x="5004" y="2028"/>
                    <a:pt x="5304" y="326"/>
                  </a:cubicBezTo>
                  <a:cubicBezTo>
                    <a:pt x="4659" y="237"/>
                    <a:pt x="4029" y="0"/>
                    <a:pt x="3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6"/>
            <p:cNvSpPr/>
            <p:nvPr/>
          </p:nvSpPr>
          <p:spPr>
            <a:xfrm>
              <a:off x="9973775" y="1484813"/>
              <a:ext cx="129275" cy="162625"/>
            </a:xfrm>
            <a:custGeom>
              <a:avLst/>
              <a:gdLst/>
              <a:ahLst/>
              <a:cxnLst/>
              <a:rect l="l" t="t" r="r" b="b"/>
              <a:pathLst>
                <a:path w="5171" h="6505" extrusionOk="0">
                  <a:moveTo>
                    <a:pt x="3468" y="0"/>
                  </a:moveTo>
                  <a:cubicBezTo>
                    <a:pt x="3094" y="0"/>
                    <a:pt x="2717" y="62"/>
                    <a:pt x="2335" y="233"/>
                  </a:cubicBezTo>
                  <a:cubicBezTo>
                    <a:pt x="1568" y="400"/>
                    <a:pt x="1201" y="967"/>
                    <a:pt x="801" y="1568"/>
                  </a:cubicBezTo>
                  <a:cubicBezTo>
                    <a:pt x="334" y="3169"/>
                    <a:pt x="34" y="4803"/>
                    <a:pt x="0" y="6505"/>
                  </a:cubicBezTo>
                  <a:cubicBezTo>
                    <a:pt x="367" y="5704"/>
                    <a:pt x="1068" y="5304"/>
                    <a:pt x="1802" y="4937"/>
                  </a:cubicBezTo>
                  <a:cubicBezTo>
                    <a:pt x="2005" y="4892"/>
                    <a:pt x="2206" y="4874"/>
                    <a:pt x="2407" y="4874"/>
                  </a:cubicBezTo>
                  <a:cubicBezTo>
                    <a:pt x="3094" y="4874"/>
                    <a:pt x="3765" y="5085"/>
                    <a:pt x="4437" y="5137"/>
                  </a:cubicBezTo>
                  <a:cubicBezTo>
                    <a:pt x="4670" y="3502"/>
                    <a:pt x="4937" y="1868"/>
                    <a:pt x="5171" y="267"/>
                  </a:cubicBezTo>
                  <a:cubicBezTo>
                    <a:pt x="4605" y="146"/>
                    <a:pt x="4040" y="0"/>
                    <a:pt x="3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6"/>
            <p:cNvSpPr/>
            <p:nvPr/>
          </p:nvSpPr>
          <p:spPr>
            <a:xfrm>
              <a:off x="10051325" y="1009613"/>
              <a:ext cx="127625" cy="148300"/>
            </a:xfrm>
            <a:custGeom>
              <a:avLst/>
              <a:gdLst/>
              <a:ahLst/>
              <a:cxnLst/>
              <a:rect l="l" t="t" r="r" b="b"/>
              <a:pathLst>
                <a:path w="5105" h="5932" extrusionOk="0">
                  <a:moveTo>
                    <a:pt x="3296" y="0"/>
                  </a:moveTo>
                  <a:cubicBezTo>
                    <a:pt x="2965" y="0"/>
                    <a:pt x="2633" y="43"/>
                    <a:pt x="2302" y="161"/>
                  </a:cubicBezTo>
                  <a:cubicBezTo>
                    <a:pt x="1568" y="428"/>
                    <a:pt x="1068" y="895"/>
                    <a:pt x="701" y="1562"/>
                  </a:cubicBezTo>
                  <a:cubicBezTo>
                    <a:pt x="267" y="2996"/>
                    <a:pt x="34" y="4431"/>
                    <a:pt x="0" y="5932"/>
                  </a:cubicBezTo>
                  <a:cubicBezTo>
                    <a:pt x="401" y="5065"/>
                    <a:pt x="1101" y="4531"/>
                    <a:pt x="2035" y="4264"/>
                  </a:cubicBezTo>
                  <a:cubicBezTo>
                    <a:pt x="2162" y="4259"/>
                    <a:pt x="2289" y="4256"/>
                    <a:pt x="2415" y="4256"/>
                  </a:cubicBezTo>
                  <a:cubicBezTo>
                    <a:pt x="3088" y="4256"/>
                    <a:pt x="3758" y="4334"/>
                    <a:pt x="4404" y="4531"/>
                  </a:cubicBezTo>
                  <a:cubicBezTo>
                    <a:pt x="4637" y="3097"/>
                    <a:pt x="4871" y="1662"/>
                    <a:pt x="5104" y="228"/>
                  </a:cubicBezTo>
                  <a:cubicBezTo>
                    <a:pt x="4501" y="142"/>
                    <a:pt x="3899" y="0"/>
                    <a:pt x="3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6"/>
            <p:cNvSpPr/>
            <p:nvPr/>
          </p:nvSpPr>
          <p:spPr>
            <a:xfrm>
              <a:off x="10077175" y="848513"/>
              <a:ext cx="685525" cy="860050"/>
            </a:xfrm>
            <a:custGeom>
              <a:avLst/>
              <a:gdLst/>
              <a:ahLst/>
              <a:cxnLst/>
              <a:rect l="l" t="t" r="r" b="b"/>
              <a:pathLst>
                <a:path w="27421" h="34402" extrusionOk="0">
                  <a:moveTo>
                    <a:pt x="5204" y="0"/>
                  </a:moveTo>
                  <a:cubicBezTo>
                    <a:pt x="4837" y="234"/>
                    <a:pt x="4671" y="601"/>
                    <a:pt x="4604" y="1001"/>
                  </a:cubicBezTo>
                  <a:cubicBezTo>
                    <a:pt x="4404" y="2335"/>
                    <a:pt x="4103" y="3703"/>
                    <a:pt x="4003" y="5071"/>
                  </a:cubicBezTo>
                  <a:cubicBezTo>
                    <a:pt x="3870" y="5571"/>
                    <a:pt x="3803" y="6105"/>
                    <a:pt x="3770" y="6638"/>
                  </a:cubicBezTo>
                  <a:cubicBezTo>
                    <a:pt x="3436" y="8039"/>
                    <a:pt x="3236" y="9440"/>
                    <a:pt x="3103" y="10875"/>
                  </a:cubicBezTo>
                  <a:cubicBezTo>
                    <a:pt x="2602" y="12976"/>
                    <a:pt x="2369" y="15078"/>
                    <a:pt x="2035" y="17213"/>
                  </a:cubicBezTo>
                  <a:cubicBezTo>
                    <a:pt x="1602" y="19981"/>
                    <a:pt x="1068" y="22750"/>
                    <a:pt x="768" y="25552"/>
                  </a:cubicBezTo>
                  <a:cubicBezTo>
                    <a:pt x="401" y="26920"/>
                    <a:pt x="267" y="28321"/>
                    <a:pt x="67" y="29688"/>
                  </a:cubicBezTo>
                  <a:cubicBezTo>
                    <a:pt x="1" y="30022"/>
                    <a:pt x="34" y="30355"/>
                    <a:pt x="234" y="30656"/>
                  </a:cubicBezTo>
                  <a:cubicBezTo>
                    <a:pt x="634" y="31056"/>
                    <a:pt x="1168" y="31089"/>
                    <a:pt x="1702" y="31189"/>
                  </a:cubicBezTo>
                  <a:cubicBezTo>
                    <a:pt x="8273" y="32223"/>
                    <a:pt x="14844" y="33291"/>
                    <a:pt x="21449" y="34325"/>
                  </a:cubicBezTo>
                  <a:cubicBezTo>
                    <a:pt x="21661" y="34363"/>
                    <a:pt x="21873" y="34402"/>
                    <a:pt x="22085" y="34402"/>
                  </a:cubicBezTo>
                  <a:cubicBezTo>
                    <a:pt x="22240" y="34402"/>
                    <a:pt x="22395" y="34381"/>
                    <a:pt x="22550" y="34325"/>
                  </a:cubicBezTo>
                  <a:cubicBezTo>
                    <a:pt x="24118" y="24385"/>
                    <a:pt x="25719" y="14444"/>
                    <a:pt x="27320" y="4504"/>
                  </a:cubicBezTo>
                  <a:cubicBezTo>
                    <a:pt x="27420" y="3803"/>
                    <a:pt x="27220" y="3470"/>
                    <a:pt x="26486" y="3336"/>
                  </a:cubicBezTo>
                  <a:cubicBezTo>
                    <a:pt x="19414" y="2235"/>
                    <a:pt x="12309" y="1135"/>
                    <a:pt x="5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6"/>
            <p:cNvSpPr/>
            <p:nvPr/>
          </p:nvSpPr>
          <p:spPr>
            <a:xfrm>
              <a:off x="9992125" y="1107013"/>
              <a:ext cx="170125" cy="527075"/>
            </a:xfrm>
            <a:custGeom>
              <a:avLst/>
              <a:gdLst/>
              <a:ahLst/>
              <a:cxnLst/>
              <a:rect l="l" t="t" r="r" b="b"/>
              <a:pathLst>
                <a:path w="6805" h="21083" extrusionOk="0">
                  <a:moveTo>
                    <a:pt x="5197" y="0"/>
                  </a:moveTo>
                  <a:cubicBezTo>
                    <a:pt x="4197" y="0"/>
                    <a:pt x="3104" y="481"/>
                    <a:pt x="2635" y="1235"/>
                  </a:cubicBezTo>
                  <a:cubicBezTo>
                    <a:pt x="1234" y="6372"/>
                    <a:pt x="867" y="11276"/>
                    <a:pt x="0" y="16380"/>
                  </a:cubicBezTo>
                  <a:cubicBezTo>
                    <a:pt x="6305" y="13277"/>
                    <a:pt x="3269" y="21083"/>
                    <a:pt x="6805" y="635"/>
                  </a:cubicBezTo>
                  <a:cubicBezTo>
                    <a:pt x="6429" y="194"/>
                    <a:pt x="5832" y="0"/>
                    <a:pt x="51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6"/>
            <p:cNvSpPr/>
            <p:nvPr/>
          </p:nvSpPr>
          <p:spPr>
            <a:xfrm>
              <a:off x="9952075" y="1599138"/>
              <a:ext cx="688850" cy="253175"/>
            </a:xfrm>
            <a:custGeom>
              <a:avLst/>
              <a:gdLst/>
              <a:ahLst/>
              <a:cxnLst/>
              <a:rect l="l" t="t" r="r" b="b"/>
              <a:pathLst>
                <a:path w="27554" h="10127" extrusionOk="0">
                  <a:moveTo>
                    <a:pt x="3689" y="1"/>
                  </a:moveTo>
                  <a:cubicBezTo>
                    <a:pt x="3400" y="1"/>
                    <a:pt x="3103" y="30"/>
                    <a:pt x="2803" y="64"/>
                  </a:cubicBezTo>
                  <a:cubicBezTo>
                    <a:pt x="1936" y="464"/>
                    <a:pt x="968" y="731"/>
                    <a:pt x="868" y="1932"/>
                  </a:cubicBezTo>
                  <a:cubicBezTo>
                    <a:pt x="1" y="4066"/>
                    <a:pt x="835" y="6101"/>
                    <a:pt x="2803" y="6435"/>
                  </a:cubicBezTo>
                  <a:cubicBezTo>
                    <a:pt x="10475" y="7669"/>
                    <a:pt x="18147" y="8870"/>
                    <a:pt x="25819" y="10104"/>
                  </a:cubicBezTo>
                  <a:cubicBezTo>
                    <a:pt x="25919" y="10119"/>
                    <a:pt x="26009" y="10127"/>
                    <a:pt x="26091" y="10127"/>
                  </a:cubicBezTo>
                  <a:cubicBezTo>
                    <a:pt x="26560" y="10127"/>
                    <a:pt x="26753" y="9881"/>
                    <a:pt x="26753" y="9370"/>
                  </a:cubicBezTo>
                  <a:cubicBezTo>
                    <a:pt x="26520" y="9003"/>
                    <a:pt x="26420" y="8536"/>
                    <a:pt x="25986" y="8336"/>
                  </a:cubicBezTo>
                  <a:cubicBezTo>
                    <a:pt x="25886" y="8370"/>
                    <a:pt x="25819" y="8403"/>
                    <a:pt x="25753" y="8470"/>
                  </a:cubicBezTo>
                  <a:cubicBezTo>
                    <a:pt x="25605" y="8636"/>
                    <a:pt x="25436" y="8679"/>
                    <a:pt x="25259" y="8679"/>
                  </a:cubicBezTo>
                  <a:cubicBezTo>
                    <a:pt x="25116" y="8679"/>
                    <a:pt x="24967" y="8651"/>
                    <a:pt x="24819" y="8636"/>
                  </a:cubicBezTo>
                  <a:cubicBezTo>
                    <a:pt x="24352" y="8603"/>
                    <a:pt x="23885" y="8436"/>
                    <a:pt x="23418" y="8436"/>
                  </a:cubicBezTo>
                  <a:cubicBezTo>
                    <a:pt x="18314" y="7669"/>
                    <a:pt x="13244" y="6802"/>
                    <a:pt x="8140" y="6068"/>
                  </a:cubicBezTo>
                  <a:cubicBezTo>
                    <a:pt x="8023" y="6156"/>
                    <a:pt x="7921" y="6191"/>
                    <a:pt x="7831" y="6191"/>
                  </a:cubicBezTo>
                  <a:cubicBezTo>
                    <a:pt x="7509" y="6191"/>
                    <a:pt x="7318" y="5753"/>
                    <a:pt x="7006" y="5701"/>
                  </a:cubicBezTo>
                  <a:cubicBezTo>
                    <a:pt x="6572" y="5568"/>
                    <a:pt x="6105" y="5501"/>
                    <a:pt x="5638" y="5467"/>
                  </a:cubicBezTo>
                  <a:cubicBezTo>
                    <a:pt x="5394" y="5486"/>
                    <a:pt x="5150" y="5579"/>
                    <a:pt x="4917" y="5579"/>
                  </a:cubicBezTo>
                  <a:cubicBezTo>
                    <a:pt x="4737" y="5579"/>
                    <a:pt x="4564" y="5523"/>
                    <a:pt x="4404" y="5334"/>
                  </a:cubicBezTo>
                  <a:cubicBezTo>
                    <a:pt x="4071" y="5134"/>
                    <a:pt x="3670" y="5134"/>
                    <a:pt x="3303" y="5067"/>
                  </a:cubicBezTo>
                  <a:cubicBezTo>
                    <a:pt x="2236" y="4900"/>
                    <a:pt x="1702" y="3933"/>
                    <a:pt x="2069" y="2899"/>
                  </a:cubicBezTo>
                  <a:cubicBezTo>
                    <a:pt x="2169" y="2599"/>
                    <a:pt x="2403" y="2365"/>
                    <a:pt x="2569" y="2098"/>
                  </a:cubicBezTo>
                  <a:cubicBezTo>
                    <a:pt x="2841" y="1807"/>
                    <a:pt x="3147" y="1731"/>
                    <a:pt x="3473" y="1731"/>
                  </a:cubicBezTo>
                  <a:cubicBezTo>
                    <a:pt x="3708" y="1731"/>
                    <a:pt x="3953" y="1770"/>
                    <a:pt x="4204" y="1798"/>
                  </a:cubicBezTo>
                  <a:cubicBezTo>
                    <a:pt x="11576" y="2966"/>
                    <a:pt x="18948" y="4167"/>
                    <a:pt x="26320" y="5334"/>
                  </a:cubicBezTo>
                  <a:cubicBezTo>
                    <a:pt x="26449" y="5364"/>
                    <a:pt x="26575" y="5382"/>
                    <a:pt x="26696" y="5382"/>
                  </a:cubicBezTo>
                  <a:cubicBezTo>
                    <a:pt x="26983" y="5382"/>
                    <a:pt x="27243" y="5282"/>
                    <a:pt x="27454" y="5000"/>
                  </a:cubicBezTo>
                  <a:cubicBezTo>
                    <a:pt x="27487" y="4767"/>
                    <a:pt x="27521" y="4533"/>
                    <a:pt x="27554" y="4300"/>
                  </a:cubicBezTo>
                  <a:cubicBezTo>
                    <a:pt x="27220" y="4000"/>
                    <a:pt x="26753" y="3966"/>
                    <a:pt x="26320" y="3900"/>
                  </a:cubicBezTo>
                  <a:cubicBezTo>
                    <a:pt x="19315" y="2799"/>
                    <a:pt x="12310" y="1665"/>
                    <a:pt x="5305" y="564"/>
                  </a:cubicBezTo>
                  <a:cubicBezTo>
                    <a:pt x="4815" y="119"/>
                    <a:pt x="4267" y="1"/>
                    <a:pt x="36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6"/>
            <p:cNvSpPr/>
            <p:nvPr/>
          </p:nvSpPr>
          <p:spPr>
            <a:xfrm>
              <a:off x="10064675" y="970863"/>
              <a:ext cx="120100" cy="73400"/>
            </a:xfrm>
            <a:custGeom>
              <a:avLst/>
              <a:gdLst/>
              <a:ahLst/>
              <a:cxnLst/>
              <a:rect l="l" t="t" r="r" b="b"/>
              <a:pathLst>
                <a:path w="4804" h="2936" extrusionOk="0">
                  <a:moveTo>
                    <a:pt x="3149" y="1"/>
                  </a:moveTo>
                  <a:cubicBezTo>
                    <a:pt x="1903" y="1"/>
                    <a:pt x="870" y="483"/>
                    <a:pt x="400" y="1611"/>
                  </a:cubicBezTo>
                  <a:cubicBezTo>
                    <a:pt x="200" y="2111"/>
                    <a:pt x="0" y="2812"/>
                    <a:pt x="200" y="2912"/>
                  </a:cubicBezTo>
                  <a:cubicBezTo>
                    <a:pt x="222" y="2928"/>
                    <a:pt x="249" y="2936"/>
                    <a:pt x="279" y="2936"/>
                  </a:cubicBezTo>
                  <a:cubicBezTo>
                    <a:pt x="431" y="2936"/>
                    <a:pt x="672" y="2746"/>
                    <a:pt x="867" y="2578"/>
                  </a:cubicBezTo>
                  <a:cubicBezTo>
                    <a:pt x="1268" y="2078"/>
                    <a:pt x="1835" y="1544"/>
                    <a:pt x="2569" y="1511"/>
                  </a:cubicBezTo>
                  <a:cubicBezTo>
                    <a:pt x="2594" y="1510"/>
                    <a:pt x="2618" y="1509"/>
                    <a:pt x="2643" y="1509"/>
                  </a:cubicBezTo>
                  <a:cubicBezTo>
                    <a:pt x="3224" y="1509"/>
                    <a:pt x="3630" y="1807"/>
                    <a:pt x="4001" y="1807"/>
                  </a:cubicBezTo>
                  <a:cubicBezTo>
                    <a:pt x="4092" y="1807"/>
                    <a:pt x="4181" y="1789"/>
                    <a:pt x="4270" y="1744"/>
                  </a:cubicBezTo>
                  <a:cubicBezTo>
                    <a:pt x="4537" y="1611"/>
                    <a:pt x="4804" y="1244"/>
                    <a:pt x="4804" y="243"/>
                  </a:cubicBezTo>
                  <a:cubicBezTo>
                    <a:pt x="4232" y="86"/>
                    <a:pt x="3672" y="1"/>
                    <a:pt x="3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6"/>
            <p:cNvSpPr/>
            <p:nvPr/>
          </p:nvSpPr>
          <p:spPr>
            <a:xfrm>
              <a:off x="10596725" y="1724138"/>
              <a:ext cx="41700" cy="108425"/>
            </a:xfrm>
            <a:custGeom>
              <a:avLst/>
              <a:gdLst/>
              <a:ahLst/>
              <a:cxnLst/>
              <a:rect l="l" t="t" r="r" b="b"/>
              <a:pathLst>
                <a:path w="1668" h="4337" extrusionOk="0">
                  <a:moveTo>
                    <a:pt x="1668" y="0"/>
                  </a:moveTo>
                  <a:cubicBezTo>
                    <a:pt x="1368" y="34"/>
                    <a:pt x="1034" y="67"/>
                    <a:pt x="734" y="101"/>
                  </a:cubicBezTo>
                  <a:cubicBezTo>
                    <a:pt x="467" y="201"/>
                    <a:pt x="367" y="434"/>
                    <a:pt x="334" y="701"/>
                  </a:cubicBezTo>
                  <a:cubicBezTo>
                    <a:pt x="267" y="834"/>
                    <a:pt x="267" y="968"/>
                    <a:pt x="234" y="1135"/>
                  </a:cubicBezTo>
                  <a:cubicBezTo>
                    <a:pt x="200" y="1301"/>
                    <a:pt x="167" y="1502"/>
                    <a:pt x="167" y="1702"/>
                  </a:cubicBezTo>
                  <a:cubicBezTo>
                    <a:pt x="100" y="1902"/>
                    <a:pt x="100" y="2069"/>
                    <a:pt x="67" y="2269"/>
                  </a:cubicBezTo>
                  <a:cubicBezTo>
                    <a:pt x="0" y="2469"/>
                    <a:pt x="0" y="2669"/>
                    <a:pt x="0" y="2869"/>
                  </a:cubicBezTo>
                  <a:cubicBezTo>
                    <a:pt x="0" y="3103"/>
                    <a:pt x="33" y="3303"/>
                    <a:pt x="234" y="3403"/>
                  </a:cubicBezTo>
                  <a:cubicBezTo>
                    <a:pt x="100" y="4003"/>
                    <a:pt x="500" y="4203"/>
                    <a:pt x="967" y="4337"/>
                  </a:cubicBezTo>
                  <a:cubicBezTo>
                    <a:pt x="1201" y="2903"/>
                    <a:pt x="1434" y="1468"/>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6"/>
            <p:cNvSpPr/>
            <p:nvPr/>
          </p:nvSpPr>
          <p:spPr>
            <a:xfrm>
              <a:off x="10225625" y="1145088"/>
              <a:ext cx="376125" cy="411175"/>
            </a:xfrm>
            <a:custGeom>
              <a:avLst/>
              <a:gdLst/>
              <a:ahLst/>
              <a:cxnLst/>
              <a:rect l="l" t="t" r="r" b="b"/>
              <a:pathLst>
                <a:path w="15045" h="16447" extrusionOk="0">
                  <a:moveTo>
                    <a:pt x="3161" y="0"/>
                  </a:moveTo>
                  <a:cubicBezTo>
                    <a:pt x="2467" y="0"/>
                    <a:pt x="2172" y="342"/>
                    <a:pt x="2035" y="1247"/>
                  </a:cubicBezTo>
                  <a:cubicBezTo>
                    <a:pt x="1701" y="3248"/>
                    <a:pt x="1401" y="5250"/>
                    <a:pt x="1068" y="7251"/>
                  </a:cubicBezTo>
                  <a:cubicBezTo>
                    <a:pt x="767" y="9286"/>
                    <a:pt x="434" y="11287"/>
                    <a:pt x="134" y="13322"/>
                  </a:cubicBezTo>
                  <a:cubicBezTo>
                    <a:pt x="0" y="14023"/>
                    <a:pt x="134" y="14590"/>
                    <a:pt x="934" y="14723"/>
                  </a:cubicBezTo>
                  <a:cubicBezTo>
                    <a:pt x="4537" y="15290"/>
                    <a:pt x="8106" y="15857"/>
                    <a:pt x="11708" y="16424"/>
                  </a:cubicBezTo>
                  <a:cubicBezTo>
                    <a:pt x="11793" y="16439"/>
                    <a:pt x="11874" y="16447"/>
                    <a:pt x="11950" y="16447"/>
                  </a:cubicBezTo>
                  <a:cubicBezTo>
                    <a:pt x="12389" y="16447"/>
                    <a:pt x="12696" y="16201"/>
                    <a:pt x="12809" y="15690"/>
                  </a:cubicBezTo>
                  <a:cubicBezTo>
                    <a:pt x="12909" y="15357"/>
                    <a:pt x="13009" y="14990"/>
                    <a:pt x="13076" y="14623"/>
                  </a:cubicBezTo>
                  <a:cubicBezTo>
                    <a:pt x="13677" y="10954"/>
                    <a:pt x="14244" y="7251"/>
                    <a:pt x="14844" y="3582"/>
                  </a:cubicBezTo>
                  <a:cubicBezTo>
                    <a:pt x="15044" y="2181"/>
                    <a:pt x="14777" y="1814"/>
                    <a:pt x="13443" y="1580"/>
                  </a:cubicBezTo>
                  <a:cubicBezTo>
                    <a:pt x="10174" y="1047"/>
                    <a:pt x="6938" y="546"/>
                    <a:pt x="3669" y="46"/>
                  </a:cubicBezTo>
                  <a:cubicBezTo>
                    <a:pt x="3480" y="16"/>
                    <a:pt x="3311" y="0"/>
                    <a:pt x="3161"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6"/>
            <p:cNvSpPr/>
            <p:nvPr/>
          </p:nvSpPr>
          <p:spPr>
            <a:xfrm>
              <a:off x="10296500" y="998688"/>
              <a:ext cx="331100" cy="83875"/>
            </a:xfrm>
            <a:custGeom>
              <a:avLst/>
              <a:gdLst/>
              <a:ahLst/>
              <a:cxnLst/>
              <a:rect l="l" t="t" r="r" b="b"/>
              <a:pathLst>
                <a:path w="13244" h="3355" extrusionOk="0">
                  <a:moveTo>
                    <a:pt x="913" y="1"/>
                  </a:moveTo>
                  <a:cubicBezTo>
                    <a:pt x="487" y="1"/>
                    <a:pt x="148" y="182"/>
                    <a:pt x="67" y="665"/>
                  </a:cubicBezTo>
                  <a:cubicBezTo>
                    <a:pt x="0" y="1299"/>
                    <a:pt x="467" y="1499"/>
                    <a:pt x="1001" y="1565"/>
                  </a:cubicBezTo>
                  <a:cubicBezTo>
                    <a:pt x="2869" y="1866"/>
                    <a:pt x="4704" y="2166"/>
                    <a:pt x="6538" y="2433"/>
                  </a:cubicBezTo>
                  <a:cubicBezTo>
                    <a:pt x="8340" y="2733"/>
                    <a:pt x="10174" y="3000"/>
                    <a:pt x="11976" y="3300"/>
                  </a:cubicBezTo>
                  <a:cubicBezTo>
                    <a:pt x="12136" y="3330"/>
                    <a:pt x="12293" y="3354"/>
                    <a:pt x="12438" y="3354"/>
                  </a:cubicBezTo>
                  <a:cubicBezTo>
                    <a:pt x="12777" y="3354"/>
                    <a:pt x="13050" y="3223"/>
                    <a:pt x="13143" y="2733"/>
                  </a:cubicBezTo>
                  <a:cubicBezTo>
                    <a:pt x="13243" y="2066"/>
                    <a:pt x="12843" y="1866"/>
                    <a:pt x="12276" y="1799"/>
                  </a:cubicBezTo>
                  <a:cubicBezTo>
                    <a:pt x="8573" y="1199"/>
                    <a:pt x="4904" y="631"/>
                    <a:pt x="1235" y="31"/>
                  </a:cubicBezTo>
                  <a:cubicBezTo>
                    <a:pt x="1124" y="12"/>
                    <a:pt x="1016" y="1"/>
                    <a:pt x="91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6"/>
            <p:cNvSpPr/>
            <p:nvPr/>
          </p:nvSpPr>
          <p:spPr>
            <a:xfrm>
              <a:off x="10058825" y="1671563"/>
              <a:ext cx="101775" cy="90025"/>
            </a:xfrm>
            <a:custGeom>
              <a:avLst/>
              <a:gdLst/>
              <a:ahLst/>
              <a:cxnLst/>
              <a:rect l="l" t="t" r="r" b="b"/>
              <a:pathLst>
                <a:path w="4071" h="3601" extrusionOk="0">
                  <a:moveTo>
                    <a:pt x="1298" y="1"/>
                  </a:moveTo>
                  <a:cubicBezTo>
                    <a:pt x="1090" y="1"/>
                    <a:pt x="880" y="21"/>
                    <a:pt x="668" y="69"/>
                  </a:cubicBezTo>
                  <a:cubicBezTo>
                    <a:pt x="501" y="135"/>
                    <a:pt x="401" y="235"/>
                    <a:pt x="334" y="369"/>
                  </a:cubicBezTo>
                  <a:cubicBezTo>
                    <a:pt x="268" y="569"/>
                    <a:pt x="234" y="769"/>
                    <a:pt x="201" y="969"/>
                  </a:cubicBezTo>
                  <a:cubicBezTo>
                    <a:pt x="167" y="1136"/>
                    <a:pt x="134" y="1336"/>
                    <a:pt x="101" y="1536"/>
                  </a:cubicBezTo>
                  <a:cubicBezTo>
                    <a:pt x="67" y="1737"/>
                    <a:pt x="34" y="1937"/>
                    <a:pt x="34" y="2137"/>
                  </a:cubicBezTo>
                  <a:cubicBezTo>
                    <a:pt x="1" y="2337"/>
                    <a:pt x="134" y="2504"/>
                    <a:pt x="201" y="2704"/>
                  </a:cubicBezTo>
                  <a:cubicBezTo>
                    <a:pt x="256" y="3071"/>
                    <a:pt x="345" y="3189"/>
                    <a:pt x="449" y="3189"/>
                  </a:cubicBezTo>
                  <a:cubicBezTo>
                    <a:pt x="639" y="3189"/>
                    <a:pt x="878" y="2793"/>
                    <a:pt x="1054" y="2793"/>
                  </a:cubicBezTo>
                  <a:cubicBezTo>
                    <a:pt x="1070" y="2793"/>
                    <a:pt x="1086" y="2796"/>
                    <a:pt x="1101" y="2804"/>
                  </a:cubicBezTo>
                  <a:cubicBezTo>
                    <a:pt x="1323" y="2676"/>
                    <a:pt x="1533" y="2621"/>
                    <a:pt x="1734" y="2621"/>
                  </a:cubicBezTo>
                  <a:cubicBezTo>
                    <a:pt x="2109" y="2621"/>
                    <a:pt x="2456" y="2811"/>
                    <a:pt x="2803" y="3071"/>
                  </a:cubicBezTo>
                  <a:cubicBezTo>
                    <a:pt x="2808" y="3070"/>
                    <a:pt x="2812" y="3070"/>
                    <a:pt x="2817" y="3070"/>
                  </a:cubicBezTo>
                  <a:cubicBezTo>
                    <a:pt x="3028" y="3070"/>
                    <a:pt x="3052" y="3601"/>
                    <a:pt x="3280" y="3601"/>
                  </a:cubicBezTo>
                  <a:cubicBezTo>
                    <a:pt x="3358" y="3601"/>
                    <a:pt x="3461" y="3539"/>
                    <a:pt x="3603" y="3371"/>
                  </a:cubicBezTo>
                  <a:cubicBezTo>
                    <a:pt x="3703" y="2604"/>
                    <a:pt x="3803" y="1837"/>
                    <a:pt x="3903" y="1069"/>
                  </a:cubicBezTo>
                  <a:cubicBezTo>
                    <a:pt x="3937" y="803"/>
                    <a:pt x="4070" y="436"/>
                    <a:pt x="3670" y="402"/>
                  </a:cubicBezTo>
                  <a:cubicBezTo>
                    <a:pt x="2875" y="296"/>
                    <a:pt x="2101" y="1"/>
                    <a:pt x="1298" y="1"/>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6"/>
            <p:cNvSpPr/>
            <p:nvPr/>
          </p:nvSpPr>
          <p:spPr>
            <a:xfrm>
              <a:off x="10086350" y="1728638"/>
              <a:ext cx="42550" cy="19700"/>
            </a:xfrm>
            <a:custGeom>
              <a:avLst/>
              <a:gdLst/>
              <a:ahLst/>
              <a:cxnLst/>
              <a:rect l="l" t="t" r="r" b="b"/>
              <a:pathLst>
                <a:path w="1702" h="788" extrusionOk="0">
                  <a:moveTo>
                    <a:pt x="889" y="0"/>
                  </a:moveTo>
                  <a:cubicBezTo>
                    <a:pt x="687" y="0"/>
                    <a:pt x="447" y="182"/>
                    <a:pt x="0" y="521"/>
                  </a:cubicBezTo>
                  <a:cubicBezTo>
                    <a:pt x="568" y="621"/>
                    <a:pt x="1135" y="688"/>
                    <a:pt x="1702" y="788"/>
                  </a:cubicBezTo>
                  <a:cubicBezTo>
                    <a:pt x="1306" y="249"/>
                    <a:pt x="1124" y="0"/>
                    <a:pt x="889" y="0"/>
                  </a:cubicBezTo>
                  <a:close/>
                </a:path>
              </a:pathLst>
            </a:custGeom>
            <a:solidFill>
              <a:srgbClr val="E4EA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6"/>
            <p:cNvSpPr/>
            <p:nvPr/>
          </p:nvSpPr>
          <p:spPr>
            <a:xfrm>
              <a:off x="9978775" y="1634988"/>
              <a:ext cx="636300" cy="189875"/>
            </a:xfrm>
            <a:custGeom>
              <a:avLst/>
              <a:gdLst/>
              <a:ahLst/>
              <a:cxnLst/>
              <a:rect l="l" t="t" r="r" b="b"/>
              <a:pathLst>
                <a:path w="25452" h="7595" extrusionOk="0">
                  <a:moveTo>
                    <a:pt x="2295" y="1"/>
                  </a:moveTo>
                  <a:cubicBezTo>
                    <a:pt x="1790" y="1"/>
                    <a:pt x="1364" y="186"/>
                    <a:pt x="1068" y="698"/>
                  </a:cubicBezTo>
                  <a:cubicBezTo>
                    <a:pt x="0" y="2232"/>
                    <a:pt x="567" y="3700"/>
                    <a:pt x="2402" y="4000"/>
                  </a:cubicBezTo>
                  <a:cubicBezTo>
                    <a:pt x="2736" y="4033"/>
                    <a:pt x="3069" y="4100"/>
                    <a:pt x="3403" y="4167"/>
                  </a:cubicBezTo>
                  <a:cubicBezTo>
                    <a:pt x="3436" y="3967"/>
                    <a:pt x="3470" y="3767"/>
                    <a:pt x="3503" y="3566"/>
                  </a:cubicBezTo>
                  <a:cubicBezTo>
                    <a:pt x="3536" y="3366"/>
                    <a:pt x="3570" y="3200"/>
                    <a:pt x="3603" y="2999"/>
                  </a:cubicBezTo>
                  <a:cubicBezTo>
                    <a:pt x="3603" y="2833"/>
                    <a:pt x="3636" y="2632"/>
                    <a:pt x="3670" y="2466"/>
                  </a:cubicBezTo>
                  <a:cubicBezTo>
                    <a:pt x="3703" y="2266"/>
                    <a:pt x="3736" y="2099"/>
                    <a:pt x="3770" y="1899"/>
                  </a:cubicBezTo>
                  <a:cubicBezTo>
                    <a:pt x="3770" y="1832"/>
                    <a:pt x="3803" y="1799"/>
                    <a:pt x="3803" y="1732"/>
                  </a:cubicBezTo>
                  <a:cubicBezTo>
                    <a:pt x="4370" y="1832"/>
                    <a:pt x="4937" y="1865"/>
                    <a:pt x="5504" y="1965"/>
                  </a:cubicBezTo>
                  <a:cubicBezTo>
                    <a:pt x="6739" y="2165"/>
                    <a:pt x="6739" y="2165"/>
                    <a:pt x="6605" y="3366"/>
                  </a:cubicBezTo>
                  <a:cubicBezTo>
                    <a:pt x="6538" y="3867"/>
                    <a:pt x="6272" y="4434"/>
                    <a:pt x="6805" y="4834"/>
                  </a:cubicBezTo>
                  <a:cubicBezTo>
                    <a:pt x="7172" y="4901"/>
                    <a:pt x="7539" y="4934"/>
                    <a:pt x="7906" y="5001"/>
                  </a:cubicBezTo>
                  <a:cubicBezTo>
                    <a:pt x="12776" y="5768"/>
                    <a:pt x="17646" y="6535"/>
                    <a:pt x="22550" y="7302"/>
                  </a:cubicBezTo>
                  <a:cubicBezTo>
                    <a:pt x="23084" y="7369"/>
                    <a:pt x="23651" y="7469"/>
                    <a:pt x="24184" y="7569"/>
                  </a:cubicBezTo>
                  <a:cubicBezTo>
                    <a:pt x="24268" y="7586"/>
                    <a:pt x="24344" y="7595"/>
                    <a:pt x="24412" y="7595"/>
                  </a:cubicBezTo>
                  <a:cubicBezTo>
                    <a:pt x="24745" y="7595"/>
                    <a:pt x="24879" y="7391"/>
                    <a:pt x="24851" y="7002"/>
                  </a:cubicBezTo>
                  <a:lnTo>
                    <a:pt x="24952" y="6969"/>
                  </a:lnTo>
                  <a:cubicBezTo>
                    <a:pt x="24952" y="6802"/>
                    <a:pt x="24985" y="6602"/>
                    <a:pt x="24985" y="6402"/>
                  </a:cubicBezTo>
                  <a:cubicBezTo>
                    <a:pt x="25018" y="6235"/>
                    <a:pt x="25052" y="6035"/>
                    <a:pt x="25052" y="5835"/>
                  </a:cubicBezTo>
                  <a:cubicBezTo>
                    <a:pt x="25085" y="5668"/>
                    <a:pt x="25118" y="5468"/>
                    <a:pt x="25152" y="5301"/>
                  </a:cubicBezTo>
                  <a:cubicBezTo>
                    <a:pt x="25185" y="5101"/>
                    <a:pt x="25218" y="4934"/>
                    <a:pt x="25252" y="4734"/>
                  </a:cubicBezTo>
                  <a:cubicBezTo>
                    <a:pt x="25252" y="4601"/>
                    <a:pt x="25285" y="4500"/>
                    <a:pt x="25285" y="4367"/>
                  </a:cubicBezTo>
                  <a:cubicBezTo>
                    <a:pt x="25352" y="4134"/>
                    <a:pt x="25419" y="3900"/>
                    <a:pt x="25452" y="3667"/>
                  </a:cubicBezTo>
                  <a:cubicBezTo>
                    <a:pt x="17880" y="2466"/>
                    <a:pt x="10274" y="1231"/>
                    <a:pt x="2669" y="31"/>
                  </a:cubicBezTo>
                  <a:cubicBezTo>
                    <a:pt x="2540" y="11"/>
                    <a:pt x="2415" y="1"/>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46"/>
          <p:cNvSpPr/>
          <p:nvPr/>
        </p:nvSpPr>
        <p:spPr>
          <a:xfrm>
            <a:off x="421994" y="200772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6"/>
          <p:cNvSpPr/>
          <p:nvPr/>
        </p:nvSpPr>
        <p:spPr>
          <a:xfrm>
            <a:off x="714115" y="4246224"/>
            <a:ext cx="1141104"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6"/>
          <p:cNvSpPr/>
          <p:nvPr/>
        </p:nvSpPr>
        <p:spPr>
          <a:xfrm>
            <a:off x="1194605" y="54422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8"/>
          <p:cNvSpPr txBox="1">
            <a:spLocks noGrp="1"/>
          </p:cNvSpPr>
          <p:nvPr>
            <p:ph type="title" idx="6"/>
          </p:nvPr>
        </p:nvSpPr>
        <p:spPr>
          <a:xfrm>
            <a:off x="417683" y="257637"/>
            <a:ext cx="7715700" cy="7080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400" dirty="0" smtClean="0"/>
              <a:t>Ma’na Latar Belakang Wawasan nusantara</a:t>
            </a:r>
            <a:endParaRPr sz="2400" dirty="0"/>
          </a:p>
        </p:txBody>
      </p:sp>
      <p:sp>
        <p:nvSpPr>
          <p:cNvPr id="619" name="Google Shape;619;p48"/>
          <p:cNvSpPr txBox="1">
            <a:spLocks noGrp="1"/>
          </p:cNvSpPr>
          <p:nvPr>
            <p:ph type="subTitle" idx="3"/>
          </p:nvPr>
        </p:nvSpPr>
        <p:spPr>
          <a:xfrm>
            <a:off x="3384458" y="2283718"/>
            <a:ext cx="2377500" cy="2592288"/>
          </a:xfrm>
          <a:prstGeom prst="rect">
            <a:avLst/>
          </a:prstGeom>
        </p:spPr>
        <p:txBody>
          <a:bodyPr spcFirstLastPara="1" wrap="square" lIns="91425" tIns="91425" rIns="91425" bIns="91425" anchor="ctr" anchorCtr="0">
            <a:noAutofit/>
          </a:bodyPr>
          <a:lstStyle/>
          <a:p>
            <a:pPr marL="0" lvl="0" indent="0"/>
            <a:r>
              <a:rPr lang="en-US" dirty="0" err="1"/>
              <a:t>Sebagai</a:t>
            </a:r>
            <a:r>
              <a:rPr lang="en-US" dirty="0"/>
              <a:t> </a:t>
            </a:r>
            <a:r>
              <a:rPr lang="en-US" dirty="0" err="1"/>
              <a:t>Wawasan</a:t>
            </a:r>
            <a:r>
              <a:rPr lang="en-US" dirty="0"/>
              <a:t> Pembangunan </a:t>
            </a:r>
            <a:r>
              <a:rPr lang="en-US" dirty="0" err="1"/>
              <a:t>Wawasan</a:t>
            </a:r>
            <a:r>
              <a:rPr lang="en-US" dirty="0"/>
              <a:t> </a:t>
            </a:r>
            <a:r>
              <a:rPr lang="en-US" dirty="0" err="1"/>
              <a:t>nusantara</a:t>
            </a:r>
            <a:r>
              <a:rPr lang="en-US" b="1" dirty="0"/>
              <a:t> </a:t>
            </a:r>
            <a:r>
              <a:rPr lang="en-US" b="1" dirty="0" err="1"/>
              <a:t>memiliki</a:t>
            </a:r>
            <a:r>
              <a:rPr lang="en-US" b="1" dirty="0"/>
              <a:t> </a:t>
            </a:r>
            <a:r>
              <a:rPr lang="en-US" b="1" dirty="0" err="1"/>
              <a:t>fungsi</a:t>
            </a:r>
            <a:r>
              <a:rPr lang="en-US" b="1" dirty="0"/>
              <a:t> </a:t>
            </a:r>
            <a:r>
              <a:rPr lang="en-US" b="1" dirty="0" err="1"/>
              <a:t>dalam</a:t>
            </a:r>
            <a:r>
              <a:rPr lang="en-US" b="1" dirty="0"/>
              <a:t> </a:t>
            </a:r>
            <a:r>
              <a:rPr lang="en-US" b="1" dirty="0" err="1"/>
              <a:t>pembangunan</a:t>
            </a:r>
            <a:r>
              <a:rPr lang="en-US" b="1" dirty="0"/>
              <a:t> Indonesia</a:t>
            </a:r>
            <a:r>
              <a:rPr lang="en-US" dirty="0"/>
              <a:t>. </a:t>
            </a:r>
            <a:r>
              <a:rPr lang="en-US" dirty="0" err="1"/>
              <a:t>Beberapa</a:t>
            </a:r>
            <a:r>
              <a:rPr lang="en-US" dirty="0"/>
              <a:t> </a:t>
            </a:r>
            <a:r>
              <a:rPr lang="en-US" dirty="0" err="1"/>
              <a:t>unsur</a:t>
            </a:r>
            <a:r>
              <a:rPr lang="en-US" dirty="0"/>
              <a:t> di </a:t>
            </a:r>
            <a:r>
              <a:rPr lang="en-US" dirty="0" err="1"/>
              <a:t>dalamnya</a:t>
            </a:r>
            <a:r>
              <a:rPr lang="en-US" dirty="0"/>
              <a:t> </a:t>
            </a:r>
            <a:r>
              <a:rPr lang="en-US" dirty="0" err="1"/>
              <a:t>termasuk</a:t>
            </a:r>
            <a:r>
              <a:rPr lang="en-US" dirty="0"/>
              <a:t> </a:t>
            </a:r>
            <a:r>
              <a:rPr lang="en-US" dirty="0" err="1"/>
              <a:t>sosial</a:t>
            </a:r>
            <a:r>
              <a:rPr lang="en-US" dirty="0"/>
              <a:t> </a:t>
            </a:r>
            <a:r>
              <a:rPr lang="en-US" dirty="0" err="1"/>
              <a:t>politik</a:t>
            </a:r>
            <a:r>
              <a:rPr lang="en-US" dirty="0"/>
              <a:t>, </a:t>
            </a:r>
            <a:r>
              <a:rPr lang="en-US" dirty="0" err="1"/>
              <a:t>kesatuan</a:t>
            </a:r>
            <a:r>
              <a:rPr lang="en-US" dirty="0"/>
              <a:t> </a:t>
            </a:r>
            <a:r>
              <a:rPr lang="en-US" dirty="0" err="1"/>
              <a:t>politik</a:t>
            </a:r>
            <a:r>
              <a:rPr lang="en-US" dirty="0"/>
              <a:t>, </a:t>
            </a:r>
            <a:r>
              <a:rPr lang="en-US" dirty="0" err="1"/>
              <a:t>pertahanan</a:t>
            </a:r>
            <a:r>
              <a:rPr lang="en-US" dirty="0"/>
              <a:t> </a:t>
            </a:r>
            <a:r>
              <a:rPr lang="en-US" dirty="0" err="1"/>
              <a:t>dan</a:t>
            </a:r>
            <a:r>
              <a:rPr lang="en-US" dirty="0"/>
              <a:t> </a:t>
            </a:r>
            <a:r>
              <a:rPr lang="en-US" dirty="0" err="1"/>
              <a:t>keamanan</a:t>
            </a:r>
            <a:r>
              <a:rPr lang="en-US" dirty="0"/>
              <a:t> </a:t>
            </a:r>
            <a:r>
              <a:rPr lang="en-US" dirty="0" err="1"/>
              <a:t>negara</a:t>
            </a:r>
            <a:r>
              <a:rPr lang="en-US" dirty="0"/>
              <a:t>, </a:t>
            </a:r>
            <a:r>
              <a:rPr lang="en-US" dirty="0" err="1"/>
              <a:t>serta</a:t>
            </a:r>
            <a:r>
              <a:rPr lang="en-US" dirty="0"/>
              <a:t> </a:t>
            </a:r>
            <a:r>
              <a:rPr lang="en-US" dirty="0" err="1"/>
              <a:t>ekonomi</a:t>
            </a:r>
            <a:r>
              <a:rPr lang="en-US" dirty="0"/>
              <a:t> </a:t>
            </a:r>
            <a:r>
              <a:rPr lang="en-US" dirty="0" err="1"/>
              <a:t>dan</a:t>
            </a:r>
            <a:r>
              <a:rPr lang="en-US" dirty="0"/>
              <a:t> </a:t>
            </a:r>
            <a:r>
              <a:rPr lang="en-US" dirty="0" err="1"/>
              <a:t>sosial</a:t>
            </a:r>
            <a:r>
              <a:rPr lang="en-US" dirty="0"/>
              <a:t> </a:t>
            </a:r>
            <a:r>
              <a:rPr lang="en-US" dirty="0" err="1"/>
              <a:t>ekonomi</a:t>
            </a:r>
            <a:r>
              <a:rPr lang="en-US" dirty="0"/>
              <a:t>.</a:t>
            </a:r>
            <a:endParaRPr dirty="0"/>
          </a:p>
        </p:txBody>
      </p:sp>
      <p:sp>
        <p:nvSpPr>
          <p:cNvPr id="620" name="Google Shape;620;p48"/>
          <p:cNvSpPr txBox="1">
            <a:spLocks noGrp="1"/>
          </p:cNvSpPr>
          <p:nvPr>
            <p:ph type="title" idx="5"/>
          </p:nvPr>
        </p:nvSpPr>
        <p:spPr>
          <a:xfrm>
            <a:off x="3262667" y="1851670"/>
            <a:ext cx="2473242"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pembangunan</a:t>
            </a:r>
            <a:endParaRPr dirty="0"/>
          </a:p>
        </p:txBody>
      </p:sp>
      <p:sp>
        <p:nvSpPr>
          <p:cNvPr id="621" name="Google Shape;621;p48"/>
          <p:cNvSpPr txBox="1">
            <a:spLocks noGrp="1"/>
          </p:cNvSpPr>
          <p:nvPr>
            <p:ph type="subTitle" idx="1"/>
          </p:nvPr>
        </p:nvSpPr>
        <p:spPr>
          <a:xfrm>
            <a:off x="241165" y="2283718"/>
            <a:ext cx="2377500" cy="2448272"/>
          </a:xfrm>
          <a:prstGeom prst="rect">
            <a:avLst/>
          </a:prstGeom>
        </p:spPr>
        <p:txBody>
          <a:bodyPr spcFirstLastPara="1" wrap="square" lIns="91425" tIns="91425" rIns="91425" bIns="91425" anchor="ctr" anchorCtr="0">
            <a:noAutofit/>
          </a:bodyPr>
          <a:lstStyle/>
          <a:p>
            <a:pPr marL="0" lvl="0" indent="0"/>
            <a:r>
              <a:rPr lang="en-US" sz="1200" dirty="0" err="1"/>
              <a:t>Landasan</a:t>
            </a:r>
            <a:r>
              <a:rPr lang="en-US" sz="1200" dirty="0"/>
              <a:t> </a:t>
            </a:r>
            <a:r>
              <a:rPr lang="en-US" sz="1200" dirty="0" err="1"/>
              <a:t>Wawasan</a:t>
            </a:r>
            <a:r>
              <a:rPr lang="en-US" sz="1200" dirty="0"/>
              <a:t> Nusantara. </a:t>
            </a:r>
            <a:r>
              <a:rPr lang="en-US" sz="1200" dirty="0" smtClean="0"/>
              <a:t> </a:t>
            </a:r>
            <a:r>
              <a:rPr lang="en-US" sz="1200" dirty="0" err="1"/>
              <a:t>dapat</a:t>
            </a:r>
            <a:r>
              <a:rPr lang="en-US" sz="1200" dirty="0"/>
              <a:t> di </a:t>
            </a:r>
            <a:r>
              <a:rPr lang="en-US" sz="1200" dirty="0" err="1"/>
              <a:t>jabarkan</a:t>
            </a:r>
            <a:r>
              <a:rPr lang="en-US" sz="1200" dirty="0"/>
              <a:t> </a:t>
            </a:r>
            <a:r>
              <a:rPr lang="en-US" sz="1200" dirty="0" err="1"/>
              <a:t>menjadi</a:t>
            </a:r>
            <a:r>
              <a:rPr lang="en-US" sz="1200" dirty="0"/>
              <a:t> </a:t>
            </a:r>
            <a:r>
              <a:rPr lang="en-US" sz="1200" dirty="0" err="1"/>
              <a:t>berbagai</a:t>
            </a:r>
            <a:r>
              <a:rPr lang="en-US" sz="1200" dirty="0"/>
              <a:t> </a:t>
            </a:r>
            <a:r>
              <a:rPr lang="en-US" sz="1200" dirty="0" err="1"/>
              <a:t>landasan</a:t>
            </a:r>
            <a:r>
              <a:rPr lang="en-US" sz="1200" dirty="0"/>
              <a:t>, </a:t>
            </a:r>
            <a:r>
              <a:rPr lang="en-US" sz="1200" dirty="0" err="1"/>
              <a:t>yaitu</a:t>
            </a:r>
            <a:r>
              <a:rPr lang="en-US" sz="1200" dirty="0"/>
              <a:t> </a:t>
            </a:r>
            <a:r>
              <a:rPr lang="en-US" sz="1200" dirty="0" smtClean="0"/>
              <a:t> </a:t>
            </a:r>
            <a:r>
              <a:rPr lang="en-US" sz="1200" dirty="0" err="1"/>
              <a:t>Landasan</a:t>
            </a:r>
            <a:r>
              <a:rPr lang="en-US" sz="1200" dirty="0"/>
              <a:t> </a:t>
            </a:r>
            <a:r>
              <a:rPr lang="en-US" sz="1200" dirty="0" err="1"/>
              <a:t>Idiil</a:t>
            </a:r>
            <a:r>
              <a:rPr lang="en-US" sz="1200" dirty="0"/>
              <a:t>. </a:t>
            </a:r>
            <a:r>
              <a:rPr lang="en-US" sz="1200" dirty="0" err="1"/>
              <a:t>Pancasila</a:t>
            </a:r>
            <a:r>
              <a:rPr lang="en-US" sz="1200" dirty="0"/>
              <a:t> </a:t>
            </a:r>
            <a:r>
              <a:rPr lang="en-US" sz="1200" dirty="0" err="1"/>
              <a:t>adalah</a:t>
            </a:r>
            <a:r>
              <a:rPr lang="en-US" sz="1200" dirty="0"/>
              <a:t> </a:t>
            </a:r>
            <a:r>
              <a:rPr lang="en-US" sz="1200" dirty="0" err="1"/>
              <a:t>faslafah</a:t>
            </a:r>
            <a:r>
              <a:rPr lang="en-US" sz="1200" dirty="0"/>
              <a:t> </a:t>
            </a:r>
            <a:r>
              <a:rPr lang="en-US" sz="1200" dirty="0" err="1"/>
              <a:t>ideologi</a:t>
            </a:r>
            <a:r>
              <a:rPr lang="en-US" sz="1200" dirty="0"/>
              <a:t> </a:t>
            </a:r>
            <a:r>
              <a:rPr lang="en-US" sz="1200" dirty="0" err="1"/>
              <a:t>bangsa</a:t>
            </a:r>
            <a:r>
              <a:rPr lang="en-US" sz="1200" dirty="0"/>
              <a:t> </a:t>
            </a:r>
            <a:r>
              <a:rPr lang="en-US" sz="1200" dirty="0" err="1"/>
              <a:t>dan</a:t>
            </a:r>
            <a:r>
              <a:rPr lang="en-US" sz="1200" dirty="0"/>
              <a:t> </a:t>
            </a:r>
            <a:r>
              <a:rPr lang="en-US" sz="1200" dirty="0" err="1"/>
              <a:t>dasar</a:t>
            </a:r>
            <a:r>
              <a:rPr lang="en-US" sz="1200" dirty="0"/>
              <a:t> </a:t>
            </a:r>
            <a:r>
              <a:rPr lang="en-US" sz="1200" dirty="0" err="1"/>
              <a:t>negara</a:t>
            </a:r>
            <a:r>
              <a:rPr lang="en-US" sz="1200" dirty="0"/>
              <a:t>. </a:t>
            </a:r>
            <a:r>
              <a:rPr lang="en-US" sz="1200" dirty="0" err="1"/>
              <a:t>Berkedudukan</a:t>
            </a:r>
            <a:r>
              <a:rPr lang="en-US" sz="1200" dirty="0"/>
              <a:t> </a:t>
            </a:r>
            <a:r>
              <a:rPr lang="en-US" sz="1200" dirty="0" err="1"/>
              <a:t>sebagai</a:t>
            </a:r>
            <a:r>
              <a:rPr lang="en-US" sz="1200" dirty="0"/>
              <a:t> </a:t>
            </a:r>
            <a:r>
              <a:rPr lang="en-US" sz="1200" dirty="0" err="1"/>
              <a:t>landasan</a:t>
            </a:r>
            <a:r>
              <a:rPr lang="en-US" sz="1200" dirty="0"/>
              <a:t> </a:t>
            </a:r>
            <a:r>
              <a:rPr lang="en-US" sz="1200" dirty="0" err="1"/>
              <a:t>idiil</a:t>
            </a:r>
            <a:r>
              <a:rPr lang="en-US" sz="1200" dirty="0"/>
              <a:t> </a:t>
            </a:r>
            <a:r>
              <a:rPr lang="en-US" sz="1200" dirty="0" err="1"/>
              <a:t>pada</a:t>
            </a:r>
            <a:r>
              <a:rPr lang="en-US" sz="1200" dirty="0"/>
              <a:t> </a:t>
            </a:r>
            <a:r>
              <a:rPr lang="en-US" sz="1200" dirty="0" err="1"/>
              <a:t>wawasan</a:t>
            </a:r>
            <a:r>
              <a:rPr lang="en-US" sz="1200" dirty="0"/>
              <a:t> </a:t>
            </a:r>
            <a:r>
              <a:rPr lang="en-US" sz="1200" dirty="0" err="1"/>
              <a:t>nusantara</a:t>
            </a:r>
            <a:r>
              <a:rPr lang="en-US" sz="1200" dirty="0"/>
              <a:t>. </a:t>
            </a:r>
            <a:r>
              <a:rPr lang="en-US" sz="1200" dirty="0" err="1"/>
              <a:t>Karena</a:t>
            </a:r>
            <a:r>
              <a:rPr lang="en-US" sz="1200" dirty="0"/>
              <a:t> </a:t>
            </a:r>
            <a:r>
              <a:rPr lang="en-US" sz="1200" dirty="0" err="1"/>
              <a:t>pada</a:t>
            </a:r>
            <a:r>
              <a:rPr lang="en-US" sz="1200" dirty="0"/>
              <a:t> </a:t>
            </a:r>
            <a:r>
              <a:rPr lang="en-US" sz="1200" dirty="0" err="1"/>
              <a:t>hakikatnya</a:t>
            </a:r>
            <a:r>
              <a:rPr lang="en-US" sz="1200" dirty="0"/>
              <a:t> </a:t>
            </a:r>
            <a:r>
              <a:rPr lang="en-US" sz="1200" dirty="0" err="1"/>
              <a:t>wawasan</a:t>
            </a:r>
            <a:r>
              <a:rPr lang="en-US" sz="1200" dirty="0"/>
              <a:t> </a:t>
            </a:r>
            <a:r>
              <a:rPr lang="en-US" sz="1200" dirty="0" err="1"/>
              <a:t>nusantara</a:t>
            </a:r>
            <a:r>
              <a:rPr lang="en-US" sz="1200" dirty="0"/>
              <a:t> </a:t>
            </a:r>
            <a:r>
              <a:rPr lang="en-US" sz="1200" dirty="0" err="1"/>
              <a:t>merupakan</a:t>
            </a:r>
            <a:r>
              <a:rPr lang="en-US" sz="1200" dirty="0"/>
              <a:t> </a:t>
            </a:r>
            <a:r>
              <a:rPr lang="en-US" sz="1200" dirty="0" err="1"/>
              <a:t>perwujudan</a:t>
            </a:r>
            <a:r>
              <a:rPr lang="en-US" sz="1200" dirty="0"/>
              <a:t> </a:t>
            </a:r>
            <a:r>
              <a:rPr lang="en-US" sz="1200" dirty="0" err="1"/>
              <a:t>dari</a:t>
            </a:r>
            <a:r>
              <a:rPr lang="en-US" sz="1200" dirty="0"/>
              <a:t> </a:t>
            </a:r>
            <a:r>
              <a:rPr lang="en-US" sz="1200" dirty="0" err="1"/>
              <a:t>pancasila</a:t>
            </a:r>
            <a:r>
              <a:rPr lang="en-US" sz="1200" dirty="0"/>
              <a:t>.</a:t>
            </a:r>
            <a:endParaRPr sz="1200" dirty="0"/>
          </a:p>
        </p:txBody>
      </p:sp>
      <p:sp>
        <p:nvSpPr>
          <p:cNvPr id="622" name="Google Shape;622;p48"/>
          <p:cNvSpPr txBox="1">
            <a:spLocks noGrp="1"/>
          </p:cNvSpPr>
          <p:nvPr>
            <p:ph type="subTitle" idx="2"/>
          </p:nvPr>
        </p:nvSpPr>
        <p:spPr>
          <a:xfrm>
            <a:off x="6141950" y="2139702"/>
            <a:ext cx="2377500" cy="2808312"/>
          </a:xfrm>
          <a:prstGeom prst="rect">
            <a:avLst/>
          </a:prstGeom>
        </p:spPr>
        <p:txBody>
          <a:bodyPr spcFirstLastPara="1" wrap="square" lIns="91425" tIns="91425" rIns="91425" bIns="91425" anchor="ctr" anchorCtr="0">
            <a:noAutofit/>
          </a:bodyPr>
          <a:lstStyle/>
          <a:p>
            <a:pPr marL="0" lvl="0" indent="0"/>
            <a:r>
              <a:rPr lang="en-US" dirty="0" err="1"/>
              <a:t>Wawasan</a:t>
            </a:r>
            <a:r>
              <a:rPr lang="en-US" dirty="0"/>
              <a:t> </a:t>
            </a:r>
            <a:r>
              <a:rPr lang="en-US" dirty="0" err="1"/>
              <a:t>nusantara</a:t>
            </a:r>
            <a:r>
              <a:rPr lang="en-US" dirty="0"/>
              <a:t> </a:t>
            </a:r>
            <a:r>
              <a:rPr lang="en-US" dirty="0" err="1"/>
              <a:t>sebagai</a:t>
            </a:r>
            <a:r>
              <a:rPr lang="en-US" dirty="0"/>
              <a:t> </a:t>
            </a:r>
            <a:r>
              <a:rPr lang="en-US" b="1" dirty="0" err="1"/>
              <a:t>wawasan</a:t>
            </a:r>
            <a:r>
              <a:rPr lang="en-US" dirty="0"/>
              <a:t> </a:t>
            </a:r>
            <a:r>
              <a:rPr lang="en-US" b="1" dirty="0" err="1"/>
              <a:t>pertahanan</a:t>
            </a:r>
            <a:r>
              <a:rPr lang="en-US" dirty="0"/>
              <a:t> </a:t>
            </a:r>
            <a:r>
              <a:rPr lang="en-US" b="1" dirty="0" err="1"/>
              <a:t>dan</a:t>
            </a:r>
            <a:r>
              <a:rPr lang="en-US" dirty="0"/>
              <a:t> </a:t>
            </a:r>
            <a:r>
              <a:rPr lang="en-US" b="1" dirty="0" err="1"/>
              <a:t>keamanan</a:t>
            </a:r>
            <a:r>
              <a:rPr lang="en-US" dirty="0"/>
              <a:t> </a:t>
            </a:r>
            <a:r>
              <a:rPr lang="en-US" b="1" dirty="0" err="1"/>
              <a:t>negara</a:t>
            </a:r>
            <a:r>
              <a:rPr lang="en-US" dirty="0"/>
              <a:t> </a:t>
            </a:r>
            <a:r>
              <a:rPr lang="en-US" dirty="0" err="1"/>
              <a:t>merupakan</a:t>
            </a:r>
            <a:r>
              <a:rPr lang="en-US" dirty="0"/>
              <a:t> </a:t>
            </a:r>
            <a:r>
              <a:rPr lang="en-US" dirty="0" err="1"/>
              <a:t>pandangan</a:t>
            </a:r>
            <a:r>
              <a:rPr lang="en-US" dirty="0"/>
              <a:t> </a:t>
            </a:r>
            <a:r>
              <a:rPr lang="en-US" dirty="0" err="1"/>
              <a:t>geopolitik</a:t>
            </a:r>
            <a:r>
              <a:rPr lang="en-US" dirty="0"/>
              <a:t> Indonesia </a:t>
            </a:r>
            <a:r>
              <a:rPr lang="en-US" dirty="0" err="1"/>
              <a:t>dalam</a:t>
            </a:r>
            <a:r>
              <a:rPr lang="en-US" dirty="0"/>
              <a:t> </a:t>
            </a:r>
            <a:r>
              <a:rPr lang="en-US" dirty="0" err="1"/>
              <a:t>lingkup</a:t>
            </a:r>
            <a:r>
              <a:rPr lang="en-US" dirty="0"/>
              <a:t> </a:t>
            </a:r>
            <a:r>
              <a:rPr lang="en-US" dirty="0" err="1"/>
              <a:t>tanah</a:t>
            </a:r>
            <a:r>
              <a:rPr lang="en-US" dirty="0"/>
              <a:t> air Indonesia </a:t>
            </a:r>
            <a:r>
              <a:rPr lang="en-US" dirty="0" err="1"/>
              <a:t>sebagai</a:t>
            </a:r>
            <a:r>
              <a:rPr lang="en-US" dirty="0"/>
              <a:t> </a:t>
            </a:r>
            <a:r>
              <a:rPr lang="en-US" dirty="0" err="1"/>
              <a:t>satu</a:t>
            </a:r>
            <a:r>
              <a:rPr lang="en-US" dirty="0"/>
              <a:t> </a:t>
            </a:r>
            <a:r>
              <a:rPr lang="en-US" dirty="0" err="1"/>
              <a:t>kesatuan</a:t>
            </a:r>
            <a:r>
              <a:rPr lang="en-US" dirty="0"/>
              <a:t> yang </a:t>
            </a:r>
            <a:r>
              <a:rPr lang="en-US" dirty="0" err="1"/>
              <a:t>meliputi</a:t>
            </a:r>
            <a:r>
              <a:rPr lang="en-US" dirty="0"/>
              <a:t> </a:t>
            </a:r>
            <a:r>
              <a:rPr lang="en-US" dirty="0" err="1"/>
              <a:t>seluruh</a:t>
            </a:r>
            <a:r>
              <a:rPr lang="en-US" dirty="0"/>
              <a:t> </a:t>
            </a:r>
            <a:r>
              <a:rPr lang="en-US" dirty="0" err="1"/>
              <a:t>wilayah</a:t>
            </a:r>
            <a:r>
              <a:rPr lang="en-US" dirty="0"/>
              <a:t> </a:t>
            </a:r>
            <a:r>
              <a:rPr lang="en-US" dirty="0" err="1"/>
              <a:t>dan</a:t>
            </a:r>
            <a:r>
              <a:rPr lang="en-US" dirty="0"/>
              <a:t> </a:t>
            </a:r>
            <a:r>
              <a:rPr lang="en-US" dirty="0" err="1"/>
              <a:t>segenap</a:t>
            </a:r>
            <a:r>
              <a:rPr lang="en-US" dirty="0"/>
              <a:t> </a:t>
            </a:r>
            <a:r>
              <a:rPr lang="en-US" dirty="0" err="1"/>
              <a:t>kekuatan</a:t>
            </a:r>
            <a:r>
              <a:rPr lang="en-US" dirty="0"/>
              <a:t> </a:t>
            </a:r>
            <a:r>
              <a:rPr lang="en-US" dirty="0" err="1"/>
              <a:t>negara</a:t>
            </a:r>
            <a:r>
              <a:rPr lang="en-US" dirty="0"/>
              <a:t>.</a:t>
            </a:r>
            <a:endParaRPr dirty="0"/>
          </a:p>
        </p:txBody>
      </p:sp>
      <p:sp>
        <p:nvSpPr>
          <p:cNvPr id="623" name="Google Shape;623;p48"/>
          <p:cNvSpPr txBox="1">
            <a:spLocks noGrp="1"/>
          </p:cNvSpPr>
          <p:nvPr>
            <p:ph type="title"/>
          </p:nvPr>
        </p:nvSpPr>
        <p:spPr>
          <a:xfrm>
            <a:off x="529915" y="1830150"/>
            <a:ext cx="1800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landasan</a:t>
            </a:r>
            <a:endParaRPr dirty="0"/>
          </a:p>
        </p:txBody>
      </p:sp>
      <p:sp>
        <p:nvSpPr>
          <p:cNvPr id="624" name="Google Shape;624;p48"/>
          <p:cNvSpPr txBox="1">
            <a:spLocks noGrp="1"/>
          </p:cNvSpPr>
          <p:nvPr>
            <p:ph type="title" idx="4"/>
          </p:nvPr>
        </p:nvSpPr>
        <p:spPr>
          <a:xfrm>
            <a:off x="6430700" y="1741107"/>
            <a:ext cx="1800000" cy="4706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pertahanan</a:t>
            </a:r>
            <a:endParaRPr dirty="0"/>
          </a:p>
        </p:txBody>
      </p:sp>
      <p:grpSp>
        <p:nvGrpSpPr>
          <p:cNvPr id="625" name="Google Shape;625;p48"/>
          <p:cNvGrpSpPr/>
          <p:nvPr/>
        </p:nvGrpSpPr>
        <p:grpSpPr>
          <a:xfrm>
            <a:off x="566354" y="988334"/>
            <a:ext cx="1493266" cy="752773"/>
            <a:chOff x="3508282" y="3810341"/>
            <a:chExt cx="351644" cy="351959"/>
          </a:xfrm>
        </p:grpSpPr>
        <p:sp>
          <p:nvSpPr>
            <p:cNvPr id="626" name="Google Shape;626;p48"/>
            <p:cNvSpPr/>
            <p:nvPr/>
          </p:nvSpPr>
          <p:spPr>
            <a:xfrm>
              <a:off x="3508282" y="3810341"/>
              <a:ext cx="133180" cy="64232"/>
            </a:xfrm>
            <a:custGeom>
              <a:avLst/>
              <a:gdLst/>
              <a:ahLst/>
              <a:cxnLst/>
              <a:rect l="l" t="t" r="r" b="b"/>
              <a:pathLst>
                <a:path w="8895" h="4290" extrusionOk="0">
                  <a:moveTo>
                    <a:pt x="2503" y="1"/>
                  </a:moveTo>
                  <a:cubicBezTo>
                    <a:pt x="1115" y="1"/>
                    <a:pt x="1" y="1115"/>
                    <a:pt x="1" y="2503"/>
                  </a:cubicBezTo>
                  <a:cubicBezTo>
                    <a:pt x="1" y="3491"/>
                    <a:pt x="800" y="4290"/>
                    <a:pt x="1788" y="4290"/>
                  </a:cubicBezTo>
                  <a:cubicBezTo>
                    <a:pt x="2797" y="4290"/>
                    <a:pt x="7191" y="3491"/>
                    <a:pt x="7191" y="2503"/>
                  </a:cubicBezTo>
                  <a:lnTo>
                    <a:pt x="8600" y="2503"/>
                  </a:lnTo>
                  <a:cubicBezTo>
                    <a:pt x="8600" y="1809"/>
                    <a:pt x="8894" y="1178"/>
                    <a:pt x="8432" y="737"/>
                  </a:cubicBezTo>
                  <a:cubicBezTo>
                    <a:pt x="7990" y="274"/>
                    <a:pt x="3197" y="1"/>
                    <a:pt x="25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8"/>
            <p:cNvSpPr/>
            <p:nvPr/>
          </p:nvSpPr>
          <p:spPr>
            <a:xfrm>
              <a:off x="3535053" y="3847802"/>
              <a:ext cx="58872" cy="26771"/>
            </a:xfrm>
            <a:custGeom>
              <a:avLst/>
              <a:gdLst/>
              <a:ahLst/>
              <a:cxnLst/>
              <a:rect l="l" t="t" r="r" b="b"/>
              <a:pathLst>
                <a:path w="3932" h="1788" extrusionOk="0">
                  <a:moveTo>
                    <a:pt x="1808" y="1"/>
                  </a:moveTo>
                  <a:cubicBezTo>
                    <a:pt x="1808" y="989"/>
                    <a:pt x="1009" y="1788"/>
                    <a:pt x="0" y="1788"/>
                  </a:cubicBezTo>
                  <a:lnTo>
                    <a:pt x="3932" y="1788"/>
                  </a:lnTo>
                  <a:lnTo>
                    <a:pt x="39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8"/>
            <p:cNvSpPr/>
            <p:nvPr/>
          </p:nvSpPr>
          <p:spPr>
            <a:xfrm>
              <a:off x="3545743" y="3810341"/>
              <a:ext cx="239261" cy="351959"/>
            </a:xfrm>
            <a:custGeom>
              <a:avLst/>
              <a:gdLst/>
              <a:ahLst/>
              <a:cxnLst/>
              <a:rect l="l" t="t" r="r" b="b"/>
              <a:pathLst>
                <a:path w="15980" h="23507" extrusionOk="0">
                  <a:moveTo>
                    <a:pt x="1" y="1"/>
                  </a:moveTo>
                  <a:cubicBezTo>
                    <a:pt x="653" y="1"/>
                    <a:pt x="1304" y="253"/>
                    <a:pt x="1767" y="737"/>
                  </a:cubicBezTo>
                  <a:cubicBezTo>
                    <a:pt x="1872" y="821"/>
                    <a:pt x="1956" y="926"/>
                    <a:pt x="2040" y="1031"/>
                  </a:cubicBezTo>
                  <a:cubicBezTo>
                    <a:pt x="2335" y="1451"/>
                    <a:pt x="2503" y="1977"/>
                    <a:pt x="2503" y="2503"/>
                  </a:cubicBezTo>
                  <a:lnTo>
                    <a:pt x="2503" y="21004"/>
                  </a:lnTo>
                  <a:cubicBezTo>
                    <a:pt x="2503" y="22371"/>
                    <a:pt x="3617" y="23506"/>
                    <a:pt x="5005" y="23506"/>
                  </a:cubicBezTo>
                  <a:lnTo>
                    <a:pt x="8747" y="23506"/>
                  </a:lnTo>
                  <a:cubicBezTo>
                    <a:pt x="9209" y="23065"/>
                    <a:pt x="11312" y="23212"/>
                    <a:pt x="11312" y="22539"/>
                  </a:cubicBezTo>
                  <a:lnTo>
                    <a:pt x="15979" y="19217"/>
                  </a:lnTo>
                  <a:lnTo>
                    <a:pt x="15979" y="2503"/>
                  </a:lnTo>
                  <a:cubicBezTo>
                    <a:pt x="15979" y="1115"/>
                    <a:pt x="14865" y="1"/>
                    <a:pt x="13477" y="1"/>
                  </a:cubicBezTo>
                  <a:close/>
                </a:path>
              </a:pathLst>
            </a:custGeom>
            <a:solidFill>
              <a:srgbClr val="FFF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8"/>
            <p:cNvSpPr/>
            <p:nvPr/>
          </p:nvSpPr>
          <p:spPr>
            <a:xfrm>
              <a:off x="3583205" y="4082317"/>
              <a:ext cx="201799" cy="79983"/>
            </a:xfrm>
            <a:custGeom>
              <a:avLst/>
              <a:gdLst/>
              <a:ahLst/>
              <a:cxnLst/>
              <a:rect l="l" t="t" r="r" b="b"/>
              <a:pathLst>
                <a:path w="13478" h="5342" extrusionOk="0">
                  <a:moveTo>
                    <a:pt x="1" y="1"/>
                  </a:moveTo>
                  <a:lnTo>
                    <a:pt x="1" y="2839"/>
                  </a:lnTo>
                  <a:cubicBezTo>
                    <a:pt x="1" y="4206"/>
                    <a:pt x="1115" y="5341"/>
                    <a:pt x="2503" y="5341"/>
                  </a:cubicBezTo>
                  <a:lnTo>
                    <a:pt x="6245" y="5341"/>
                  </a:lnTo>
                  <a:cubicBezTo>
                    <a:pt x="6707" y="4900"/>
                    <a:pt x="8810" y="5047"/>
                    <a:pt x="8810" y="4374"/>
                  </a:cubicBezTo>
                  <a:lnTo>
                    <a:pt x="13477" y="1052"/>
                  </a:lnTo>
                  <a:lnTo>
                    <a:pt x="134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8"/>
            <p:cNvSpPr/>
            <p:nvPr/>
          </p:nvSpPr>
          <p:spPr>
            <a:xfrm>
              <a:off x="3545429" y="3810341"/>
              <a:ext cx="232328" cy="15437"/>
            </a:xfrm>
            <a:custGeom>
              <a:avLst/>
              <a:gdLst/>
              <a:ahLst/>
              <a:cxnLst/>
              <a:rect l="l" t="t" r="r" b="b"/>
              <a:pathLst>
                <a:path w="15517" h="1031" extrusionOk="0">
                  <a:moveTo>
                    <a:pt x="1" y="1"/>
                  </a:moveTo>
                  <a:cubicBezTo>
                    <a:pt x="674" y="1"/>
                    <a:pt x="1304" y="253"/>
                    <a:pt x="1788" y="737"/>
                  </a:cubicBezTo>
                  <a:cubicBezTo>
                    <a:pt x="1872" y="821"/>
                    <a:pt x="1956" y="926"/>
                    <a:pt x="2040" y="1031"/>
                  </a:cubicBezTo>
                  <a:lnTo>
                    <a:pt x="15517" y="1031"/>
                  </a:lnTo>
                  <a:cubicBezTo>
                    <a:pt x="15054" y="379"/>
                    <a:pt x="14297" y="1"/>
                    <a:pt x="13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8"/>
            <p:cNvSpPr/>
            <p:nvPr/>
          </p:nvSpPr>
          <p:spPr>
            <a:xfrm>
              <a:off x="3620666" y="4097753"/>
              <a:ext cx="239261" cy="64546"/>
            </a:xfrm>
            <a:custGeom>
              <a:avLst/>
              <a:gdLst/>
              <a:ahLst/>
              <a:cxnLst/>
              <a:rect l="l" t="t" r="r" b="b"/>
              <a:pathLst>
                <a:path w="15980" h="4311" extrusionOk="0">
                  <a:moveTo>
                    <a:pt x="715" y="0"/>
                  </a:moveTo>
                  <a:cubicBezTo>
                    <a:pt x="1704" y="0"/>
                    <a:pt x="2503" y="820"/>
                    <a:pt x="2503" y="1808"/>
                  </a:cubicBezTo>
                  <a:cubicBezTo>
                    <a:pt x="2503" y="2355"/>
                    <a:pt x="2313" y="2901"/>
                    <a:pt x="1977" y="3343"/>
                  </a:cubicBezTo>
                  <a:cubicBezTo>
                    <a:pt x="1914" y="3406"/>
                    <a:pt x="1851" y="3490"/>
                    <a:pt x="1767" y="3574"/>
                  </a:cubicBezTo>
                  <a:cubicBezTo>
                    <a:pt x="1304" y="4037"/>
                    <a:pt x="673" y="4310"/>
                    <a:pt x="1" y="4310"/>
                  </a:cubicBezTo>
                  <a:lnTo>
                    <a:pt x="13477" y="4310"/>
                  </a:lnTo>
                  <a:cubicBezTo>
                    <a:pt x="14129" y="4310"/>
                    <a:pt x="14760" y="4037"/>
                    <a:pt x="15243" y="3574"/>
                  </a:cubicBezTo>
                  <a:cubicBezTo>
                    <a:pt x="15306" y="3490"/>
                    <a:pt x="15390" y="3406"/>
                    <a:pt x="15454" y="3343"/>
                  </a:cubicBezTo>
                  <a:cubicBezTo>
                    <a:pt x="15790" y="2901"/>
                    <a:pt x="15979" y="2355"/>
                    <a:pt x="15979" y="1808"/>
                  </a:cubicBezTo>
                  <a:cubicBezTo>
                    <a:pt x="15979" y="820"/>
                    <a:pt x="15180" y="21"/>
                    <a:pt x="14192" y="0"/>
                  </a:cubicBezTo>
                  <a:close/>
                </a:path>
              </a:pathLst>
            </a:custGeom>
            <a:solidFill>
              <a:srgbClr val="FFF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8"/>
            <p:cNvSpPr/>
            <p:nvPr/>
          </p:nvSpPr>
          <p:spPr>
            <a:xfrm>
              <a:off x="3620666" y="4147791"/>
              <a:ext cx="231385" cy="14508"/>
            </a:xfrm>
            <a:custGeom>
              <a:avLst/>
              <a:gdLst/>
              <a:ahLst/>
              <a:cxnLst/>
              <a:rect l="l" t="t" r="r" b="b"/>
              <a:pathLst>
                <a:path w="15454" h="969" extrusionOk="0">
                  <a:moveTo>
                    <a:pt x="1977" y="1"/>
                  </a:moveTo>
                  <a:cubicBezTo>
                    <a:pt x="1914" y="64"/>
                    <a:pt x="1851" y="148"/>
                    <a:pt x="1767" y="232"/>
                  </a:cubicBezTo>
                  <a:cubicBezTo>
                    <a:pt x="1304" y="695"/>
                    <a:pt x="673" y="968"/>
                    <a:pt x="1" y="968"/>
                  </a:cubicBezTo>
                  <a:lnTo>
                    <a:pt x="13477" y="968"/>
                  </a:lnTo>
                  <a:cubicBezTo>
                    <a:pt x="14129" y="968"/>
                    <a:pt x="14760" y="695"/>
                    <a:pt x="15243" y="232"/>
                  </a:cubicBezTo>
                  <a:cubicBezTo>
                    <a:pt x="15306" y="148"/>
                    <a:pt x="15390" y="64"/>
                    <a:pt x="15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8"/>
            <p:cNvSpPr/>
            <p:nvPr/>
          </p:nvSpPr>
          <p:spPr>
            <a:xfrm>
              <a:off x="3604301" y="4097753"/>
              <a:ext cx="53841" cy="27085"/>
            </a:xfrm>
            <a:custGeom>
              <a:avLst/>
              <a:gdLst/>
              <a:ahLst/>
              <a:cxnLst/>
              <a:rect l="l" t="t" r="r" b="b"/>
              <a:pathLst>
                <a:path w="3596" h="1809" extrusionOk="0">
                  <a:moveTo>
                    <a:pt x="1787" y="0"/>
                  </a:moveTo>
                  <a:cubicBezTo>
                    <a:pt x="799" y="0"/>
                    <a:pt x="0" y="820"/>
                    <a:pt x="0" y="1808"/>
                  </a:cubicBezTo>
                  <a:lnTo>
                    <a:pt x="3596" y="1808"/>
                  </a:lnTo>
                  <a:cubicBezTo>
                    <a:pt x="3575" y="820"/>
                    <a:pt x="2776" y="0"/>
                    <a:pt x="1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8"/>
            <p:cNvSpPr/>
            <p:nvPr/>
          </p:nvSpPr>
          <p:spPr>
            <a:xfrm>
              <a:off x="3606187" y="3867401"/>
              <a:ext cx="159292" cy="25124"/>
            </a:xfrm>
            <a:custGeom>
              <a:avLst/>
              <a:gdLst/>
              <a:ahLst/>
              <a:cxnLst/>
              <a:rect l="l" t="t" r="r" b="b"/>
              <a:pathLst>
                <a:path w="10639" h="1678" extrusionOk="0">
                  <a:moveTo>
                    <a:pt x="4353" y="0"/>
                  </a:moveTo>
                  <a:cubicBezTo>
                    <a:pt x="3901" y="0"/>
                    <a:pt x="3449" y="195"/>
                    <a:pt x="3133" y="584"/>
                  </a:cubicBezTo>
                  <a:cubicBezTo>
                    <a:pt x="2954" y="836"/>
                    <a:pt x="2681" y="962"/>
                    <a:pt x="2410" y="962"/>
                  </a:cubicBezTo>
                  <a:cubicBezTo>
                    <a:pt x="2140" y="962"/>
                    <a:pt x="1872" y="836"/>
                    <a:pt x="1703" y="584"/>
                  </a:cubicBezTo>
                  <a:cubicBezTo>
                    <a:pt x="1388" y="226"/>
                    <a:pt x="947" y="16"/>
                    <a:pt x="484" y="16"/>
                  </a:cubicBezTo>
                  <a:cubicBezTo>
                    <a:pt x="477" y="16"/>
                    <a:pt x="471" y="16"/>
                    <a:pt x="464" y="16"/>
                  </a:cubicBezTo>
                  <a:cubicBezTo>
                    <a:pt x="1" y="16"/>
                    <a:pt x="7" y="731"/>
                    <a:pt x="484" y="731"/>
                  </a:cubicBezTo>
                  <a:cubicBezTo>
                    <a:pt x="757" y="731"/>
                    <a:pt x="1031" y="878"/>
                    <a:pt x="1199" y="1109"/>
                  </a:cubicBezTo>
                  <a:cubicBezTo>
                    <a:pt x="1514" y="1488"/>
                    <a:pt x="1966" y="1677"/>
                    <a:pt x="2418" y="1677"/>
                  </a:cubicBezTo>
                  <a:cubicBezTo>
                    <a:pt x="2870" y="1677"/>
                    <a:pt x="3322" y="1488"/>
                    <a:pt x="3638" y="1109"/>
                  </a:cubicBezTo>
                  <a:cubicBezTo>
                    <a:pt x="3806" y="857"/>
                    <a:pt x="4079" y="731"/>
                    <a:pt x="4353" y="731"/>
                  </a:cubicBezTo>
                  <a:cubicBezTo>
                    <a:pt x="4626" y="731"/>
                    <a:pt x="4899" y="857"/>
                    <a:pt x="5067" y="1109"/>
                  </a:cubicBezTo>
                  <a:cubicBezTo>
                    <a:pt x="5383" y="1488"/>
                    <a:pt x="5835" y="1677"/>
                    <a:pt x="6287" y="1677"/>
                  </a:cubicBezTo>
                  <a:cubicBezTo>
                    <a:pt x="6739" y="1677"/>
                    <a:pt x="7191" y="1488"/>
                    <a:pt x="7506" y="1109"/>
                  </a:cubicBezTo>
                  <a:cubicBezTo>
                    <a:pt x="7685" y="857"/>
                    <a:pt x="7958" y="731"/>
                    <a:pt x="8229" y="731"/>
                  </a:cubicBezTo>
                  <a:cubicBezTo>
                    <a:pt x="8500" y="731"/>
                    <a:pt x="8768" y="857"/>
                    <a:pt x="8936" y="1109"/>
                  </a:cubicBezTo>
                  <a:cubicBezTo>
                    <a:pt x="9251" y="1467"/>
                    <a:pt x="9693" y="1677"/>
                    <a:pt x="10176" y="1677"/>
                  </a:cubicBezTo>
                  <a:cubicBezTo>
                    <a:pt x="10639" y="1677"/>
                    <a:pt x="10639" y="962"/>
                    <a:pt x="10176" y="962"/>
                  </a:cubicBezTo>
                  <a:cubicBezTo>
                    <a:pt x="9882" y="962"/>
                    <a:pt x="9609" y="815"/>
                    <a:pt x="9461" y="584"/>
                  </a:cubicBezTo>
                  <a:cubicBezTo>
                    <a:pt x="9136" y="195"/>
                    <a:pt x="8678" y="0"/>
                    <a:pt x="8224" y="0"/>
                  </a:cubicBezTo>
                  <a:cubicBezTo>
                    <a:pt x="7769" y="0"/>
                    <a:pt x="7317" y="195"/>
                    <a:pt x="7002" y="584"/>
                  </a:cubicBezTo>
                  <a:cubicBezTo>
                    <a:pt x="6833" y="836"/>
                    <a:pt x="6565" y="962"/>
                    <a:pt x="6295" y="962"/>
                  </a:cubicBezTo>
                  <a:cubicBezTo>
                    <a:pt x="6024" y="962"/>
                    <a:pt x="5751" y="836"/>
                    <a:pt x="5572" y="584"/>
                  </a:cubicBezTo>
                  <a:cubicBezTo>
                    <a:pt x="5257" y="195"/>
                    <a:pt x="4805" y="0"/>
                    <a:pt x="4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8"/>
            <p:cNvSpPr/>
            <p:nvPr/>
          </p:nvSpPr>
          <p:spPr>
            <a:xfrm>
              <a:off x="3606187" y="3904159"/>
              <a:ext cx="159292" cy="25184"/>
            </a:xfrm>
            <a:custGeom>
              <a:avLst/>
              <a:gdLst/>
              <a:ahLst/>
              <a:cxnLst/>
              <a:rect l="l" t="t" r="r" b="b"/>
              <a:pathLst>
                <a:path w="10639" h="1682" extrusionOk="0">
                  <a:moveTo>
                    <a:pt x="484" y="0"/>
                  </a:moveTo>
                  <a:cubicBezTo>
                    <a:pt x="1" y="0"/>
                    <a:pt x="1" y="736"/>
                    <a:pt x="484" y="736"/>
                  </a:cubicBezTo>
                  <a:cubicBezTo>
                    <a:pt x="757" y="736"/>
                    <a:pt x="1031" y="883"/>
                    <a:pt x="1199" y="1093"/>
                  </a:cubicBezTo>
                  <a:cubicBezTo>
                    <a:pt x="1514" y="1482"/>
                    <a:pt x="1966" y="1677"/>
                    <a:pt x="2418" y="1677"/>
                  </a:cubicBezTo>
                  <a:cubicBezTo>
                    <a:pt x="2870" y="1677"/>
                    <a:pt x="3322" y="1482"/>
                    <a:pt x="3638" y="1093"/>
                  </a:cubicBezTo>
                  <a:cubicBezTo>
                    <a:pt x="3806" y="852"/>
                    <a:pt x="4079" y="731"/>
                    <a:pt x="4353" y="731"/>
                  </a:cubicBezTo>
                  <a:cubicBezTo>
                    <a:pt x="4626" y="731"/>
                    <a:pt x="4899" y="852"/>
                    <a:pt x="5067" y="1093"/>
                  </a:cubicBezTo>
                  <a:cubicBezTo>
                    <a:pt x="5383" y="1482"/>
                    <a:pt x="5835" y="1677"/>
                    <a:pt x="6287" y="1677"/>
                  </a:cubicBezTo>
                  <a:cubicBezTo>
                    <a:pt x="6739" y="1677"/>
                    <a:pt x="7191" y="1482"/>
                    <a:pt x="7506" y="1093"/>
                  </a:cubicBezTo>
                  <a:cubicBezTo>
                    <a:pt x="7685" y="852"/>
                    <a:pt x="7958" y="731"/>
                    <a:pt x="8229" y="731"/>
                  </a:cubicBezTo>
                  <a:cubicBezTo>
                    <a:pt x="8500" y="731"/>
                    <a:pt x="8768" y="852"/>
                    <a:pt x="8936" y="1093"/>
                  </a:cubicBezTo>
                  <a:cubicBezTo>
                    <a:pt x="9251" y="1472"/>
                    <a:pt x="9693" y="1682"/>
                    <a:pt x="10176" y="1682"/>
                  </a:cubicBezTo>
                  <a:cubicBezTo>
                    <a:pt x="10639" y="1682"/>
                    <a:pt x="10639" y="967"/>
                    <a:pt x="10176" y="967"/>
                  </a:cubicBezTo>
                  <a:cubicBezTo>
                    <a:pt x="9882" y="967"/>
                    <a:pt x="9609" y="820"/>
                    <a:pt x="9461" y="589"/>
                  </a:cubicBezTo>
                  <a:cubicBezTo>
                    <a:pt x="9136" y="200"/>
                    <a:pt x="8678" y="5"/>
                    <a:pt x="8224" y="5"/>
                  </a:cubicBezTo>
                  <a:cubicBezTo>
                    <a:pt x="7769" y="5"/>
                    <a:pt x="7317" y="200"/>
                    <a:pt x="7002" y="589"/>
                  </a:cubicBezTo>
                  <a:cubicBezTo>
                    <a:pt x="6833" y="841"/>
                    <a:pt x="6565" y="967"/>
                    <a:pt x="6295" y="967"/>
                  </a:cubicBezTo>
                  <a:cubicBezTo>
                    <a:pt x="6024" y="967"/>
                    <a:pt x="5751" y="841"/>
                    <a:pt x="5572" y="589"/>
                  </a:cubicBezTo>
                  <a:cubicBezTo>
                    <a:pt x="5257" y="200"/>
                    <a:pt x="4805" y="5"/>
                    <a:pt x="4353" y="5"/>
                  </a:cubicBezTo>
                  <a:cubicBezTo>
                    <a:pt x="3901" y="5"/>
                    <a:pt x="3449" y="200"/>
                    <a:pt x="3133" y="589"/>
                  </a:cubicBezTo>
                  <a:cubicBezTo>
                    <a:pt x="2954" y="841"/>
                    <a:pt x="2681" y="967"/>
                    <a:pt x="2410" y="967"/>
                  </a:cubicBezTo>
                  <a:cubicBezTo>
                    <a:pt x="2140" y="967"/>
                    <a:pt x="1872" y="841"/>
                    <a:pt x="1703" y="589"/>
                  </a:cubicBezTo>
                  <a:cubicBezTo>
                    <a:pt x="1388" y="231"/>
                    <a:pt x="947" y="21"/>
                    <a:pt x="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8"/>
            <p:cNvSpPr/>
            <p:nvPr/>
          </p:nvSpPr>
          <p:spPr>
            <a:xfrm>
              <a:off x="3606187" y="3940976"/>
              <a:ext cx="159292" cy="25199"/>
            </a:xfrm>
            <a:custGeom>
              <a:avLst/>
              <a:gdLst/>
              <a:ahLst/>
              <a:cxnLst/>
              <a:rect l="l" t="t" r="r" b="b"/>
              <a:pathLst>
                <a:path w="10639" h="1683" extrusionOk="0">
                  <a:moveTo>
                    <a:pt x="484" y="1"/>
                  </a:moveTo>
                  <a:cubicBezTo>
                    <a:pt x="1" y="1"/>
                    <a:pt x="1" y="737"/>
                    <a:pt x="484" y="737"/>
                  </a:cubicBezTo>
                  <a:cubicBezTo>
                    <a:pt x="757" y="737"/>
                    <a:pt x="1031" y="884"/>
                    <a:pt x="1199" y="1094"/>
                  </a:cubicBezTo>
                  <a:cubicBezTo>
                    <a:pt x="1514" y="1483"/>
                    <a:pt x="1966" y="1678"/>
                    <a:pt x="2418" y="1678"/>
                  </a:cubicBezTo>
                  <a:cubicBezTo>
                    <a:pt x="2870" y="1678"/>
                    <a:pt x="3322" y="1483"/>
                    <a:pt x="3638" y="1094"/>
                  </a:cubicBezTo>
                  <a:cubicBezTo>
                    <a:pt x="3806" y="852"/>
                    <a:pt x="4079" y="732"/>
                    <a:pt x="4353" y="732"/>
                  </a:cubicBezTo>
                  <a:cubicBezTo>
                    <a:pt x="4626" y="732"/>
                    <a:pt x="4899" y="852"/>
                    <a:pt x="5067" y="1094"/>
                  </a:cubicBezTo>
                  <a:cubicBezTo>
                    <a:pt x="5383" y="1483"/>
                    <a:pt x="5835" y="1678"/>
                    <a:pt x="6287" y="1678"/>
                  </a:cubicBezTo>
                  <a:cubicBezTo>
                    <a:pt x="6739" y="1678"/>
                    <a:pt x="7191" y="1483"/>
                    <a:pt x="7506" y="1094"/>
                  </a:cubicBezTo>
                  <a:cubicBezTo>
                    <a:pt x="7685" y="852"/>
                    <a:pt x="7958" y="732"/>
                    <a:pt x="8229" y="732"/>
                  </a:cubicBezTo>
                  <a:cubicBezTo>
                    <a:pt x="8500" y="732"/>
                    <a:pt x="8768" y="852"/>
                    <a:pt x="8936" y="1094"/>
                  </a:cubicBezTo>
                  <a:cubicBezTo>
                    <a:pt x="9251" y="1473"/>
                    <a:pt x="9693" y="1683"/>
                    <a:pt x="10176" y="1683"/>
                  </a:cubicBezTo>
                  <a:cubicBezTo>
                    <a:pt x="10639" y="1683"/>
                    <a:pt x="10639" y="968"/>
                    <a:pt x="10176" y="968"/>
                  </a:cubicBezTo>
                  <a:cubicBezTo>
                    <a:pt x="9882" y="968"/>
                    <a:pt x="9609" y="821"/>
                    <a:pt x="9461" y="590"/>
                  </a:cubicBezTo>
                  <a:cubicBezTo>
                    <a:pt x="9136" y="201"/>
                    <a:pt x="8678" y="6"/>
                    <a:pt x="8224" y="6"/>
                  </a:cubicBezTo>
                  <a:cubicBezTo>
                    <a:pt x="7769" y="6"/>
                    <a:pt x="7317" y="201"/>
                    <a:pt x="7002" y="590"/>
                  </a:cubicBezTo>
                  <a:cubicBezTo>
                    <a:pt x="6833" y="842"/>
                    <a:pt x="6565" y="968"/>
                    <a:pt x="6295" y="968"/>
                  </a:cubicBezTo>
                  <a:cubicBezTo>
                    <a:pt x="6024" y="968"/>
                    <a:pt x="5751" y="842"/>
                    <a:pt x="5572" y="590"/>
                  </a:cubicBezTo>
                  <a:cubicBezTo>
                    <a:pt x="5257" y="201"/>
                    <a:pt x="4805" y="6"/>
                    <a:pt x="4353" y="6"/>
                  </a:cubicBezTo>
                  <a:cubicBezTo>
                    <a:pt x="3901" y="6"/>
                    <a:pt x="3449" y="201"/>
                    <a:pt x="3133" y="590"/>
                  </a:cubicBezTo>
                  <a:cubicBezTo>
                    <a:pt x="2954" y="842"/>
                    <a:pt x="2681" y="968"/>
                    <a:pt x="2410" y="968"/>
                  </a:cubicBezTo>
                  <a:cubicBezTo>
                    <a:pt x="2140" y="968"/>
                    <a:pt x="1872" y="842"/>
                    <a:pt x="1703" y="590"/>
                  </a:cubicBezTo>
                  <a:cubicBezTo>
                    <a:pt x="1388" y="232"/>
                    <a:pt x="947" y="22"/>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8"/>
            <p:cNvSpPr/>
            <p:nvPr/>
          </p:nvSpPr>
          <p:spPr>
            <a:xfrm>
              <a:off x="3711639" y="3882434"/>
              <a:ext cx="147030" cy="147015"/>
            </a:xfrm>
            <a:custGeom>
              <a:avLst/>
              <a:gdLst/>
              <a:ahLst/>
              <a:cxnLst/>
              <a:rect l="l" t="t" r="r" b="b"/>
              <a:pathLst>
                <a:path w="9820" h="9819" extrusionOk="0">
                  <a:moveTo>
                    <a:pt x="9819" y="0"/>
                  </a:moveTo>
                  <a:cubicBezTo>
                    <a:pt x="6665" y="169"/>
                    <a:pt x="3953" y="1220"/>
                    <a:pt x="1977" y="3196"/>
                  </a:cubicBezTo>
                  <a:cubicBezTo>
                    <a:pt x="1" y="5193"/>
                    <a:pt x="421" y="6434"/>
                    <a:pt x="232" y="9587"/>
                  </a:cubicBezTo>
                  <a:cubicBezTo>
                    <a:pt x="3407" y="9398"/>
                    <a:pt x="4647" y="9819"/>
                    <a:pt x="6623" y="7842"/>
                  </a:cubicBezTo>
                  <a:cubicBezTo>
                    <a:pt x="7107" y="7359"/>
                    <a:pt x="7548" y="6812"/>
                    <a:pt x="7927" y="6245"/>
                  </a:cubicBezTo>
                  <a:lnTo>
                    <a:pt x="6203" y="5950"/>
                  </a:lnTo>
                  <a:lnTo>
                    <a:pt x="6224" y="5929"/>
                  </a:lnTo>
                  <a:cubicBezTo>
                    <a:pt x="8326" y="4668"/>
                    <a:pt x="9672" y="2460"/>
                    <a:pt x="9819" y="42"/>
                  </a:cubicBezTo>
                  <a:lnTo>
                    <a:pt x="98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8"/>
            <p:cNvSpPr/>
            <p:nvPr/>
          </p:nvSpPr>
          <p:spPr>
            <a:xfrm>
              <a:off x="3682996" y="3930915"/>
              <a:ext cx="127191" cy="127176"/>
            </a:xfrm>
            <a:custGeom>
              <a:avLst/>
              <a:gdLst/>
              <a:ahLst/>
              <a:cxnLst/>
              <a:rect l="l" t="t" r="r" b="b"/>
              <a:pathLst>
                <a:path w="8495" h="8494" extrusionOk="0">
                  <a:moveTo>
                    <a:pt x="8494" y="0"/>
                  </a:moveTo>
                  <a:lnTo>
                    <a:pt x="8494" y="0"/>
                  </a:lnTo>
                  <a:cubicBezTo>
                    <a:pt x="4983" y="2061"/>
                    <a:pt x="2061" y="4983"/>
                    <a:pt x="0" y="8494"/>
                  </a:cubicBezTo>
                  <a:cubicBezTo>
                    <a:pt x="3512" y="6434"/>
                    <a:pt x="6434" y="3511"/>
                    <a:pt x="84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48"/>
          <p:cNvGrpSpPr/>
          <p:nvPr/>
        </p:nvGrpSpPr>
        <p:grpSpPr>
          <a:xfrm>
            <a:off x="4017808" y="1043839"/>
            <a:ext cx="698207" cy="674214"/>
            <a:chOff x="3131170" y="3816884"/>
            <a:chExt cx="220051" cy="338169"/>
          </a:xfrm>
        </p:grpSpPr>
        <p:sp>
          <p:nvSpPr>
            <p:cNvPr id="640" name="Google Shape;640;p48"/>
            <p:cNvSpPr/>
            <p:nvPr/>
          </p:nvSpPr>
          <p:spPr>
            <a:xfrm>
              <a:off x="3131170" y="3816884"/>
              <a:ext cx="220051" cy="258530"/>
            </a:xfrm>
            <a:custGeom>
              <a:avLst/>
              <a:gdLst/>
              <a:ahLst/>
              <a:cxnLst/>
              <a:rect l="l" t="t" r="r" b="b"/>
              <a:pathLst>
                <a:path w="14697" h="17267" extrusionOk="0">
                  <a:moveTo>
                    <a:pt x="7357" y="0"/>
                  </a:moveTo>
                  <a:cubicBezTo>
                    <a:pt x="7233" y="0"/>
                    <a:pt x="7107" y="58"/>
                    <a:pt x="7023" y="173"/>
                  </a:cubicBezTo>
                  <a:lnTo>
                    <a:pt x="295" y="10055"/>
                  </a:lnTo>
                  <a:cubicBezTo>
                    <a:pt x="1" y="10496"/>
                    <a:pt x="43" y="11085"/>
                    <a:pt x="421" y="11464"/>
                  </a:cubicBezTo>
                  <a:lnTo>
                    <a:pt x="3638" y="14701"/>
                  </a:lnTo>
                  <a:cubicBezTo>
                    <a:pt x="3827" y="14912"/>
                    <a:pt x="3932" y="15164"/>
                    <a:pt x="3932" y="15437"/>
                  </a:cubicBezTo>
                  <a:lnTo>
                    <a:pt x="3932" y="17266"/>
                  </a:lnTo>
                  <a:lnTo>
                    <a:pt x="10765" y="17266"/>
                  </a:lnTo>
                  <a:lnTo>
                    <a:pt x="10765" y="15437"/>
                  </a:lnTo>
                  <a:cubicBezTo>
                    <a:pt x="10765" y="15164"/>
                    <a:pt x="10870" y="14912"/>
                    <a:pt x="11060" y="14701"/>
                  </a:cubicBezTo>
                  <a:lnTo>
                    <a:pt x="14276" y="11464"/>
                  </a:lnTo>
                  <a:cubicBezTo>
                    <a:pt x="14655" y="11085"/>
                    <a:pt x="14697" y="10496"/>
                    <a:pt x="14402" y="10055"/>
                  </a:cubicBezTo>
                  <a:lnTo>
                    <a:pt x="7675" y="173"/>
                  </a:lnTo>
                  <a:cubicBezTo>
                    <a:pt x="7601" y="58"/>
                    <a:pt x="7480" y="0"/>
                    <a:pt x="73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8"/>
            <p:cNvSpPr/>
            <p:nvPr/>
          </p:nvSpPr>
          <p:spPr>
            <a:xfrm>
              <a:off x="3131170" y="3816884"/>
              <a:ext cx="118373" cy="258530"/>
            </a:xfrm>
            <a:custGeom>
              <a:avLst/>
              <a:gdLst/>
              <a:ahLst/>
              <a:cxnLst/>
              <a:rect l="l" t="t" r="r" b="b"/>
              <a:pathLst>
                <a:path w="7906" h="17267" extrusionOk="0">
                  <a:moveTo>
                    <a:pt x="7357" y="0"/>
                  </a:moveTo>
                  <a:cubicBezTo>
                    <a:pt x="7233" y="0"/>
                    <a:pt x="7107" y="58"/>
                    <a:pt x="7023" y="173"/>
                  </a:cubicBezTo>
                  <a:lnTo>
                    <a:pt x="295" y="10055"/>
                  </a:lnTo>
                  <a:cubicBezTo>
                    <a:pt x="1" y="10496"/>
                    <a:pt x="43" y="11085"/>
                    <a:pt x="421" y="11464"/>
                  </a:cubicBezTo>
                  <a:lnTo>
                    <a:pt x="3638" y="14701"/>
                  </a:lnTo>
                  <a:cubicBezTo>
                    <a:pt x="3827" y="14912"/>
                    <a:pt x="3932" y="15164"/>
                    <a:pt x="3932" y="15437"/>
                  </a:cubicBezTo>
                  <a:lnTo>
                    <a:pt x="3932" y="17266"/>
                  </a:lnTo>
                  <a:lnTo>
                    <a:pt x="5026" y="17266"/>
                  </a:lnTo>
                  <a:lnTo>
                    <a:pt x="5026" y="15437"/>
                  </a:lnTo>
                  <a:cubicBezTo>
                    <a:pt x="5026" y="15164"/>
                    <a:pt x="4921" y="14912"/>
                    <a:pt x="4731" y="14701"/>
                  </a:cubicBezTo>
                  <a:lnTo>
                    <a:pt x="1515" y="11464"/>
                  </a:lnTo>
                  <a:cubicBezTo>
                    <a:pt x="1157" y="11085"/>
                    <a:pt x="1094" y="10496"/>
                    <a:pt x="1388" y="10055"/>
                  </a:cubicBezTo>
                  <a:lnTo>
                    <a:pt x="7906" y="510"/>
                  </a:lnTo>
                  <a:lnTo>
                    <a:pt x="7675" y="173"/>
                  </a:lnTo>
                  <a:cubicBezTo>
                    <a:pt x="7601" y="58"/>
                    <a:pt x="7480" y="0"/>
                    <a:pt x="7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8"/>
            <p:cNvSpPr/>
            <p:nvPr/>
          </p:nvSpPr>
          <p:spPr>
            <a:xfrm>
              <a:off x="3235049" y="3816884"/>
              <a:ext cx="12292" cy="179041"/>
            </a:xfrm>
            <a:custGeom>
              <a:avLst/>
              <a:gdLst/>
              <a:ahLst/>
              <a:cxnLst/>
              <a:rect l="l" t="t" r="r" b="b"/>
              <a:pathLst>
                <a:path w="821" h="11958" extrusionOk="0">
                  <a:moveTo>
                    <a:pt x="419" y="0"/>
                  </a:moveTo>
                  <a:cubicBezTo>
                    <a:pt x="295" y="0"/>
                    <a:pt x="169" y="58"/>
                    <a:pt x="85" y="173"/>
                  </a:cubicBezTo>
                  <a:lnTo>
                    <a:pt x="1" y="321"/>
                  </a:lnTo>
                  <a:lnTo>
                    <a:pt x="1" y="11548"/>
                  </a:lnTo>
                  <a:cubicBezTo>
                    <a:pt x="1" y="11821"/>
                    <a:pt x="206" y="11958"/>
                    <a:pt x="411" y="11958"/>
                  </a:cubicBezTo>
                  <a:cubicBezTo>
                    <a:pt x="616" y="11958"/>
                    <a:pt x="821" y="11821"/>
                    <a:pt x="821" y="11548"/>
                  </a:cubicBezTo>
                  <a:lnTo>
                    <a:pt x="821" y="321"/>
                  </a:lnTo>
                  <a:lnTo>
                    <a:pt x="737" y="173"/>
                  </a:lnTo>
                  <a:cubicBezTo>
                    <a:pt x="663" y="58"/>
                    <a:pt x="542" y="0"/>
                    <a:pt x="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8"/>
            <p:cNvSpPr/>
            <p:nvPr/>
          </p:nvSpPr>
          <p:spPr>
            <a:xfrm>
              <a:off x="3212396" y="3974350"/>
              <a:ext cx="57929" cy="30858"/>
            </a:xfrm>
            <a:custGeom>
              <a:avLst/>
              <a:gdLst/>
              <a:ahLst/>
              <a:cxnLst/>
              <a:rect l="l" t="t" r="r" b="b"/>
              <a:pathLst>
                <a:path w="3869" h="2061" extrusionOk="0">
                  <a:moveTo>
                    <a:pt x="1367" y="0"/>
                  </a:moveTo>
                  <a:cubicBezTo>
                    <a:pt x="0" y="0"/>
                    <a:pt x="0" y="2061"/>
                    <a:pt x="1367" y="2061"/>
                  </a:cubicBezTo>
                  <a:lnTo>
                    <a:pt x="2502" y="2061"/>
                  </a:lnTo>
                  <a:cubicBezTo>
                    <a:pt x="3869" y="2061"/>
                    <a:pt x="3869" y="0"/>
                    <a:pt x="25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8"/>
            <p:cNvSpPr/>
            <p:nvPr/>
          </p:nvSpPr>
          <p:spPr>
            <a:xfrm>
              <a:off x="3213339" y="3981597"/>
              <a:ext cx="56042" cy="23612"/>
            </a:xfrm>
            <a:custGeom>
              <a:avLst/>
              <a:gdLst/>
              <a:ahLst/>
              <a:cxnLst/>
              <a:rect l="l" t="t" r="r" b="b"/>
              <a:pathLst>
                <a:path w="3743" h="1577" extrusionOk="0">
                  <a:moveTo>
                    <a:pt x="442" y="0"/>
                  </a:moveTo>
                  <a:lnTo>
                    <a:pt x="442" y="0"/>
                  </a:lnTo>
                  <a:cubicBezTo>
                    <a:pt x="0" y="694"/>
                    <a:pt x="484" y="1577"/>
                    <a:pt x="1304" y="1577"/>
                  </a:cubicBezTo>
                  <a:lnTo>
                    <a:pt x="2439" y="1577"/>
                  </a:lnTo>
                  <a:cubicBezTo>
                    <a:pt x="3238" y="1577"/>
                    <a:pt x="3742" y="694"/>
                    <a:pt x="3301" y="0"/>
                  </a:cubicBezTo>
                  <a:lnTo>
                    <a:pt x="3301" y="0"/>
                  </a:lnTo>
                  <a:cubicBezTo>
                    <a:pt x="3112" y="294"/>
                    <a:pt x="2775" y="484"/>
                    <a:pt x="2439" y="484"/>
                  </a:cubicBezTo>
                  <a:lnTo>
                    <a:pt x="1304" y="484"/>
                  </a:lnTo>
                  <a:cubicBezTo>
                    <a:pt x="946" y="484"/>
                    <a:pt x="610" y="294"/>
                    <a:pt x="4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3199804" y="4118834"/>
              <a:ext cx="83112" cy="36218"/>
            </a:xfrm>
            <a:custGeom>
              <a:avLst/>
              <a:gdLst/>
              <a:ahLst/>
              <a:cxnLst/>
              <a:rect l="l" t="t" r="r" b="b"/>
              <a:pathLst>
                <a:path w="5551" h="2419" extrusionOk="0">
                  <a:moveTo>
                    <a:pt x="0" y="1"/>
                  </a:moveTo>
                  <a:lnTo>
                    <a:pt x="0" y="1830"/>
                  </a:lnTo>
                  <a:cubicBezTo>
                    <a:pt x="0" y="2145"/>
                    <a:pt x="252" y="2418"/>
                    <a:pt x="589" y="2418"/>
                  </a:cubicBezTo>
                  <a:lnTo>
                    <a:pt x="4962" y="2418"/>
                  </a:lnTo>
                  <a:cubicBezTo>
                    <a:pt x="5277" y="2418"/>
                    <a:pt x="5551" y="2145"/>
                    <a:pt x="5551" y="1830"/>
                  </a:cubicBezTo>
                  <a:lnTo>
                    <a:pt x="55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3199804" y="4118834"/>
              <a:ext cx="25199" cy="36218"/>
            </a:xfrm>
            <a:custGeom>
              <a:avLst/>
              <a:gdLst/>
              <a:ahLst/>
              <a:cxnLst/>
              <a:rect l="l" t="t" r="r" b="b"/>
              <a:pathLst>
                <a:path w="1683" h="2419" extrusionOk="0">
                  <a:moveTo>
                    <a:pt x="0" y="1"/>
                  </a:moveTo>
                  <a:lnTo>
                    <a:pt x="0" y="1830"/>
                  </a:lnTo>
                  <a:cubicBezTo>
                    <a:pt x="0" y="2145"/>
                    <a:pt x="252" y="2418"/>
                    <a:pt x="589" y="2418"/>
                  </a:cubicBezTo>
                  <a:lnTo>
                    <a:pt x="1682" y="2418"/>
                  </a:lnTo>
                  <a:cubicBezTo>
                    <a:pt x="1346" y="2418"/>
                    <a:pt x="1072" y="2145"/>
                    <a:pt x="1093" y="1830"/>
                  </a:cubicBezTo>
                  <a:lnTo>
                    <a:pt x="10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3176192" y="4074770"/>
              <a:ext cx="130021" cy="44708"/>
            </a:xfrm>
            <a:custGeom>
              <a:avLst/>
              <a:gdLst/>
              <a:ahLst/>
              <a:cxnLst/>
              <a:rect l="l" t="t" r="r" b="b"/>
              <a:pathLst>
                <a:path w="8684" h="2986" extrusionOk="0">
                  <a:moveTo>
                    <a:pt x="652" y="0"/>
                  </a:moveTo>
                  <a:cubicBezTo>
                    <a:pt x="295" y="0"/>
                    <a:pt x="0" y="295"/>
                    <a:pt x="0" y="652"/>
                  </a:cubicBezTo>
                  <a:lnTo>
                    <a:pt x="0" y="2334"/>
                  </a:lnTo>
                  <a:cubicBezTo>
                    <a:pt x="0" y="2691"/>
                    <a:pt x="295" y="2986"/>
                    <a:pt x="652" y="2986"/>
                  </a:cubicBezTo>
                  <a:lnTo>
                    <a:pt x="8011" y="2986"/>
                  </a:lnTo>
                  <a:cubicBezTo>
                    <a:pt x="8389" y="2986"/>
                    <a:pt x="8683" y="2691"/>
                    <a:pt x="8683" y="2334"/>
                  </a:cubicBezTo>
                  <a:lnTo>
                    <a:pt x="8683" y="673"/>
                  </a:lnTo>
                  <a:cubicBezTo>
                    <a:pt x="8683" y="295"/>
                    <a:pt x="8389" y="0"/>
                    <a:pt x="8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3176192" y="4093336"/>
              <a:ext cx="130021" cy="26142"/>
            </a:xfrm>
            <a:custGeom>
              <a:avLst/>
              <a:gdLst/>
              <a:ahLst/>
              <a:cxnLst/>
              <a:rect l="l" t="t" r="r" b="b"/>
              <a:pathLst>
                <a:path w="8684" h="1746" extrusionOk="0">
                  <a:moveTo>
                    <a:pt x="0" y="1"/>
                  </a:moveTo>
                  <a:lnTo>
                    <a:pt x="0" y="1094"/>
                  </a:lnTo>
                  <a:cubicBezTo>
                    <a:pt x="0" y="1451"/>
                    <a:pt x="295" y="1746"/>
                    <a:pt x="652" y="1746"/>
                  </a:cubicBezTo>
                  <a:lnTo>
                    <a:pt x="8011" y="1746"/>
                  </a:lnTo>
                  <a:cubicBezTo>
                    <a:pt x="8389" y="1746"/>
                    <a:pt x="8683" y="1451"/>
                    <a:pt x="8683" y="1094"/>
                  </a:cubicBezTo>
                  <a:lnTo>
                    <a:pt x="8683" y="1"/>
                  </a:lnTo>
                  <a:cubicBezTo>
                    <a:pt x="8683" y="358"/>
                    <a:pt x="8389" y="652"/>
                    <a:pt x="8011" y="652"/>
                  </a:cubicBezTo>
                  <a:lnTo>
                    <a:pt x="652" y="652"/>
                  </a:lnTo>
                  <a:cubicBezTo>
                    <a:pt x="295" y="652"/>
                    <a:pt x="0" y="358"/>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8"/>
          <p:cNvGrpSpPr/>
          <p:nvPr/>
        </p:nvGrpSpPr>
        <p:grpSpPr>
          <a:xfrm>
            <a:off x="6846136" y="1084265"/>
            <a:ext cx="788664" cy="639477"/>
            <a:chOff x="3952456" y="1524280"/>
            <a:chExt cx="370195" cy="300154"/>
          </a:xfrm>
        </p:grpSpPr>
        <p:sp>
          <p:nvSpPr>
            <p:cNvPr id="650" name="Google Shape;650;p48"/>
            <p:cNvSpPr/>
            <p:nvPr/>
          </p:nvSpPr>
          <p:spPr>
            <a:xfrm>
              <a:off x="3952456" y="1550482"/>
              <a:ext cx="370195" cy="248064"/>
            </a:xfrm>
            <a:custGeom>
              <a:avLst/>
              <a:gdLst/>
              <a:ahLst/>
              <a:cxnLst/>
              <a:rect l="l" t="t" r="r" b="b"/>
              <a:pathLst>
                <a:path w="24725" h="16568" extrusionOk="0">
                  <a:moveTo>
                    <a:pt x="484" y="1"/>
                  </a:moveTo>
                  <a:cubicBezTo>
                    <a:pt x="211" y="1"/>
                    <a:pt x="0" y="232"/>
                    <a:pt x="0" y="505"/>
                  </a:cubicBezTo>
                  <a:lnTo>
                    <a:pt x="0" y="16063"/>
                  </a:lnTo>
                  <a:cubicBezTo>
                    <a:pt x="0" y="16337"/>
                    <a:pt x="211" y="16568"/>
                    <a:pt x="484" y="16568"/>
                  </a:cubicBezTo>
                  <a:lnTo>
                    <a:pt x="24241" y="16568"/>
                  </a:lnTo>
                  <a:cubicBezTo>
                    <a:pt x="24515" y="16568"/>
                    <a:pt x="24725" y="16337"/>
                    <a:pt x="24725" y="16063"/>
                  </a:cubicBezTo>
                  <a:lnTo>
                    <a:pt x="24725" y="15138"/>
                  </a:lnTo>
                  <a:lnTo>
                    <a:pt x="24725" y="505"/>
                  </a:lnTo>
                  <a:cubicBezTo>
                    <a:pt x="24725" y="232"/>
                    <a:pt x="24515" y="1"/>
                    <a:pt x="24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3977955" y="1550482"/>
              <a:ext cx="344697" cy="226669"/>
            </a:xfrm>
            <a:custGeom>
              <a:avLst/>
              <a:gdLst/>
              <a:ahLst/>
              <a:cxnLst/>
              <a:rect l="l" t="t" r="r" b="b"/>
              <a:pathLst>
                <a:path w="23022" h="15139" extrusionOk="0">
                  <a:moveTo>
                    <a:pt x="21" y="1"/>
                  </a:moveTo>
                  <a:lnTo>
                    <a:pt x="21" y="14634"/>
                  </a:lnTo>
                  <a:cubicBezTo>
                    <a:pt x="0" y="14907"/>
                    <a:pt x="232" y="15138"/>
                    <a:pt x="505" y="15138"/>
                  </a:cubicBezTo>
                  <a:lnTo>
                    <a:pt x="23022" y="15138"/>
                  </a:lnTo>
                  <a:lnTo>
                    <a:pt x="23022" y="505"/>
                  </a:lnTo>
                  <a:cubicBezTo>
                    <a:pt x="23022" y="232"/>
                    <a:pt x="22812" y="1"/>
                    <a:pt x="22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3990232" y="1524280"/>
              <a:ext cx="294644" cy="251613"/>
            </a:xfrm>
            <a:custGeom>
              <a:avLst/>
              <a:gdLst/>
              <a:ahLst/>
              <a:cxnLst/>
              <a:rect l="l" t="t" r="r" b="b"/>
              <a:pathLst>
                <a:path w="19679" h="16805" extrusionOk="0">
                  <a:moveTo>
                    <a:pt x="4933" y="0"/>
                  </a:moveTo>
                  <a:cubicBezTo>
                    <a:pt x="3281" y="0"/>
                    <a:pt x="1628" y="347"/>
                    <a:pt x="84" y="1036"/>
                  </a:cubicBezTo>
                  <a:cubicBezTo>
                    <a:pt x="42" y="1057"/>
                    <a:pt x="0" y="1099"/>
                    <a:pt x="0" y="1141"/>
                  </a:cubicBezTo>
                  <a:lnTo>
                    <a:pt x="0" y="16615"/>
                  </a:lnTo>
                  <a:cubicBezTo>
                    <a:pt x="0" y="16688"/>
                    <a:pt x="79" y="16745"/>
                    <a:pt x="142" y="16745"/>
                  </a:cubicBezTo>
                  <a:cubicBezTo>
                    <a:pt x="151" y="16745"/>
                    <a:pt x="160" y="16744"/>
                    <a:pt x="168" y="16741"/>
                  </a:cubicBezTo>
                  <a:cubicBezTo>
                    <a:pt x="1684" y="16071"/>
                    <a:pt x="3301" y="15739"/>
                    <a:pt x="4918" y="15739"/>
                  </a:cubicBezTo>
                  <a:cubicBezTo>
                    <a:pt x="6597" y="15739"/>
                    <a:pt x="8276" y="16097"/>
                    <a:pt x="9840" y="16804"/>
                  </a:cubicBezTo>
                  <a:cubicBezTo>
                    <a:pt x="11404" y="16097"/>
                    <a:pt x="13082" y="15739"/>
                    <a:pt x="14762" y="15739"/>
                  </a:cubicBezTo>
                  <a:cubicBezTo>
                    <a:pt x="16378" y="15739"/>
                    <a:pt x="17995" y="16071"/>
                    <a:pt x="19511" y="16741"/>
                  </a:cubicBezTo>
                  <a:cubicBezTo>
                    <a:pt x="19519" y="16744"/>
                    <a:pt x="19528" y="16745"/>
                    <a:pt x="19537" y="16745"/>
                  </a:cubicBezTo>
                  <a:cubicBezTo>
                    <a:pt x="19600" y="16745"/>
                    <a:pt x="19679" y="16688"/>
                    <a:pt x="19679" y="16615"/>
                  </a:cubicBezTo>
                  <a:lnTo>
                    <a:pt x="19679" y="1141"/>
                  </a:lnTo>
                  <a:cubicBezTo>
                    <a:pt x="19679" y="1099"/>
                    <a:pt x="19637" y="1057"/>
                    <a:pt x="19595" y="1036"/>
                  </a:cubicBezTo>
                  <a:cubicBezTo>
                    <a:pt x="18051" y="347"/>
                    <a:pt x="16398" y="0"/>
                    <a:pt x="14747" y="0"/>
                  </a:cubicBezTo>
                  <a:cubicBezTo>
                    <a:pt x="13071" y="0"/>
                    <a:pt x="11396" y="358"/>
                    <a:pt x="9840" y="1078"/>
                  </a:cubicBezTo>
                  <a:cubicBezTo>
                    <a:pt x="8283" y="358"/>
                    <a:pt x="6609" y="0"/>
                    <a:pt x="4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4003138" y="1524430"/>
              <a:ext cx="281738" cy="230367"/>
            </a:xfrm>
            <a:custGeom>
              <a:avLst/>
              <a:gdLst/>
              <a:ahLst/>
              <a:cxnLst/>
              <a:rect l="l" t="t" r="r" b="b"/>
              <a:pathLst>
                <a:path w="18817" h="15386" extrusionOk="0">
                  <a:moveTo>
                    <a:pt x="13885" y="1"/>
                  </a:moveTo>
                  <a:cubicBezTo>
                    <a:pt x="12209" y="1"/>
                    <a:pt x="10534" y="358"/>
                    <a:pt x="8978" y="1068"/>
                  </a:cubicBezTo>
                  <a:cubicBezTo>
                    <a:pt x="7423" y="360"/>
                    <a:pt x="5747" y="5"/>
                    <a:pt x="4069" y="5"/>
                  </a:cubicBezTo>
                  <a:cubicBezTo>
                    <a:pt x="2706" y="5"/>
                    <a:pt x="1343" y="239"/>
                    <a:pt x="42" y="711"/>
                  </a:cubicBezTo>
                  <a:lnTo>
                    <a:pt x="0" y="711"/>
                  </a:lnTo>
                  <a:lnTo>
                    <a:pt x="0" y="15196"/>
                  </a:lnTo>
                  <a:cubicBezTo>
                    <a:pt x="0" y="15262"/>
                    <a:pt x="51" y="15315"/>
                    <a:pt x="114" y="15315"/>
                  </a:cubicBezTo>
                  <a:cubicBezTo>
                    <a:pt x="132" y="15315"/>
                    <a:pt x="150" y="15311"/>
                    <a:pt x="168" y="15301"/>
                  </a:cubicBezTo>
                  <a:cubicBezTo>
                    <a:pt x="1858" y="14556"/>
                    <a:pt x="3381" y="14304"/>
                    <a:pt x="4666" y="14304"/>
                  </a:cubicBezTo>
                  <a:cubicBezTo>
                    <a:pt x="7332" y="14304"/>
                    <a:pt x="8978" y="15386"/>
                    <a:pt x="8978" y="15386"/>
                  </a:cubicBezTo>
                  <a:cubicBezTo>
                    <a:pt x="10765" y="14671"/>
                    <a:pt x="12657" y="14313"/>
                    <a:pt x="14570" y="14313"/>
                  </a:cubicBezTo>
                  <a:cubicBezTo>
                    <a:pt x="14626" y="14313"/>
                    <a:pt x="14682" y="14312"/>
                    <a:pt x="14738" y="14312"/>
                  </a:cubicBezTo>
                  <a:cubicBezTo>
                    <a:pt x="16131" y="14312"/>
                    <a:pt x="17503" y="14563"/>
                    <a:pt x="18817" y="15028"/>
                  </a:cubicBezTo>
                  <a:lnTo>
                    <a:pt x="18817" y="1131"/>
                  </a:lnTo>
                  <a:cubicBezTo>
                    <a:pt x="18817" y="1089"/>
                    <a:pt x="18775" y="1047"/>
                    <a:pt x="18733" y="1047"/>
                  </a:cubicBezTo>
                  <a:cubicBezTo>
                    <a:pt x="17189" y="348"/>
                    <a:pt x="15536" y="1"/>
                    <a:pt x="13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4137547" y="1524280"/>
              <a:ext cx="147329" cy="230517"/>
            </a:xfrm>
            <a:custGeom>
              <a:avLst/>
              <a:gdLst/>
              <a:ahLst/>
              <a:cxnLst/>
              <a:rect l="l" t="t" r="r" b="b"/>
              <a:pathLst>
                <a:path w="9840" h="15396" extrusionOk="0">
                  <a:moveTo>
                    <a:pt x="4908" y="0"/>
                  </a:moveTo>
                  <a:cubicBezTo>
                    <a:pt x="3232" y="0"/>
                    <a:pt x="1557" y="358"/>
                    <a:pt x="1" y="1078"/>
                  </a:cubicBezTo>
                  <a:lnTo>
                    <a:pt x="1" y="15396"/>
                  </a:lnTo>
                  <a:cubicBezTo>
                    <a:pt x="1788" y="14681"/>
                    <a:pt x="3680" y="14323"/>
                    <a:pt x="5593" y="14323"/>
                  </a:cubicBezTo>
                  <a:cubicBezTo>
                    <a:pt x="5649" y="14323"/>
                    <a:pt x="5705" y="14322"/>
                    <a:pt x="5761" y="14322"/>
                  </a:cubicBezTo>
                  <a:cubicBezTo>
                    <a:pt x="7154" y="14322"/>
                    <a:pt x="8526" y="14573"/>
                    <a:pt x="9840" y="15038"/>
                  </a:cubicBezTo>
                  <a:lnTo>
                    <a:pt x="9840" y="1141"/>
                  </a:lnTo>
                  <a:cubicBezTo>
                    <a:pt x="9840" y="1099"/>
                    <a:pt x="9798" y="1057"/>
                    <a:pt x="9756" y="1036"/>
                  </a:cubicBezTo>
                  <a:cubicBezTo>
                    <a:pt x="8212" y="347"/>
                    <a:pt x="6559" y="0"/>
                    <a:pt x="4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4137547" y="1766430"/>
              <a:ext cx="25828" cy="58003"/>
            </a:xfrm>
            <a:custGeom>
              <a:avLst/>
              <a:gdLst/>
              <a:ahLst/>
              <a:cxnLst/>
              <a:rect l="l" t="t" r="r" b="b"/>
              <a:pathLst>
                <a:path w="1725" h="3874" extrusionOk="0">
                  <a:moveTo>
                    <a:pt x="1725" y="0"/>
                  </a:moveTo>
                  <a:cubicBezTo>
                    <a:pt x="1136" y="148"/>
                    <a:pt x="547" y="379"/>
                    <a:pt x="1" y="631"/>
                  </a:cubicBezTo>
                  <a:lnTo>
                    <a:pt x="1" y="3743"/>
                  </a:lnTo>
                  <a:cubicBezTo>
                    <a:pt x="1" y="3819"/>
                    <a:pt x="67" y="3873"/>
                    <a:pt x="127" y="3873"/>
                  </a:cubicBezTo>
                  <a:cubicBezTo>
                    <a:pt x="150" y="3873"/>
                    <a:pt x="172" y="3865"/>
                    <a:pt x="190" y="3848"/>
                  </a:cubicBezTo>
                  <a:lnTo>
                    <a:pt x="799" y="3364"/>
                  </a:lnTo>
                  <a:cubicBezTo>
                    <a:pt x="821" y="3343"/>
                    <a:pt x="847" y="3333"/>
                    <a:pt x="876" y="3333"/>
                  </a:cubicBezTo>
                  <a:cubicBezTo>
                    <a:pt x="905" y="3333"/>
                    <a:pt x="936" y="3343"/>
                    <a:pt x="968" y="3364"/>
                  </a:cubicBezTo>
                  <a:lnTo>
                    <a:pt x="1514" y="3827"/>
                  </a:lnTo>
                  <a:cubicBezTo>
                    <a:pt x="1541" y="3847"/>
                    <a:pt x="1573" y="3857"/>
                    <a:pt x="1603" y="3857"/>
                  </a:cubicBezTo>
                  <a:cubicBezTo>
                    <a:pt x="1666" y="3857"/>
                    <a:pt x="1725" y="3814"/>
                    <a:pt x="1725" y="3743"/>
                  </a:cubicBezTo>
                  <a:lnTo>
                    <a:pt x="17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51"/>
          <p:cNvSpPr txBox="1">
            <a:spLocks noGrp="1"/>
          </p:cNvSpPr>
          <p:nvPr>
            <p:ph type="title" idx="4"/>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TUJUAN WAWASAN NUSANTARA</a:t>
            </a:r>
            <a:endParaRPr dirty="0"/>
          </a:p>
        </p:txBody>
      </p:sp>
      <p:sp>
        <p:nvSpPr>
          <p:cNvPr id="751" name="Google Shape;751;p51"/>
          <p:cNvSpPr txBox="1">
            <a:spLocks noGrp="1"/>
          </p:cNvSpPr>
          <p:nvPr>
            <p:ph type="subTitle" idx="1"/>
          </p:nvPr>
        </p:nvSpPr>
        <p:spPr>
          <a:xfrm>
            <a:off x="611560" y="2499742"/>
            <a:ext cx="3876591" cy="2160240"/>
          </a:xfrm>
          <a:prstGeom prst="rect">
            <a:avLst/>
          </a:prstGeom>
        </p:spPr>
        <p:txBody>
          <a:bodyPr spcFirstLastPara="1" wrap="square" lIns="91425" tIns="91425" rIns="91425" bIns="91425" anchor="ctr" anchorCtr="0">
            <a:noAutofit/>
          </a:bodyPr>
          <a:lstStyle/>
          <a:p>
            <a:pPr marL="0" indent="0">
              <a:buClr>
                <a:schemeClr val="dk1"/>
              </a:buClr>
              <a:buSzPts val="1100"/>
            </a:pPr>
            <a:r>
              <a:rPr lang="en" dirty="0" smtClean="0"/>
              <a:t> </a:t>
            </a:r>
            <a:r>
              <a:rPr lang="en-US" dirty="0" err="1"/>
              <a:t>dapat</a:t>
            </a:r>
            <a:r>
              <a:rPr lang="en-US" dirty="0"/>
              <a:t> </a:t>
            </a:r>
            <a:r>
              <a:rPr lang="en-US" dirty="0" err="1"/>
              <a:t>dilihat</a:t>
            </a:r>
            <a:r>
              <a:rPr lang="en-US" dirty="0"/>
              <a:t> </a:t>
            </a:r>
            <a:r>
              <a:rPr lang="en-US" dirty="0" err="1"/>
              <a:t>dalam</a:t>
            </a:r>
            <a:r>
              <a:rPr lang="en-US" dirty="0"/>
              <a:t> </a:t>
            </a:r>
            <a:r>
              <a:rPr lang="en-US" dirty="0" err="1"/>
              <a:t>Pembukaan</a:t>
            </a:r>
            <a:r>
              <a:rPr lang="en-US" dirty="0"/>
              <a:t> UUD 1945, </a:t>
            </a:r>
            <a:r>
              <a:rPr lang="en-US" dirty="0" err="1"/>
              <a:t>dijelaskan</a:t>
            </a:r>
            <a:r>
              <a:rPr lang="en-US" dirty="0"/>
              <a:t> </a:t>
            </a:r>
            <a:r>
              <a:rPr lang="en-US" dirty="0" err="1"/>
              <a:t>bahwa</a:t>
            </a:r>
            <a:r>
              <a:rPr lang="en-US" dirty="0"/>
              <a:t> </a:t>
            </a:r>
            <a:r>
              <a:rPr lang="en-US" dirty="0" err="1"/>
              <a:t>tujuan</a:t>
            </a:r>
            <a:r>
              <a:rPr lang="en-US" dirty="0"/>
              <a:t> </a:t>
            </a:r>
            <a:r>
              <a:rPr lang="en-US" dirty="0" err="1"/>
              <a:t>kemerdekaan</a:t>
            </a:r>
            <a:r>
              <a:rPr lang="en-US" dirty="0"/>
              <a:t> Indonesia </a:t>
            </a:r>
            <a:r>
              <a:rPr lang="en-US" dirty="0" err="1"/>
              <a:t>adalah</a:t>
            </a:r>
            <a:r>
              <a:rPr lang="en-US" dirty="0"/>
              <a:t> "</a:t>
            </a:r>
            <a:r>
              <a:rPr lang="en-US" dirty="0" err="1"/>
              <a:t>untuk</a:t>
            </a:r>
            <a:r>
              <a:rPr lang="en-US" dirty="0"/>
              <a:t> </a:t>
            </a:r>
            <a:r>
              <a:rPr lang="en-US" dirty="0" err="1"/>
              <a:t>melindungi</a:t>
            </a:r>
            <a:r>
              <a:rPr lang="en-US" dirty="0"/>
              <a:t> </a:t>
            </a:r>
            <a:r>
              <a:rPr lang="en-US" dirty="0" err="1"/>
              <a:t>segenap</a:t>
            </a:r>
            <a:r>
              <a:rPr lang="en-US" dirty="0"/>
              <a:t> </a:t>
            </a:r>
            <a:r>
              <a:rPr lang="en-US" dirty="0" err="1"/>
              <a:t>bangsa</a:t>
            </a:r>
            <a:r>
              <a:rPr lang="en-US" dirty="0"/>
              <a:t> Indonesia </a:t>
            </a:r>
            <a:r>
              <a:rPr lang="en-US" dirty="0" err="1"/>
              <a:t>dan</a:t>
            </a:r>
            <a:r>
              <a:rPr lang="en-US" dirty="0"/>
              <a:t> </a:t>
            </a:r>
            <a:r>
              <a:rPr lang="en-US" dirty="0" err="1"/>
              <a:t>seluruh</a:t>
            </a:r>
            <a:r>
              <a:rPr lang="en-US" dirty="0"/>
              <a:t> </a:t>
            </a:r>
            <a:r>
              <a:rPr lang="en-US" dirty="0" err="1"/>
              <a:t>tumpah</a:t>
            </a:r>
            <a:r>
              <a:rPr lang="en-US" dirty="0"/>
              <a:t> </a:t>
            </a:r>
            <a:r>
              <a:rPr lang="en-US" dirty="0" err="1"/>
              <a:t>darah</a:t>
            </a:r>
            <a:r>
              <a:rPr lang="en-US" dirty="0"/>
              <a:t> Indonesia </a:t>
            </a:r>
            <a:r>
              <a:rPr lang="en-US" dirty="0" err="1"/>
              <a:t>dan</a:t>
            </a:r>
            <a:r>
              <a:rPr lang="en-US" dirty="0"/>
              <a:t> </a:t>
            </a:r>
            <a:r>
              <a:rPr lang="en-US" dirty="0" err="1"/>
              <a:t>untuk</a:t>
            </a:r>
            <a:r>
              <a:rPr lang="en-US" dirty="0"/>
              <a:t> </a:t>
            </a:r>
            <a:r>
              <a:rPr lang="en-US" dirty="0" err="1"/>
              <a:t>mewujudkan</a:t>
            </a:r>
            <a:r>
              <a:rPr lang="en-US" dirty="0"/>
              <a:t> </a:t>
            </a:r>
            <a:r>
              <a:rPr lang="en-US" dirty="0" err="1"/>
              <a:t>kesejahteraan</a:t>
            </a:r>
            <a:r>
              <a:rPr lang="en-US" dirty="0"/>
              <a:t> </a:t>
            </a:r>
            <a:r>
              <a:rPr lang="en-US" dirty="0" err="1"/>
              <a:t>umum</a:t>
            </a:r>
            <a:r>
              <a:rPr lang="en-US" dirty="0"/>
              <a:t>, </a:t>
            </a:r>
            <a:r>
              <a:rPr lang="en-US" dirty="0" err="1"/>
              <a:t>mencerdaskan</a:t>
            </a:r>
            <a:r>
              <a:rPr lang="en-US" dirty="0"/>
              <a:t> </a:t>
            </a:r>
            <a:r>
              <a:rPr lang="en-US" dirty="0" err="1"/>
              <a:t>kehidupan</a:t>
            </a:r>
            <a:r>
              <a:rPr lang="en-US" dirty="0"/>
              <a:t> </a:t>
            </a:r>
            <a:r>
              <a:rPr lang="en-US" dirty="0" err="1"/>
              <a:t>bangsa</a:t>
            </a:r>
            <a:r>
              <a:rPr lang="en-US" dirty="0"/>
              <a:t>, </a:t>
            </a:r>
            <a:r>
              <a:rPr lang="en-US" dirty="0" err="1"/>
              <a:t>dan</a:t>
            </a:r>
            <a:r>
              <a:rPr lang="en-US" dirty="0"/>
              <a:t> </a:t>
            </a:r>
            <a:r>
              <a:rPr lang="en-US" dirty="0" err="1"/>
              <a:t>ikut</a:t>
            </a:r>
            <a:r>
              <a:rPr lang="en-US" dirty="0"/>
              <a:t> </a:t>
            </a:r>
            <a:r>
              <a:rPr lang="en-US" dirty="0" err="1"/>
              <a:t>melaksanakan</a:t>
            </a:r>
            <a:r>
              <a:rPr lang="en-US" dirty="0"/>
              <a:t> </a:t>
            </a:r>
            <a:r>
              <a:rPr lang="en-US" dirty="0" err="1"/>
              <a:t>ketertiban</a:t>
            </a:r>
            <a:r>
              <a:rPr lang="en-US" dirty="0"/>
              <a:t> </a:t>
            </a:r>
            <a:r>
              <a:rPr lang="en-US" dirty="0" err="1"/>
              <a:t>dunia</a:t>
            </a:r>
            <a:r>
              <a:rPr lang="en-US" dirty="0"/>
              <a:t> yang </a:t>
            </a:r>
            <a:r>
              <a:rPr lang="en-US" dirty="0" err="1"/>
              <a:t>berdasarkan</a:t>
            </a:r>
            <a:r>
              <a:rPr lang="en-US" dirty="0"/>
              <a:t> </a:t>
            </a:r>
            <a:r>
              <a:rPr lang="en-US" dirty="0" err="1"/>
              <a:t>kemerdekaan</a:t>
            </a:r>
            <a:r>
              <a:rPr lang="en-US" dirty="0"/>
              <a:t> </a:t>
            </a:r>
            <a:r>
              <a:rPr lang="en-US" dirty="0" err="1"/>
              <a:t>perdamaian</a:t>
            </a:r>
            <a:r>
              <a:rPr lang="en-US" dirty="0"/>
              <a:t> </a:t>
            </a:r>
            <a:r>
              <a:rPr lang="en-US" dirty="0" err="1"/>
              <a:t>abadi</a:t>
            </a:r>
            <a:r>
              <a:rPr lang="en-US" dirty="0"/>
              <a:t> </a:t>
            </a:r>
            <a:r>
              <a:rPr lang="en-US" dirty="0" err="1"/>
              <a:t>dan</a:t>
            </a:r>
            <a:r>
              <a:rPr lang="en-US" dirty="0"/>
              <a:t> </a:t>
            </a:r>
            <a:r>
              <a:rPr lang="en-US" dirty="0" err="1"/>
              <a:t>keadilan</a:t>
            </a:r>
            <a:r>
              <a:rPr lang="en-US" dirty="0"/>
              <a:t> </a:t>
            </a:r>
            <a:r>
              <a:rPr lang="en-US" dirty="0" err="1"/>
              <a:t>sosial</a:t>
            </a:r>
            <a:r>
              <a:rPr lang="en-US" dirty="0"/>
              <a:t>".</a:t>
            </a:r>
          </a:p>
          <a:p>
            <a:pPr marL="0" lvl="0" indent="0" algn="ctr" rtl="0">
              <a:spcBef>
                <a:spcPts val="0"/>
              </a:spcBef>
              <a:spcAft>
                <a:spcPts val="0"/>
              </a:spcAft>
              <a:buClr>
                <a:schemeClr val="dk1"/>
              </a:buClr>
              <a:buSzPts val="1100"/>
              <a:buFont typeface="Arial"/>
              <a:buNone/>
            </a:pPr>
            <a:endParaRPr dirty="0"/>
          </a:p>
        </p:txBody>
      </p:sp>
      <p:sp>
        <p:nvSpPr>
          <p:cNvPr id="752" name="Google Shape;752;p51"/>
          <p:cNvSpPr txBox="1">
            <a:spLocks noGrp="1"/>
          </p:cNvSpPr>
          <p:nvPr>
            <p:ph type="subTitle" idx="2"/>
          </p:nvPr>
        </p:nvSpPr>
        <p:spPr>
          <a:xfrm>
            <a:off x="5073478" y="2283718"/>
            <a:ext cx="3819002" cy="2664296"/>
          </a:xfrm>
          <a:prstGeom prst="rect">
            <a:avLst/>
          </a:prstGeom>
        </p:spPr>
        <p:txBody>
          <a:bodyPr spcFirstLastPara="1" wrap="square" lIns="91425" tIns="91425" rIns="91425" bIns="91425" anchor="ctr" anchorCtr="0">
            <a:noAutofit/>
          </a:bodyPr>
          <a:lstStyle/>
          <a:p>
            <a:pPr marL="0" lvl="0" indent="0">
              <a:buClr>
                <a:schemeClr val="dk1"/>
              </a:buClr>
              <a:buSzPts val="1100"/>
            </a:pPr>
            <a:r>
              <a:rPr lang="en-US" dirty="0" err="1"/>
              <a:t>Tujuan</a:t>
            </a:r>
            <a:r>
              <a:rPr lang="en-US" dirty="0"/>
              <a:t> </a:t>
            </a:r>
            <a:r>
              <a:rPr lang="en-US" dirty="0" err="1"/>
              <a:t>ke</a:t>
            </a:r>
            <a:r>
              <a:rPr lang="en-US" dirty="0"/>
              <a:t> </a:t>
            </a:r>
            <a:r>
              <a:rPr lang="en-US" dirty="0" err="1"/>
              <a:t>dalam</a:t>
            </a:r>
            <a:r>
              <a:rPr lang="en-US" dirty="0"/>
              <a:t> </a:t>
            </a:r>
            <a:r>
              <a:rPr lang="en-US" dirty="0" err="1"/>
              <a:t>adalah</a:t>
            </a:r>
            <a:r>
              <a:rPr lang="en-US" dirty="0"/>
              <a:t> </a:t>
            </a:r>
            <a:r>
              <a:rPr lang="en-US" dirty="0" err="1"/>
              <a:t>mewujudkan</a:t>
            </a:r>
            <a:r>
              <a:rPr lang="en-US" dirty="0"/>
              <a:t> </a:t>
            </a:r>
            <a:r>
              <a:rPr lang="en-US" dirty="0" err="1"/>
              <a:t>kesatuan</a:t>
            </a:r>
            <a:r>
              <a:rPr lang="en-US" dirty="0"/>
              <a:t> </a:t>
            </a:r>
            <a:r>
              <a:rPr lang="en-US" dirty="0" err="1"/>
              <a:t>segenap</a:t>
            </a:r>
            <a:r>
              <a:rPr lang="en-US" dirty="0"/>
              <a:t> </a:t>
            </a:r>
            <a:r>
              <a:rPr lang="en-US" dirty="0" err="1"/>
              <a:t>aspek</a:t>
            </a:r>
            <a:r>
              <a:rPr lang="en-US" dirty="0"/>
              <a:t> </a:t>
            </a:r>
            <a:r>
              <a:rPr lang="en-US" dirty="0" err="1"/>
              <a:t>kehidupan</a:t>
            </a:r>
            <a:r>
              <a:rPr lang="en-US" dirty="0"/>
              <a:t> </a:t>
            </a:r>
            <a:r>
              <a:rPr lang="en-US" dirty="0" err="1"/>
              <a:t>baik</a:t>
            </a:r>
            <a:r>
              <a:rPr lang="en-US" dirty="0"/>
              <a:t> </a:t>
            </a:r>
            <a:r>
              <a:rPr lang="en-US" dirty="0" err="1"/>
              <a:t>alamiah</a:t>
            </a:r>
            <a:r>
              <a:rPr lang="en-US" dirty="0"/>
              <a:t> </a:t>
            </a:r>
            <a:r>
              <a:rPr lang="en-US" dirty="0" err="1"/>
              <a:t>maupun</a:t>
            </a:r>
            <a:r>
              <a:rPr lang="en-US" dirty="0"/>
              <a:t> </a:t>
            </a:r>
            <a:r>
              <a:rPr lang="en-US" dirty="0" err="1">
                <a:hlinkClick r:id="rId3" tooltip="Sosial"/>
              </a:rPr>
              <a:t>sosial</a:t>
            </a:r>
            <a:r>
              <a:rPr lang="en-US" dirty="0"/>
              <a:t>, </a:t>
            </a:r>
            <a:r>
              <a:rPr lang="en-US" dirty="0" err="1"/>
              <a:t>maka</a:t>
            </a:r>
            <a:r>
              <a:rPr lang="en-US" dirty="0"/>
              <a:t> </a:t>
            </a:r>
            <a:r>
              <a:rPr lang="en-US" dirty="0" err="1"/>
              <a:t>dapat</a:t>
            </a:r>
            <a:r>
              <a:rPr lang="en-US" dirty="0"/>
              <a:t> </a:t>
            </a:r>
            <a:r>
              <a:rPr lang="en-US" dirty="0" err="1"/>
              <a:t>disimpulkan</a:t>
            </a:r>
            <a:r>
              <a:rPr lang="en-US" dirty="0"/>
              <a:t> </a:t>
            </a:r>
            <a:r>
              <a:rPr lang="en-US" dirty="0" err="1"/>
              <a:t>bahwa</a:t>
            </a:r>
            <a:r>
              <a:rPr lang="en-US" dirty="0"/>
              <a:t> </a:t>
            </a:r>
            <a:r>
              <a:rPr lang="en-US" dirty="0" err="1"/>
              <a:t>tujuan</a:t>
            </a:r>
            <a:r>
              <a:rPr lang="en-US" dirty="0"/>
              <a:t> </a:t>
            </a:r>
            <a:r>
              <a:rPr lang="en-US" dirty="0" err="1"/>
              <a:t>bangsa</a:t>
            </a:r>
            <a:r>
              <a:rPr lang="en-US" dirty="0"/>
              <a:t> Indonesia </a:t>
            </a:r>
            <a:r>
              <a:rPr lang="en-US" dirty="0" err="1"/>
              <a:t>adalah</a:t>
            </a:r>
            <a:r>
              <a:rPr lang="en-US" dirty="0"/>
              <a:t> </a:t>
            </a:r>
            <a:r>
              <a:rPr lang="en-US" dirty="0" err="1"/>
              <a:t>menjunjung</a:t>
            </a:r>
            <a:r>
              <a:rPr lang="en-US" dirty="0"/>
              <a:t> </a:t>
            </a:r>
            <a:r>
              <a:rPr lang="en-US" dirty="0" err="1"/>
              <a:t>tinggi</a:t>
            </a:r>
            <a:r>
              <a:rPr lang="en-US" dirty="0"/>
              <a:t> </a:t>
            </a:r>
            <a:r>
              <a:rPr lang="en-US" dirty="0" err="1"/>
              <a:t>kepentingan</a:t>
            </a:r>
            <a:r>
              <a:rPr lang="en-US" dirty="0"/>
              <a:t> </a:t>
            </a:r>
            <a:r>
              <a:rPr lang="en-US" dirty="0" err="1"/>
              <a:t>nasional</a:t>
            </a:r>
            <a:r>
              <a:rPr lang="en-US" dirty="0"/>
              <a:t>, </a:t>
            </a:r>
            <a:r>
              <a:rPr lang="en-US" dirty="0" err="1"/>
              <a:t>serta</a:t>
            </a:r>
            <a:r>
              <a:rPr lang="en-US" dirty="0"/>
              <a:t> </a:t>
            </a:r>
            <a:r>
              <a:rPr lang="en-US" dirty="0" err="1"/>
              <a:t>kepentingan</a:t>
            </a:r>
            <a:r>
              <a:rPr lang="en-US" dirty="0"/>
              <a:t> </a:t>
            </a:r>
            <a:r>
              <a:rPr lang="en-US" dirty="0" err="1"/>
              <a:t>kawasan</a:t>
            </a:r>
            <a:r>
              <a:rPr lang="en-US" dirty="0"/>
              <a:t> </a:t>
            </a:r>
            <a:r>
              <a:rPr lang="en-US" dirty="0" err="1"/>
              <a:t>untuk</a:t>
            </a:r>
            <a:r>
              <a:rPr lang="en-US" dirty="0"/>
              <a:t> </a:t>
            </a:r>
            <a:r>
              <a:rPr lang="en-US" dirty="0" err="1"/>
              <a:t>menyelenggarakan</a:t>
            </a:r>
            <a:r>
              <a:rPr lang="en-US" dirty="0"/>
              <a:t> </a:t>
            </a:r>
            <a:r>
              <a:rPr lang="en-US" dirty="0" err="1"/>
              <a:t>dan</a:t>
            </a:r>
            <a:r>
              <a:rPr lang="en-US" dirty="0"/>
              <a:t> </a:t>
            </a:r>
            <a:r>
              <a:rPr lang="en-US" dirty="0" err="1"/>
              <a:t>membina</a:t>
            </a:r>
            <a:r>
              <a:rPr lang="en-US" dirty="0"/>
              <a:t> </a:t>
            </a:r>
            <a:r>
              <a:rPr lang="en-US" dirty="0" err="1"/>
              <a:t>kesejahteraan</a:t>
            </a:r>
            <a:r>
              <a:rPr lang="en-US" dirty="0"/>
              <a:t>, </a:t>
            </a:r>
            <a:r>
              <a:rPr lang="en-US" dirty="0" err="1"/>
              <a:t>kedamaian</a:t>
            </a:r>
            <a:r>
              <a:rPr lang="en-US" dirty="0"/>
              <a:t> </a:t>
            </a:r>
            <a:r>
              <a:rPr lang="en-US" dirty="0" err="1"/>
              <a:t>dan</a:t>
            </a:r>
            <a:r>
              <a:rPr lang="en-US" dirty="0"/>
              <a:t> </a:t>
            </a:r>
            <a:r>
              <a:rPr lang="en-US" dirty="0" err="1"/>
              <a:t>budi</a:t>
            </a:r>
            <a:r>
              <a:rPr lang="en-US" dirty="0"/>
              <a:t> </a:t>
            </a:r>
            <a:r>
              <a:rPr lang="en-US" dirty="0" err="1"/>
              <a:t>luhur</a:t>
            </a:r>
            <a:r>
              <a:rPr lang="en-US" dirty="0"/>
              <a:t> </a:t>
            </a:r>
            <a:r>
              <a:rPr lang="en-US" dirty="0" err="1"/>
              <a:t>serta</a:t>
            </a:r>
            <a:r>
              <a:rPr lang="en-US" dirty="0"/>
              <a:t> </a:t>
            </a:r>
            <a:r>
              <a:rPr lang="en-US" dirty="0" err="1"/>
              <a:t>martabat</a:t>
            </a:r>
            <a:r>
              <a:rPr lang="en-US" dirty="0"/>
              <a:t> </a:t>
            </a:r>
            <a:r>
              <a:rPr lang="en-US" dirty="0" err="1"/>
              <a:t>manusia</a:t>
            </a:r>
            <a:r>
              <a:rPr lang="en-US" dirty="0"/>
              <a:t> di </a:t>
            </a:r>
            <a:r>
              <a:rPr lang="en-US" dirty="0" err="1"/>
              <a:t>seluruh</a:t>
            </a:r>
            <a:r>
              <a:rPr lang="en-US" dirty="0"/>
              <a:t> </a:t>
            </a:r>
            <a:r>
              <a:rPr lang="en-US" dirty="0" err="1">
                <a:hlinkClick r:id="rId4" tooltip="Dunia"/>
              </a:rPr>
              <a:t>dunia</a:t>
            </a:r>
            <a:r>
              <a:rPr lang="en-US" dirty="0"/>
              <a:t>.</a:t>
            </a:r>
            <a:r>
              <a:rPr lang="en-US" baseline="30000" dirty="0"/>
              <a:t>[</a:t>
            </a:r>
            <a:r>
              <a:rPr lang="en-US" dirty="0"/>
              <a:t/>
            </a:r>
            <a:br>
              <a:rPr lang="en-US" dirty="0"/>
            </a:br>
            <a:endParaRPr dirty="0"/>
          </a:p>
        </p:txBody>
      </p:sp>
      <p:sp>
        <p:nvSpPr>
          <p:cNvPr id="753" name="Google Shape;753;p51"/>
          <p:cNvSpPr txBox="1">
            <a:spLocks noGrp="1"/>
          </p:cNvSpPr>
          <p:nvPr>
            <p:ph type="title"/>
          </p:nvPr>
        </p:nvSpPr>
        <p:spPr>
          <a:xfrm>
            <a:off x="1351246" y="1905163"/>
            <a:ext cx="2785209" cy="3825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id-ID" dirty="0" smtClean="0"/>
              <a:t>Tujuan nasional</a:t>
            </a:r>
            <a:endParaRPr dirty="0"/>
          </a:p>
        </p:txBody>
      </p:sp>
      <p:sp>
        <p:nvSpPr>
          <p:cNvPr id="754" name="Google Shape;754;p51"/>
          <p:cNvSpPr txBox="1">
            <a:spLocks noGrp="1"/>
          </p:cNvSpPr>
          <p:nvPr>
            <p:ph type="title" idx="3"/>
          </p:nvPr>
        </p:nvSpPr>
        <p:spPr>
          <a:xfrm>
            <a:off x="4716016" y="1995686"/>
            <a:ext cx="3888432" cy="2880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id-ID" dirty="0" smtClean="0"/>
              <a:t>Mehujudkan kesatuan</a:t>
            </a:r>
            <a:endParaRPr dirty="0"/>
          </a:p>
        </p:txBody>
      </p:sp>
      <p:grpSp>
        <p:nvGrpSpPr>
          <p:cNvPr id="755" name="Google Shape;755;p51"/>
          <p:cNvGrpSpPr/>
          <p:nvPr/>
        </p:nvGrpSpPr>
        <p:grpSpPr>
          <a:xfrm>
            <a:off x="2639625" y="1140146"/>
            <a:ext cx="208453" cy="772617"/>
            <a:chOff x="2329269" y="1965312"/>
            <a:chExt cx="98807" cy="366273"/>
          </a:xfrm>
        </p:grpSpPr>
        <p:sp>
          <p:nvSpPr>
            <p:cNvPr id="756" name="Google Shape;756;p51"/>
            <p:cNvSpPr/>
            <p:nvPr/>
          </p:nvSpPr>
          <p:spPr>
            <a:xfrm>
              <a:off x="2329269" y="1965312"/>
              <a:ext cx="98807" cy="312179"/>
            </a:xfrm>
            <a:custGeom>
              <a:avLst/>
              <a:gdLst/>
              <a:ahLst/>
              <a:cxnLst/>
              <a:rect l="l" t="t" r="r" b="b"/>
              <a:pathLst>
                <a:path w="3781" h="11946" extrusionOk="0">
                  <a:moveTo>
                    <a:pt x="1959" y="0"/>
                  </a:moveTo>
                  <a:cubicBezTo>
                    <a:pt x="1793" y="0"/>
                    <a:pt x="1629" y="68"/>
                    <a:pt x="1511" y="205"/>
                  </a:cubicBezTo>
                  <a:lnTo>
                    <a:pt x="895" y="897"/>
                  </a:lnTo>
                  <a:cubicBezTo>
                    <a:pt x="318" y="1551"/>
                    <a:pt x="1" y="2397"/>
                    <a:pt x="1" y="3272"/>
                  </a:cubicBezTo>
                  <a:lnTo>
                    <a:pt x="1" y="5676"/>
                  </a:lnTo>
                  <a:lnTo>
                    <a:pt x="261" y="5888"/>
                  </a:lnTo>
                  <a:cubicBezTo>
                    <a:pt x="530" y="6119"/>
                    <a:pt x="559" y="6523"/>
                    <a:pt x="309" y="6773"/>
                  </a:cubicBezTo>
                  <a:lnTo>
                    <a:pt x="1" y="7100"/>
                  </a:lnTo>
                  <a:lnTo>
                    <a:pt x="1" y="8590"/>
                  </a:lnTo>
                  <a:cubicBezTo>
                    <a:pt x="1" y="9071"/>
                    <a:pt x="145" y="9552"/>
                    <a:pt x="434" y="9946"/>
                  </a:cubicBezTo>
                  <a:lnTo>
                    <a:pt x="1857" y="11946"/>
                  </a:lnTo>
                  <a:lnTo>
                    <a:pt x="2328" y="11302"/>
                  </a:lnTo>
                  <a:lnTo>
                    <a:pt x="3328" y="9917"/>
                  </a:lnTo>
                  <a:cubicBezTo>
                    <a:pt x="3617" y="9523"/>
                    <a:pt x="3770" y="9042"/>
                    <a:pt x="3780" y="8542"/>
                  </a:cubicBezTo>
                  <a:lnTo>
                    <a:pt x="3780" y="5388"/>
                  </a:lnTo>
                  <a:lnTo>
                    <a:pt x="3280" y="4984"/>
                  </a:lnTo>
                  <a:cubicBezTo>
                    <a:pt x="3001" y="4753"/>
                    <a:pt x="2982" y="4349"/>
                    <a:pt x="3222" y="4099"/>
                  </a:cubicBezTo>
                  <a:lnTo>
                    <a:pt x="3770" y="3513"/>
                  </a:lnTo>
                  <a:lnTo>
                    <a:pt x="3770" y="3157"/>
                  </a:lnTo>
                  <a:cubicBezTo>
                    <a:pt x="3770" y="2330"/>
                    <a:pt x="3492" y="1532"/>
                    <a:pt x="2972" y="897"/>
                  </a:cubicBezTo>
                  <a:lnTo>
                    <a:pt x="2424" y="214"/>
                  </a:lnTo>
                  <a:cubicBezTo>
                    <a:pt x="2302" y="73"/>
                    <a:pt x="2130" y="0"/>
                    <a:pt x="1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1"/>
            <p:cNvSpPr/>
            <p:nvPr/>
          </p:nvSpPr>
          <p:spPr>
            <a:xfrm>
              <a:off x="2353415" y="1970904"/>
              <a:ext cx="74661" cy="289757"/>
            </a:xfrm>
            <a:custGeom>
              <a:avLst/>
              <a:gdLst/>
              <a:ahLst/>
              <a:cxnLst/>
              <a:rect l="l" t="t" r="r" b="b"/>
              <a:pathLst>
                <a:path w="2857" h="11088" extrusionOk="0">
                  <a:moveTo>
                    <a:pt x="1500" y="0"/>
                  </a:moveTo>
                  <a:lnTo>
                    <a:pt x="904" y="683"/>
                  </a:lnTo>
                  <a:cubicBezTo>
                    <a:pt x="327" y="1337"/>
                    <a:pt x="0" y="2183"/>
                    <a:pt x="10" y="3058"/>
                  </a:cubicBezTo>
                  <a:lnTo>
                    <a:pt x="10" y="5462"/>
                  </a:lnTo>
                  <a:lnTo>
                    <a:pt x="269" y="5674"/>
                  </a:lnTo>
                  <a:cubicBezTo>
                    <a:pt x="539" y="5905"/>
                    <a:pt x="558" y="6309"/>
                    <a:pt x="317" y="6559"/>
                  </a:cubicBezTo>
                  <a:lnTo>
                    <a:pt x="10" y="6886"/>
                  </a:lnTo>
                  <a:lnTo>
                    <a:pt x="10" y="8376"/>
                  </a:lnTo>
                  <a:cubicBezTo>
                    <a:pt x="0" y="8857"/>
                    <a:pt x="154" y="9338"/>
                    <a:pt x="442" y="9732"/>
                  </a:cubicBezTo>
                  <a:lnTo>
                    <a:pt x="1404" y="11088"/>
                  </a:lnTo>
                  <a:lnTo>
                    <a:pt x="2404" y="9703"/>
                  </a:lnTo>
                  <a:cubicBezTo>
                    <a:pt x="2693" y="9309"/>
                    <a:pt x="2846" y="8828"/>
                    <a:pt x="2856" y="8328"/>
                  </a:cubicBezTo>
                  <a:lnTo>
                    <a:pt x="2856" y="5174"/>
                  </a:lnTo>
                  <a:lnTo>
                    <a:pt x="2356" y="4770"/>
                  </a:lnTo>
                  <a:cubicBezTo>
                    <a:pt x="2077" y="4539"/>
                    <a:pt x="2058" y="4135"/>
                    <a:pt x="2298" y="3885"/>
                  </a:cubicBezTo>
                  <a:lnTo>
                    <a:pt x="2856" y="3299"/>
                  </a:lnTo>
                  <a:lnTo>
                    <a:pt x="2856" y="2943"/>
                  </a:lnTo>
                  <a:cubicBezTo>
                    <a:pt x="2856" y="2116"/>
                    <a:pt x="2577" y="1318"/>
                    <a:pt x="2058" y="683"/>
                  </a:cubicBezTo>
                  <a:lnTo>
                    <a:pt x="1500" y="0"/>
                  </a:ln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1"/>
            <p:cNvSpPr/>
            <p:nvPr/>
          </p:nvSpPr>
          <p:spPr>
            <a:xfrm>
              <a:off x="2337266" y="2001558"/>
              <a:ext cx="81246" cy="330027"/>
            </a:xfrm>
            <a:custGeom>
              <a:avLst/>
              <a:gdLst/>
              <a:ahLst/>
              <a:cxnLst/>
              <a:rect l="l" t="t" r="r" b="b"/>
              <a:pathLst>
                <a:path w="3109" h="12629" extrusionOk="0">
                  <a:moveTo>
                    <a:pt x="1583" y="1"/>
                  </a:moveTo>
                  <a:cubicBezTo>
                    <a:pt x="1471" y="1"/>
                    <a:pt x="1358" y="78"/>
                    <a:pt x="1368" y="231"/>
                  </a:cubicBezTo>
                  <a:lnTo>
                    <a:pt x="1368" y="1587"/>
                  </a:lnTo>
                  <a:lnTo>
                    <a:pt x="868" y="1145"/>
                  </a:lnTo>
                  <a:cubicBezTo>
                    <a:pt x="821" y="1098"/>
                    <a:pt x="770" y="1079"/>
                    <a:pt x="722" y="1079"/>
                  </a:cubicBezTo>
                  <a:cubicBezTo>
                    <a:pt x="550" y="1079"/>
                    <a:pt x="410" y="1320"/>
                    <a:pt x="589" y="1462"/>
                  </a:cubicBezTo>
                  <a:lnTo>
                    <a:pt x="1358" y="2145"/>
                  </a:lnTo>
                  <a:lnTo>
                    <a:pt x="1368" y="2155"/>
                  </a:lnTo>
                  <a:lnTo>
                    <a:pt x="1368" y="6174"/>
                  </a:lnTo>
                  <a:lnTo>
                    <a:pt x="935" y="5761"/>
                  </a:lnTo>
                  <a:cubicBezTo>
                    <a:pt x="888" y="5716"/>
                    <a:pt x="837" y="5697"/>
                    <a:pt x="788" y="5697"/>
                  </a:cubicBezTo>
                  <a:cubicBezTo>
                    <a:pt x="617" y="5697"/>
                    <a:pt x="475" y="5928"/>
                    <a:pt x="647" y="6078"/>
                  </a:cubicBezTo>
                  <a:lnTo>
                    <a:pt x="1368" y="6741"/>
                  </a:lnTo>
                  <a:lnTo>
                    <a:pt x="1368" y="11136"/>
                  </a:lnTo>
                  <a:lnTo>
                    <a:pt x="474" y="10280"/>
                  </a:lnTo>
                  <a:cubicBezTo>
                    <a:pt x="425" y="10225"/>
                    <a:pt x="370" y="10202"/>
                    <a:pt x="317" y="10202"/>
                  </a:cubicBezTo>
                  <a:cubicBezTo>
                    <a:pt x="147" y="10202"/>
                    <a:pt x="0" y="10432"/>
                    <a:pt x="176" y="10578"/>
                  </a:cubicBezTo>
                  <a:lnTo>
                    <a:pt x="1368" y="11732"/>
                  </a:lnTo>
                  <a:lnTo>
                    <a:pt x="1368" y="12434"/>
                  </a:lnTo>
                  <a:cubicBezTo>
                    <a:pt x="1378" y="12564"/>
                    <a:pt x="1479" y="12629"/>
                    <a:pt x="1580" y="12629"/>
                  </a:cubicBezTo>
                  <a:cubicBezTo>
                    <a:pt x="1681" y="12629"/>
                    <a:pt x="1782" y="12564"/>
                    <a:pt x="1791" y="12434"/>
                  </a:cubicBezTo>
                  <a:lnTo>
                    <a:pt x="1791" y="11723"/>
                  </a:lnTo>
                  <a:lnTo>
                    <a:pt x="3022" y="10482"/>
                  </a:lnTo>
                  <a:cubicBezTo>
                    <a:pt x="3109" y="10405"/>
                    <a:pt x="3109" y="10271"/>
                    <a:pt x="3022" y="10184"/>
                  </a:cubicBezTo>
                  <a:cubicBezTo>
                    <a:pt x="2979" y="10141"/>
                    <a:pt x="2924" y="10119"/>
                    <a:pt x="2869" y="10119"/>
                  </a:cubicBezTo>
                  <a:cubicBezTo>
                    <a:pt x="2815" y="10119"/>
                    <a:pt x="2762" y="10141"/>
                    <a:pt x="2724" y="10184"/>
                  </a:cubicBezTo>
                  <a:lnTo>
                    <a:pt x="1791" y="11126"/>
                  </a:lnTo>
                  <a:lnTo>
                    <a:pt x="1791" y="5011"/>
                  </a:lnTo>
                  <a:lnTo>
                    <a:pt x="2753" y="4309"/>
                  </a:lnTo>
                  <a:cubicBezTo>
                    <a:pt x="2920" y="4165"/>
                    <a:pt x="2790" y="3929"/>
                    <a:pt x="2615" y="3929"/>
                  </a:cubicBezTo>
                  <a:cubicBezTo>
                    <a:pt x="2579" y="3929"/>
                    <a:pt x="2541" y="3939"/>
                    <a:pt x="2503" y="3962"/>
                  </a:cubicBezTo>
                  <a:lnTo>
                    <a:pt x="1791" y="4491"/>
                  </a:lnTo>
                  <a:lnTo>
                    <a:pt x="1791" y="231"/>
                  </a:lnTo>
                  <a:cubicBezTo>
                    <a:pt x="1806" y="78"/>
                    <a:pt x="1695" y="1"/>
                    <a:pt x="1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51"/>
          <p:cNvGrpSpPr/>
          <p:nvPr/>
        </p:nvGrpSpPr>
        <p:grpSpPr>
          <a:xfrm>
            <a:off x="5967240" y="1216603"/>
            <a:ext cx="654057" cy="582054"/>
            <a:chOff x="3564866" y="1499997"/>
            <a:chExt cx="326473" cy="366639"/>
          </a:xfrm>
        </p:grpSpPr>
        <p:sp>
          <p:nvSpPr>
            <p:cNvPr id="760" name="Google Shape;760;p51"/>
            <p:cNvSpPr/>
            <p:nvPr/>
          </p:nvSpPr>
          <p:spPr>
            <a:xfrm>
              <a:off x="3595284" y="1499997"/>
              <a:ext cx="263389" cy="366404"/>
            </a:xfrm>
            <a:custGeom>
              <a:avLst/>
              <a:gdLst/>
              <a:ahLst/>
              <a:cxnLst/>
              <a:rect l="l" t="t" r="r" b="b"/>
              <a:pathLst>
                <a:path w="10079" h="14021" extrusionOk="0">
                  <a:moveTo>
                    <a:pt x="1308" y="0"/>
                  </a:moveTo>
                  <a:cubicBezTo>
                    <a:pt x="587" y="0"/>
                    <a:pt x="0" y="587"/>
                    <a:pt x="0" y="1308"/>
                  </a:cubicBezTo>
                  <a:lnTo>
                    <a:pt x="0" y="14020"/>
                  </a:lnTo>
                  <a:lnTo>
                    <a:pt x="7789" y="14020"/>
                  </a:lnTo>
                  <a:cubicBezTo>
                    <a:pt x="8453" y="14020"/>
                    <a:pt x="8991" y="13482"/>
                    <a:pt x="8991" y="12818"/>
                  </a:cubicBezTo>
                  <a:lnTo>
                    <a:pt x="8991" y="1154"/>
                  </a:lnTo>
                  <a:cubicBezTo>
                    <a:pt x="8991" y="548"/>
                    <a:pt x="9472" y="38"/>
                    <a:pt x="10078" y="0"/>
                  </a:cubicBezTo>
                  <a:close/>
                </a:path>
              </a:pathLst>
            </a:custGeom>
            <a:solidFill>
              <a:srgbClr val="FFF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1"/>
            <p:cNvSpPr/>
            <p:nvPr/>
          </p:nvSpPr>
          <p:spPr>
            <a:xfrm>
              <a:off x="3623690" y="1499997"/>
              <a:ext cx="234983" cy="366404"/>
            </a:xfrm>
            <a:custGeom>
              <a:avLst/>
              <a:gdLst/>
              <a:ahLst/>
              <a:cxnLst/>
              <a:rect l="l" t="t" r="r" b="b"/>
              <a:pathLst>
                <a:path w="8992" h="14021" extrusionOk="0">
                  <a:moveTo>
                    <a:pt x="1308" y="0"/>
                  </a:moveTo>
                  <a:cubicBezTo>
                    <a:pt x="587" y="0"/>
                    <a:pt x="0" y="587"/>
                    <a:pt x="0" y="1308"/>
                  </a:cubicBezTo>
                  <a:lnTo>
                    <a:pt x="0" y="14020"/>
                  </a:lnTo>
                  <a:lnTo>
                    <a:pt x="6702" y="14020"/>
                  </a:lnTo>
                  <a:cubicBezTo>
                    <a:pt x="7366" y="14020"/>
                    <a:pt x="7904" y="13482"/>
                    <a:pt x="7904" y="12818"/>
                  </a:cubicBezTo>
                  <a:lnTo>
                    <a:pt x="7904" y="1154"/>
                  </a:lnTo>
                  <a:cubicBezTo>
                    <a:pt x="7904" y="548"/>
                    <a:pt x="8385" y="38"/>
                    <a:pt x="89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1"/>
            <p:cNvSpPr/>
            <p:nvPr/>
          </p:nvSpPr>
          <p:spPr>
            <a:xfrm>
              <a:off x="3830241" y="1499997"/>
              <a:ext cx="61098" cy="87204"/>
            </a:xfrm>
            <a:custGeom>
              <a:avLst/>
              <a:gdLst/>
              <a:ahLst/>
              <a:cxnLst/>
              <a:rect l="l" t="t" r="r" b="b"/>
              <a:pathLst>
                <a:path w="2338" h="3337" extrusionOk="0">
                  <a:moveTo>
                    <a:pt x="1164" y="0"/>
                  </a:moveTo>
                  <a:cubicBezTo>
                    <a:pt x="520" y="0"/>
                    <a:pt x="0" y="519"/>
                    <a:pt x="0" y="1164"/>
                  </a:cubicBezTo>
                  <a:lnTo>
                    <a:pt x="0" y="3337"/>
                  </a:lnTo>
                  <a:lnTo>
                    <a:pt x="1616" y="3337"/>
                  </a:lnTo>
                  <a:cubicBezTo>
                    <a:pt x="2010" y="3337"/>
                    <a:pt x="2337" y="3010"/>
                    <a:pt x="2337" y="2616"/>
                  </a:cubicBezTo>
                  <a:lnTo>
                    <a:pt x="2337" y="1164"/>
                  </a:lnTo>
                  <a:cubicBezTo>
                    <a:pt x="2337" y="519"/>
                    <a:pt x="1818" y="0"/>
                    <a:pt x="11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1"/>
            <p:cNvSpPr/>
            <p:nvPr/>
          </p:nvSpPr>
          <p:spPr>
            <a:xfrm>
              <a:off x="3564866" y="1779431"/>
              <a:ext cx="230724" cy="87204"/>
            </a:xfrm>
            <a:custGeom>
              <a:avLst/>
              <a:gdLst/>
              <a:ahLst/>
              <a:cxnLst/>
              <a:rect l="l" t="t" r="r" b="b"/>
              <a:pathLst>
                <a:path w="8829" h="3337" extrusionOk="0">
                  <a:moveTo>
                    <a:pt x="722" y="0"/>
                  </a:moveTo>
                  <a:cubicBezTo>
                    <a:pt x="318" y="0"/>
                    <a:pt x="1" y="317"/>
                    <a:pt x="1" y="721"/>
                  </a:cubicBezTo>
                  <a:lnTo>
                    <a:pt x="1" y="2173"/>
                  </a:lnTo>
                  <a:cubicBezTo>
                    <a:pt x="1" y="2241"/>
                    <a:pt x="1" y="2317"/>
                    <a:pt x="20" y="2394"/>
                  </a:cubicBezTo>
                  <a:cubicBezTo>
                    <a:pt x="126" y="2933"/>
                    <a:pt x="607" y="3327"/>
                    <a:pt x="1155" y="3337"/>
                  </a:cubicBezTo>
                  <a:lnTo>
                    <a:pt x="8828" y="3337"/>
                  </a:lnTo>
                  <a:lnTo>
                    <a:pt x="8828" y="3327"/>
                  </a:lnTo>
                  <a:cubicBezTo>
                    <a:pt x="8328" y="3260"/>
                    <a:pt x="7925" y="2885"/>
                    <a:pt x="7828" y="2385"/>
                  </a:cubicBezTo>
                  <a:cubicBezTo>
                    <a:pt x="7819" y="2317"/>
                    <a:pt x="7809" y="2241"/>
                    <a:pt x="7809" y="2173"/>
                  </a:cubicBezTo>
                  <a:lnTo>
                    <a:pt x="7809" y="721"/>
                  </a:lnTo>
                  <a:cubicBezTo>
                    <a:pt x="7809" y="317"/>
                    <a:pt x="7482" y="0"/>
                    <a:pt x="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1"/>
            <p:cNvSpPr/>
            <p:nvPr/>
          </p:nvSpPr>
          <p:spPr>
            <a:xfrm>
              <a:off x="3565389" y="1841993"/>
              <a:ext cx="230201" cy="24643"/>
            </a:xfrm>
            <a:custGeom>
              <a:avLst/>
              <a:gdLst/>
              <a:ahLst/>
              <a:cxnLst/>
              <a:rect l="l" t="t" r="r" b="b"/>
              <a:pathLst>
                <a:path w="8809" h="943" extrusionOk="0">
                  <a:moveTo>
                    <a:pt x="0" y="0"/>
                  </a:moveTo>
                  <a:cubicBezTo>
                    <a:pt x="106" y="539"/>
                    <a:pt x="587" y="933"/>
                    <a:pt x="1135" y="943"/>
                  </a:cubicBezTo>
                  <a:lnTo>
                    <a:pt x="8808" y="943"/>
                  </a:lnTo>
                  <a:lnTo>
                    <a:pt x="8808" y="933"/>
                  </a:lnTo>
                  <a:cubicBezTo>
                    <a:pt x="8308" y="866"/>
                    <a:pt x="7905" y="491"/>
                    <a:pt x="78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3635659" y="1593708"/>
              <a:ext cx="153737" cy="11368"/>
            </a:xfrm>
            <a:custGeom>
              <a:avLst/>
              <a:gdLst/>
              <a:ahLst/>
              <a:cxnLst/>
              <a:rect l="l" t="t" r="r" b="b"/>
              <a:pathLst>
                <a:path w="5883" h="435" extrusionOk="0">
                  <a:moveTo>
                    <a:pt x="284" y="0"/>
                  </a:moveTo>
                  <a:cubicBezTo>
                    <a:pt x="0" y="0"/>
                    <a:pt x="0" y="434"/>
                    <a:pt x="284" y="434"/>
                  </a:cubicBezTo>
                  <a:cubicBezTo>
                    <a:pt x="290" y="434"/>
                    <a:pt x="296" y="434"/>
                    <a:pt x="302" y="433"/>
                  </a:cubicBezTo>
                  <a:lnTo>
                    <a:pt x="5581" y="433"/>
                  </a:lnTo>
                  <a:cubicBezTo>
                    <a:pt x="5587" y="434"/>
                    <a:pt x="5593" y="434"/>
                    <a:pt x="5599" y="434"/>
                  </a:cubicBezTo>
                  <a:cubicBezTo>
                    <a:pt x="5883" y="434"/>
                    <a:pt x="5883" y="0"/>
                    <a:pt x="5599" y="0"/>
                  </a:cubicBezTo>
                  <a:cubicBezTo>
                    <a:pt x="5593" y="0"/>
                    <a:pt x="5587" y="0"/>
                    <a:pt x="5581" y="1"/>
                  </a:cubicBezTo>
                  <a:lnTo>
                    <a:pt x="302" y="1"/>
                  </a:lnTo>
                  <a:cubicBezTo>
                    <a:pt x="296" y="0"/>
                    <a:pt x="290" y="0"/>
                    <a:pt x="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3635659" y="1639675"/>
              <a:ext cx="152901" cy="11368"/>
            </a:xfrm>
            <a:custGeom>
              <a:avLst/>
              <a:gdLst/>
              <a:ahLst/>
              <a:cxnLst/>
              <a:rect l="l" t="t" r="r" b="b"/>
              <a:pathLst>
                <a:path w="5851" h="435" extrusionOk="0">
                  <a:moveTo>
                    <a:pt x="284" y="1"/>
                  </a:moveTo>
                  <a:cubicBezTo>
                    <a:pt x="0" y="1"/>
                    <a:pt x="0" y="435"/>
                    <a:pt x="284" y="435"/>
                  </a:cubicBezTo>
                  <a:cubicBezTo>
                    <a:pt x="290" y="435"/>
                    <a:pt x="296" y="435"/>
                    <a:pt x="302" y="434"/>
                  </a:cubicBezTo>
                  <a:lnTo>
                    <a:pt x="5581" y="434"/>
                  </a:lnTo>
                  <a:cubicBezTo>
                    <a:pt x="5850" y="415"/>
                    <a:pt x="5850" y="21"/>
                    <a:pt x="5581" y="2"/>
                  </a:cubicBezTo>
                  <a:lnTo>
                    <a:pt x="302" y="2"/>
                  </a:lnTo>
                  <a:cubicBezTo>
                    <a:pt x="296" y="1"/>
                    <a:pt x="290"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3635659" y="1685668"/>
              <a:ext cx="152901" cy="11368"/>
            </a:xfrm>
            <a:custGeom>
              <a:avLst/>
              <a:gdLst/>
              <a:ahLst/>
              <a:cxnLst/>
              <a:rect l="l" t="t" r="r" b="b"/>
              <a:pathLst>
                <a:path w="5851" h="435" extrusionOk="0">
                  <a:moveTo>
                    <a:pt x="284" y="1"/>
                  </a:moveTo>
                  <a:cubicBezTo>
                    <a:pt x="0" y="1"/>
                    <a:pt x="0" y="435"/>
                    <a:pt x="284" y="435"/>
                  </a:cubicBezTo>
                  <a:cubicBezTo>
                    <a:pt x="290" y="435"/>
                    <a:pt x="296" y="434"/>
                    <a:pt x="302" y="434"/>
                  </a:cubicBezTo>
                  <a:lnTo>
                    <a:pt x="5581" y="434"/>
                  </a:lnTo>
                  <a:cubicBezTo>
                    <a:pt x="5850" y="415"/>
                    <a:pt x="5850" y="20"/>
                    <a:pt x="5581" y="1"/>
                  </a:cubicBezTo>
                  <a:lnTo>
                    <a:pt x="302" y="1"/>
                  </a:lnTo>
                  <a:cubicBezTo>
                    <a:pt x="296" y="1"/>
                    <a:pt x="290"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1"/>
            <p:cNvSpPr/>
            <p:nvPr/>
          </p:nvSpPr>
          <p:spPr>
            <a:xfrm>
              <a:off x="3635659" y="1731661"/>
              <a:ext cx="152901" cy="11368"/>
            </a:xfrm>
            <a:custGeom>
              <a:avLst/>
              <a:gdLst/>
              <a:ahLst/>
              <a:cxnLst/>
              <a:rect l="l" t="t" r="r" b="b"/>
              <a:pathLst>
                <a:path w="5851" h="435" extrusionOk="0">
                  <a:moveTo>
                    <a:pt x="284" y="0"/>
                  </a:moveTo>
                  <a:cubicBezTo>
                    <a:pt x="0" y="0"/>
                    <a:pt x="0" y="434"/>
                    <a:pt x="284" y="434"/>
                  </a:cubicBezTo>
                  <a:cubicBezTo>
                    <a:pt x="290" y="434"/>
                    <a:pt x="296" y="434"/>
                    <a:pt x="302" y="434"/>
                  </a:cubicBezTo>
                  <a:lnTo>
                    <a:pt x="5581" y="434"/>
                  </a:lnTo>
                  <a:cubicBezTo>
                    <a:pt x="5850" y="414"/>
                    <a:pt x="5850" y="20"/>
                    <a:pt x="5581" y="1"/>
                  </a:cubicBezTo>
                  <a:lnTo>
                    <a:pt x="302" y="1"/>
                  </a:lnTo>
                  <a:cubicBezTo>
                    <a:pt x="296" y="1"/>
                    <a:pt x="290" y="0"/>
                    <a:pt x="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125" y="267494"/>
            <a:ext cx="7716000" cy="504056"/>
          </a:xfrm>
        </p:spPr>
        <p:txBody>
          <a:bodyPr/>
          <a:lstStyle/>
          <a:p>
            <a:r>
              <a:rPr lang="id-ID" sz="2000" dirty="0" smtClean="0"/>
              <a:t> WAWASAN NUSANTARA SEBAGAI GEOPOLITIK</a:t>
            </a:r>
            <a:endParaRPr lang="en-US" sz="2000" dirty="0"/>
          </a:p>
        </p:txBody>
      </p:sp>
      <p:sp>
        <p:nvSpPr>
          <p:cNvPr id="3" name="Text Placeholder 2"/>
          <p:cNvSpPr>
            <a:spLocks noGrp="1"/>
          </p:cNvSpPr>
          <p:nvPr>
            <p:ph type="body" idx="1"/>
          </p:nvPr>
        </p:nvSpPr>
        <p:spPr>
          <a:xfrm>
            <a:off x="714000" y="699542"/>
            <a:ext cx="4146032" cy="3578433"/>
          </a:xfrm>
        </p:spPr>
        <p:txBody>
          <a:bodyPr/>
          <a:lstStyle/>
          <a:p>
            <a:r>
              <a:rPr lang="en-US" sz="1800" dirty="0" err="1"/>
              <a:t>Secara</a:t>
            </a:r>
            <a:r>
              <a:rPr lang="en-US" sz="1800" dirty="0"/>
              <a:t> </a:t>
            </a:r>
            <a:r>
              <a:rPr lang="en-US" sz="1800" dirty="0" err="1"/>
              <a:t>umum</a:t>
            </a:r>
            <a:r>
              <a:rPr lang="en-US" sz="1800" dirty="0"/>
              <a:t>, yang </a:t>
            </a:r>
            <a:r>
              <a:rPr lang="en-US" sz="1800" dirty="0" err="1"/>
              <a:t>dimaksud</a:t>
            </a:r>
            <a:r>
              <a:rPr lang="en-US" sz="1800" dirty="0"/>
              <a:t> </a:t>
            </a:r>
            <a:r>
              <a:rPr lang="en-US" sz="1800" dirty="0" err="1"/>
              <a:t>dengan</a:t>
            </a:r>
            <a:r>
              <a:rPr lang="en-US" sz="1800" dirty="0"/>
              <a:t> </a:t>
            </a:r>
            <a:r>
              <a:rPr lang="en-US" sz="1800" dirty="0" err="1"/>
              <a:t>pengertian</a:t>
            </a:r>
            <a:r>
              <a:rPr lang="en-US" sz="1800" dirty="0"/>
              <a:t> </a:t>
            </a:r>
            <a:r>
              <a:rPr lang="en-US" sz="1800" dirty="0" err="1"/>
              <a:t>wawasan</a:t>
            </a:r>
            <a:r>
              <a:rPr lang="en-US" sz="1800" dirty="0"/>
              <a:t> </a:t>
            </a:r>
            <a:r>
              <a:rPr lang="en-US" sz="1800" dirty="0" err="1"/>
              <a:t>nusantara</a:t>
            </a:r>
            <a:r>
              <a:rPr lang="en-US" sz="1800" dirty="0"/>
              <a:t> </a:t>
            </a:r>
            <a:r>
              <a:rPr lang="en-US" sz="1800" dirty="0" err="1"/>
              <a:t>sebagai</a:t>
            </a:r>
            <a:r>
              <a:rPr lang="en-US" sz="1800" dirty="0"/>
              <a:t> </a:t>
            </a:r>
            <a:r>
              <a:rPr lang="en-US" sz="1800" dirty="0" err="1"/>
              <a:t>geopolitik</a:t>
            </a:r>
            <a:r>
              <a:rPr lang="en-US" sz="1800" dirty="0"/>
              <a:t> Indonesia </a:t>
            </a:r>
            <a:r>
              <a:rPr lang="en-US" sz="1800" dirty="0" err="1"/>
              <a:t>adalah</a:t>
            </a:r>
            <a:r>
              <a:rPr lang="en-US" sz="1800" dirty="0"/>
              <a:t> </a:t>
            </a:r>
            <a:r>
              <a:rPr lang="en-US" sz="1800" b="1" dirty="0" err="1"/>
              <a:t>cara</a:t>
            </a:r>
            <a:r>
              <a:rPr lang="en-US" sz="1800" b="1" dirty="0"/>
              <a:t> </a:t>
            </a:r>
            <a:r>
              <a:rPr lang="en-US" sz="1800" b="1" dirty="0" err="1"/>
              <a:t>pandang</a:t>
            </a:r>
            <a:r>
              <a:rPr lang="en-US" sz="1800" dirty="0"/>
              <a:t> </a:t>
            </a:r>
            <a:r>
              <a:rPr lang="en-US" sz="1800" dirty="0" err="1"/>
              <a:t>dan</a:t>
            </a:r>
            <a:r>
              <a:rPr lang="en-US" sz="1800" dirty="0"/>
              <a:t> </a:t>
            </a:r>
            <a:r>
              <a:rPr lang="en-US" sz="1800" dirty="0" err="1"/>
              <a:t>sikap</a:t>
            </a:r>
            <a:r>
              <a:rPr lang="en-US" sz="1800" dirty="0"/>
              <a:t> </a:t>
            </a:r>
            <a:r>
              <a:rPr lang="en-US" sz="1800" dirty="0" err="1"/>
              <a:t>bangsa</a:t>
            </a:r>
            <a:r>
              <a:rPr lang="en-US" sz="1800" dirty="0"/>
              <a:t> Indonesia </a:t>
            </a:r>
            <a:r>
              <a:rPr lang="en-US" sz="1800" dirty="0" err="1"/>
              <a:t>mengenal</a:t>
            </a:r>
            <a:r>
              <a:rPr lang="en-US" sz="1800" dirty="0"/>
              <a:t> </a:t>
            </a:r>
            <a:r>
              <a:rPr lang="en-US" sz="1800" dirty="0" err="1"/>
              <a:t>diri</a:t>
            </a:r>
            <a:r>
              <a:rPr lang="en-US" sz="1800" dirty="0"/>
              <a:t> </a:t>
            </a:r>
            <a:r>
              <a:rPr lang="en-US" sz="1800" dirty="0" err="1"/>
              <a:t>dan</a:t>
            </a:r>
            <a:r>
              <a:rPr lang="en-US" sz="1800" dirty="0"/>
              <a:t> </a:t>
            </a:r>
            <a:r>
              <a:rPr lang="en-US" sz="1800" dirty="0" err="1"/>
              <a:t>lingkungannya</a:t>
            </a:r>
            <a:r>
              <a:rPr lang="en-US" sz="1800" dirty="0"/>
              <a:t> yang </a:t>
            </a:r>
            <a:r>
              <a:rPr lang="en-US" sz="1800" dirty="0" err="1"/>
              <a:t>seberagam</a:t>
            </a:r>
            <a:r>
              <a:rPr lang="en-US" sz="1800" dirty="0"/>
              <a:t> </a:t>
            </a:r>
            <a:r>
              <a:rPr lang="en-US" sz="1800" dirty="0" err="1"/>
              <a:t>dan</a:t>
            </a:r>
            <a:r>
              <a:rPr lang="en-US" sz="1800" dirty="0"/>
              <a:t> </a:t>
            </a:r>
            <a:r>
              <a:rPr lang="en-US" sz="1800" dirty="0" err="1"/>
              <a:t>bernilai</a:t>
            </a:r>
            <a:r>
              <a:rPr lang="en-US" sz="1800" dirty="0"/>
              <a:t> </a:t>
            </a:r>
            <a:r>
              <a:rPr lang="en-US" sz="1800" dirty="0" err="1"/>
              <a:t>strategis</a:t>
            </a:r>
            <a:r>
              <a:rPr lang="en-US" sz="1800" dirty="0"/>
              <a:t> yang </a:t>
            </a:r>
            <a:r>
              <a:rPr lang="en-US" sz="1800" dirty="0" err="1"/>
              <a:t>tetap</a:t>
            </a:r>
            <a:r>
              <a:rPr lang="en-US" sz="1800" dirty="0"/>
              <a:t> </a:t>
            </a:r>
            <a:r>
              <a:rPr lang="en-US" sz="1800" dirty="0" err="1"/>
              <a:t>menjunjung</a:t>
            </a:r>
            <a:r>
              <a:rPr lang="en-US" sz="1800" dirty="0"/>
              <a:t> </a:t>
            </a:r>
            <a:r>
              <a:rPr lang="en-US" sz="1800" dirty="0" err="1"/>
              <a:t>tinggi</a:t>
            </a:r>
            <a:r>
              <a:rPr lang="en-US" sz="1800" dirty="0"/>
              <a:t> </a:t>
            </a:r>
            <a:r>
              <a:rPr lang="en-US" sz="1800" dirty="0" err="1"/>
              <a:t>persatuan</a:t>
            </a:r>
            <a:r>
              <a:rPr lang="en-US" sz="1800" dirty="0"/>
              <a:t> </a:t>
            </a:r>
            <a:r>
              <a:rPr lang="en-US" sz="1800" dirty="0" err="1"/>
              <a:t>dan</a:t>
            </a:r>
            <a:r>
              <a:rPr lang="en-US" sz="1800" dirty="0"/>
              <a:t> </a:t>
            </a:r>
            <a:r>
              <a:rPr lang="en-US" sz="1800" dirty="0" err="1"/>
              <a:t>kesatuan</a:t>
            </a:r>
            <a:r>
              <a:rPr lang="en-US" sz="1800" dirty="0"/>
              <a:t> </a:t>
            </a:r>
            <a:r>
              <a:rPr lang="en-US" sz="1800" dirty="0" err="1"/>
              <a:t>wilayah</a:t>
            </a:r>
            <a:r>
              <a:rPr lang="en-US" sz="1800" dirty="0"/>
              <a:t> </a:t>
            </a:r>
            <a:r>
              <a:rPr lang="en-US" sz="1800" dirty="0" err="1"/>
              <a:t>dengan</a:t>
            </a:r>
            <a:r>
              <a:rPr lang="en-US" sz="1800" dirty="0"/>
              <a:t> </a:t>
            </a:r>
            <a:r>
              <a:rPr lang="en-US" sz="1800" dirty="0" err="1"/>
              <a:t>menghargai</a:t>
            </a:r>
            <a:r>
              <a:rPr lang="en-US" sz="1800" dirty="0"/>
              <a:t> </a:t>
            </a:r>
            <a:r>
              <a:rPr lang="en-US" sz="1800" dirty="0" err="1"/>
              <a:t>dan</a:t>
            </a:r>
            <a:r>
              <a:rPr lang="en-US" sz="1800" dirty="0"/>
              <a:t> </a:t>
            </a:r>
            <a:r>
              <a:rPr lang="en-US" sz="1800" dirty="0" err="1"/>
              <a:t>menghormati</a:t>
            </a:r>
            <a:r>
              <a:rPr lang="en-US" sz="1800" dirty="0"/>
              <a:t> </a:t>
            </a:r>
            <a:r>
              <a:rPr lang="en-US" sz="1800" dirty="0" err="1"/>
              <a:t>keberagaman</a:t>
            </a:r>
            <a:r>
              <a:rPr lang="en-US" sz="1800" dirty="0"/>
              <a:t> </a:t>
            </a:r>
            <a:r>
              <a:rPr lang="en-US" sz="1800" dirty="0" err="1"/>
              <a:t>untuk</a:t>
            </a:r>
            <a:r>
              <a:rPr lang="en-US" sz="1800" dirty="0"/>
              <a:t> </a:t>
            </a:r>
            <a:r>
              <a:rPr lang="en-US" sz="1800" dirty="0" err="1"/>
              <a:t>tercapainya</a:t>
            </a:r>
            <a:r>
              <a:rPr lang="en-US" sz="1800" dirty="0"/>
              <a:t> </a:t>
            </a:r>
            <a:r>
              <a:rPr lang="en-US" sz="1800" dirty="0" err="1"/>
              <a:t>tujuan</a:t>
            </a:r>
            <a:r>
              <a:rPr lang="en-US" sz="1800" dirty="0"/>
              <a:t> </a:t>
            </a:r>
            <a:r>
              <a:rPr lang="en-US" sz="1800" dirty="0" err="1"/>
              <a:t>nasional</a:t>
            </a:r>
            <a:r>
              <a:rPr lang="en-US" sz="1800"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396" y="987574"/>
            <a:ext cx="3940083" cy="3888432"/>
          </a:xfrm>
          <a:prstGeom prst="rect">
            <a:avLst/>
          </a:prstGeom>
        </p:spPr>
      </p:pic>
    </p:spTree>
    <p:extLst>
      <p:ext uri="{BB962C8B-B14F-4D97-AF65-F5344CB8AC3E}">
        <p14:creationId xmlns:p14="http://schemas.microsoft.com/office/powerpoint/2010/main" val="850553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54"/>
        <p:cNvGrpSpPr/>
        <p:nvPr/>
      </p:nvGrpSpPr>
      <p:grpSpPr>
        <a:xfrm>
          <a:off x="0" y="0"/>
          <a:ext cx="0" cy="0"/>
          <a:chOff x="0" y="0"/>
          <a:chExt cx="0" cy="0"/>
        </a:xfrm>
      </p:grpSpPr>
      <p:sp>
        <p:nvSpPr>
          <p:cNvPr id="1055" name="Google Shape;1055;p67"/>
          <p:cNvSpPr txBox="1">
            <a:spLocks noGrp="1"/>
          </p:cNvSpPr>
          <p:nvPr>
            <p:ph type="title"/>
          </p:nvPr>
        </p:nvSpPr>
        <p:spPr>
          <a:xfrm>
            <a:off x="395536" y="267494"/>
            <a:ext cx="8364072" cy="7920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400" dirty="0" smtClean="0"/>
              <a:t>ARAH PANDANGAN WAWASAN NUSANTRA</a:t>
            </a:r>
            <a:endParaRPr sz="2400" dirty="0"/>
          </a:p>
        </p:txBody>
      </p:sp>
      <p:sp>
        <p:nvSpPr>
          <p:cNvPr id="1056" name="Google Shape;1056;p67"/>
          <p:cNvSpPr txBox="1">
            <a:spLocks noGrp="1"/>
          </p:cNvSpPr>
          <p:nvPr>
            <p:ph type="body" idx="1"/>
          </p:nvPr>
        </p:nvSpPr>
        <p:spPr>
          <a:xfrm>
            <a:off x="683568" y="1059582"/>
            <a:ext cx="7716000" cy="3600400"/>
          </a:xfrm>
          <a:prstGeom prst="rect">
            <a:avLst/>
          </a:prstGeom>
        </p:spPr>
        <p:txBody>
          <a:bodyPr spcFirstLastPara="1" wrap="square" lIns="91425" tIns="91425" rIns="91425" bIns="91425" anchor="t" anchorCtr="0">
            <a:noAutofit/>
          </a:bodyPr>
          <a:lstStyle/>
          <a:p>
            <a:pPr marL="0" marR="50800" lvl="0" indent="457200" algn="l" rtl="0">
              <a:lnSpc>
                <a:spcPct val="100000"/>
              </a:lnSpc>
              <a:spcBef>
                <a:spcPts val="0"/>
              </a:spcBef>
              <a:spcAft>
                <a:spcPts val="0"/>
              </a:spcAft>
              <a:buNone/>
            </a:pPr>
            <a:r>
              <a:rPr lang="id-ID" sz="1600" b="1" dirty="0" smtClean="0"/>
              <a:t>Pandangan menurut kedalam</a:t>
            </a:r>
            <a:endParaRPr sz="1600" b="1" dirty="0"/>
          </a:p>
          <a:p>
            <a:pPr marL="0" marR="50800" lvl="0" indent="0" algn="l" rtl="0">
              <a:lnSpc>
                <a:spcPct val="100000"/>
              </a:lnSpc>
              <a:spcBef>
                <a:spcPts val="0"/>
              </a:spcBef>
              <a:spcAft>
                <a:spcPts val="0"/>
              </a:spcAft>
              <a:buNone/>
            </a:pPr>
            <a:endParaRPr sz="1200" b="1" dirty="0"/>
          </a:p>
          <a:p>
            <a:pPr marL="914400" indent="-457200">
              <a:lnSpc>
                <a:spcPct val="100000"/>
              </a:lnSpc>
            </a:pPr>
            <a:r>
              <a:rPr lang="en-US" sz="3200" dirty="0"/>
              <a:t> </a:t>
            </a:r>
            <a:r>
              <a:rPr lang="en-US" sz="2000" dirty="0" err="1"/>
              <a:t>terpeliharanya</a:t>
            </a:r>
            <a:r>
              <a:rPr lang="en-US" sz="2000" dirty="0"/>
              <a:t> </a:t>
            </a:r>
            <a:r>
              <a:rPr lang="en-US" sz="2000" dirty="0" err="1"/>
              <a:t>persatuan</a:t>
            </a:r>
            <a:r>
              <a:rPr lang="en-US" sz="2000" dirty="0"/>
              <a:t> </a:t>
            </a:r>
            <a:r>
              <a:rPr lang="en-US" sz="2000" dirty="0" err="1"/>
              <a:t>dan</a:t>
            </a:r>
            <a:r>
              <a:rPr lang="en-US" sz="2000" dirty="0"/>
              <a:t> </a:t>
            </a:r>
            <a:r>
              <a:rPr lang="en-US" sz="2000" dirty="0" err="1"/>
              <a:t>kesatuan</a:t>
            </a:r>
            <a:r>
              <a:rPr lang="en-US" sz="2000" dirty="0"/>
              <a:t>. </a:t>
            </a:r>
            <a:r>
              <a:rPr lang="en-US" sz="2000" dirty="0" err="1"/>
              <a:t>aspek</a:t>
            </a:r>
            <a:r>
              <a:rPr lang="en-US" sz="2000" dirty="0"/>
              <a:t> </a:t>
            </a:r>
            <a:r>
              <a:rPr lang="en-US" sz="2000" dirty="0" err="1"/>
              <a:t>sosial</a:t>
            </a:r>
            <a:r>
              <a:rPr lang="en-US" sz="2000" dirty="0" smtClean="0"/>
              <a:t>.</a:t>
            </a:r>
            <a:endParaRPr lang="id-ID" sz="2000" dirty="0" smtClean="0"/>
          </a:p>
          <a:p>
            <a:pPr indent="0">
              <a:lnSpc>
                <a:spcPct val="100000"/>
              </a:lnSpc>
              <a:buNone/>
            </a:pPr>
            <a:r>
              <a:rPr lang="en-US" sz="2000" dirty="0" smtClean="0"/>
              <a:t> </a:t>
            </a:r>
            <a:endParaRPr sz="2000" b="1" dirty="0"/>
          </a:p>
          <a:p>
            <a:pPr marL="457200" lvl="0" indent="0" algn="l" rtl="0">
              <a:lnSpc>
                <a:spcPct val="100000"/>
              </a:lnSpc>
              <a:spcBef>
                <a:spcPts val="0"/>
              </a:spcBef>
              <a:spcAft>
                <a:spcPts val="0"/>
              </a:spcAft>
              <a:buNone/>
            </a:pPr>
            <a:r>
              <a:rPr lang="en-US" sz="1600" b="1" dirty="0" err="1" smtClean="0"/>
              <a:t>P</a:t>
            </a:r>
            <a:r>
              <a:rPr sz="1600" b="1" dirty="0" err="1" smtClean="0"/>
              <a:t>andangan</a:t>
            </a:r>
            <a:r>
              <a:rPr sz="1600" b="1" dirty="0" smtClean="0"/>
              <a:t> </a:t>
            </a:r>
            <a:r>
              <a:rPr sz="1600" b="1" dirty="0" err="1" smtClean="0"/>
              <a:t>menurut</a:t>
            </a:r>
            <a:r>
              <a:rPr sz="1600" b="1" dirty="0" smtClean="0"/>
              <a:t> </a:t>
            </a:r>
            <a:r>
              <a:rPr sz="1600" b="1" dirty="0" err="1" smtClean="0"/>
              <a:t>keluar</a:t>
            </a:r>
            <a:endParaRPr sz="1600" b="1" dirty="0"/>
          </a:p>
          <a:p>
            <a:pPr marL="457200" lvl="0" indent="0" algn="l" rtl="0">
              <a:lnSpc>
                <a:spcPct val="100000"/>
              </a:lnSpc>
              <a:spcBef>
                <a:spcPts val="0"/>
              </a:spcBef>
              <a:spcAft>
                <a:spcPts val="0"/>
              </a:spcAft>
              <a:buNone/>
            </a:pPr>
            <a:endParaRPr sz="1600" b="1" dirty="0" smtClean="0"/>
          </a:p>
          <a:p>
            <a:pPr marL="457200" lvl="0" indent="0" algn="l" rtl="0">
              <a:lnSpc>
                <a:spcPct val="100000"/>
              </a:lnSpc>
              <a:spcBef>
                <a:spcPts val="0"/>
              </a:spcBef>
              <a:spcAft>
                <a:spcPts val="0"/>
              </a:spcAft>
              <a:buNone/>
            </a:pPr>
            <a:endParaRPr sz="1600" b="1" dirty="0"/>
          </a:p>
          <a:p>
            <a:pPr marL="1257300" indent="-342900">
              <a:lnSpc>
                <a:spcPct val="100000"/>
              </a:lnSpc>
            </a:pPr>
            <a:r>
              <a:rPr lang="en-US" sz="2000" dirty="0" err="1"/>
              <a:t>Merupakan</a:t>
            </a:r>
            <a:r>
              <a:rPr lang="en-US" sz="2000" dirty="0"/>
              <a:t> </a:t>
            </a:r>
            <a:r>
              <a:rPr lang="en-US" sz="2000" dirty="0" err="1"/>
              <a:t>ketentuan-ketentuan</a:t>
            </a:r>
            <a:r>
              <a:rPr lang="en-US" sz="2000" dirty="0"/>
              <a:t> </a:t>
            </a:r>
            <a:r>
              <a:rPr lang="en-US" sz="2000" dirty="0" err="1"/>
              <a:t>dasar</a:t>
            </a:r>
            <a:r>
              <a:rPr lang="en-US" sz="2000" dirty="0"/>
              <a:t> yang </a:t>
            </a:r>
            <a:r>
              <a:rPr lang="en-US" sz="2000" dirty="0" err="1"/>
              <a:t>harus</a:t>
            </a:r>
            <a:r>
              <a:rPr lang="en-US" sz="2000" dirty="0"/>
              <a:t> </a:t>
            </a:r>
            <a:r>
              <a:rPr lang="en-US" sz="2000" dirty="0" err="1"/>
              <a:t>dipatuhi</a:t>
            </a:r>
            <a:r>
              <a:rPr lang="en-US" sz="2000" dirty="0"/>
              <a:t>, </a:t>
            </a:r>
            <a:r>
              <a:rPr lang="en-US" sz="2000" dirty="0" err="1"/>
              <a:t>ditaati,dipelihara</a:t>
            </a:r>
            <a:r>
              <a:rPr lang="en-US" sz="2000" dirty="0"/>
              <a:t> </a:t>
            </a:r>
            <a:r>
              <a:rPr lang="en-US" sz="2000" dirty="0" err="1"/>
              <a:t>dan</a:t>
            </a:r>
            <a:r>
              <a:rPr lang="en-US" sz="2000" dirty="0"/>
              <a:t> </a:t>
            </a:r>
            <a:r>
              <a:rPr lang="en-US" sz="2000" dirty="0" err="1"/>
              <a:t>diciptakan</a:t>
            </a:r>
            <a:r>
              <a:rPr lang="en-US" sz="2000" dirty="0"/>
              <a:t> agar </a:t>
            </a:r>
            <a:r>
              <a:rPr lang="en-US" sz="2000" dirty="0" err="1"/>
              <a:t>terwujud</a:t>
            </a:r>
            <a:r>
              <a:rPr lang="en-US" sz="2000" dirty="0"/>
              <a:t> demi </a:t>
            </a:r>
            <a:r>
              <a:rPr lang="en-US" sz="2000" dirty="0" err="1"/>
              <a:t>tetap</a:t>
            </a:r>
            <a:r>
              <a:rPr lang="en-US" sz="2000" dirty="0"/>
              <a:t> </a:t>
            </a:r>
            <a:r>
              <a:rPr lang="en-US" sz="2000" dirty="0" err="1"/>
              <a:t>taat</a:t>
            </a:r>
            <a:r>
              <a:rPr lang="en-US" sz="2000" dirty="0"/>
              <a:t> </a:t>
            </a:r>
            <a:r>
              <a:rPr lang="en-US" sz="2000" dirty="0" err="1"/>
              <a:t>dan</a:t>
            </a:r>
            <a:r>
              <a:rPr lang="en-US" sz="2000" dirty="0"/>
              <a:t> </a:t>
            </a:r>
            <a:r>
              <a:rPr lang="en-US" sz="2000" dirty="0" err="1"/>
              <a:t>setianya</a:t>
            </a:r>
            <a:r>
              <a:rPr lang="en-US" sz="2000" dirty="0"/>
              <a:t> </a:t>
            </a:r>
            <a:r>
              <a:rPr lang="en-US" sz="2000" dirty="0" err="1"/>
              <a:t>komponen</a:t>
            </a:r>
            <a:r>
              <a:rPr lang="en-US" sz="2000" dirty="0"/>
              <a:t>/</a:t>
            </a:r>
            <a:r>
              <a:rPr lang="en-US" sz="2000" dirty="0" err="1"/>
              <a:t>unsur</a:t>
            </a:r>
            <a:r>
              <a:rPr lang="en-US" sz="2000" dirty="0"/>
              <a:t> </a:t>
            </a:r>
            <a:r>
              <a:rPr lang="en-US" sz="2000" dirty="0" err="1"/>
              <a:t>pembentuk</a:t>
            </a:r>
            <a:r>
              <a:rPr lang="en-US" sz="2000" dirty="0"/>
              <a:t> </a:t>
            </a:r>
            <a:r>
              <a:rPr lang="en-US" sz="2000" dirty="0" err="1"/>
              <a:t>bangsa</a:t>
            </a:r>
            <a:r>
              <a:rPr lang="en-US" sz="2000" dirty="0"/>
              <a:t> Indonesia</a:t>
            </a:r>
            <a:endParaRPr sz="2000" dirty="0"/>
          </a:p>
          <a:p>
            <a:pPr marL="457200" marR="50800" lvl="0" indent="0" algn="l" rtl="0">
              <a:lnSpc>
                <a:spcPct val="100000"/>
              </a:lnSpc>
              <a:spcBef>
                <a:spcPts val="0"/>
              </a:spcBef>
              <a:spcAft>
                <a:spcPts val="0"/>
              </a:spcAft>
              <a:buNone/>
            </a:pPr>
            <a:endParaRPr dirty="0">
              <a:solidFill>
                <a:schemeClr val="dk2"/>
              </a:solidFill>
            </a:endParaRPr>
          </a:p>
          <a:p>
            <a:pPr marL="0" lvl="0" indent="0">
              <a:lnSpc>
                <a:spcPct val="100000"/>
              </a:lnSpc>
              <a:buClr>
                <a:schemeClr val="dk1"/>
              </a:buClr>
              <a:buSzPts val="1100"/>
              <a:buNone/>
            </a:pPr>
            <a:endParaRPr sz="2000" dirty="0">
              <a:solidFill>
                <a:schemeClr val="dk2"/>
              </a:solidFill>
              <a:latin typeface="Roboto Light"/>
              <a:ea typeface="Roboto Light"/>
              <a:cs typeface="Roboto Light"/>
              <a:sym typeface="Roboto Light"/>
            </a:endParaRPr>
          </a:p>
          <a:p>
            <a:pPr marL="0" lvl="0" indent="0" algn="ctr">
              <a:spcAft>
                <a:spcPts val="1600"/>
              </a:spcAft>
              <a:buNone/>
            </a:pPr>
            <a:endParaRPr sz="2000" dirty="0">
              <a:solidFill>
                <a:schemeClr val="dk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9"/>
        <p:cNvGrpSpPr/>
        <p:nvPr/>
      </p:nvGrpSpPr>
      <p:grpSpPr>
        <a:xfrm>
          <a:off x="0" y="0"/>
          <a:ext cx="0" cy="0"/>
          <a:chOff x="0" y="0"/>
          <a:chExt cx="0" cy="0"/>
        </a:xfrm>
      </p:grpSpPr>
      <p:sp>
        <p:nvSpPr>
          <p:cNvPr id="840" name="Google Shape;840;p56"/>
          <p:cNvSpPr txBox="1">
            <a:spLocks noGrp="1"/>
          </p:cNvSpPr>
          <p:nvPr>
            <p:ph type="title"/>
          </p:nvPr>
        </p:nvSpPr>
        <p:spPr>
          <a:xfrm>
            <a:off x="719064" y="2427734"/>
            <a:ext cx="8424936" cy="2520280"/>
          </a:xfrm>
          <a:prstGeom prst="rect">
            <a:avLst/>
          </a:prstGeom>
        </p:spPr>
        <p:txBody>
          <a:bodyPr spcFirstLastPara="1" wrap="square" lIns="91425" tIns="91425" rIns="91425" bIns="91425" anchor="ctr" anchorCtr="0">
            <a:noAutofit/>
          </a:bodyPr>
          <a:lstStyle/>
          <a:p>
            <a:pPr lvl="0" algn="l"/>
            <a:r>
              <a:rPr lang="en-US" sz="2000" dirty="0" err="1"/>
              <a:t>Sasaran</a:t>
            </a:r>
            <a:r>
              <a:rPr lang="en-US" sz="2000" dirty="0"/>
              <a:t> </a:t>
            </a:r>
            <a:r>
              <a:rPr lang="en-US" sz="2000" dirty="0" err="1"/>
              <a:t>implementasi</a:t>
            </a:r>
            <a:r>
              <a:rPr lang="en-US" sz="2000" dirty="0"/>
              <a:t> </a:t>
            </a:r>
            <a:r>
              <a:rPr lang="en-US" sz="2000" dirty="0" err="1"/>
              <a:t>Wawasan</a:t>
            </a:r>
            <a:r>
              <a:rPr lang="en-US" sz="2000" dirty="0"/>
              <a:t> Nusantara </a:t>
            </a:r>
            <a:r>
              <a:rPr lang="en-US" sz="2000" dirty="0" err="1"/>
              <a:t>dalam</a:t>
            </a:r>
            <a:r>
              <a:rPr lang="en-US" sz="2000" dirty="0"/>
              <a:t> </a:t>
            </a:r>
            <a:r>
              <a:rPr lang="en-US" sz="2000" dirty="0" err="1"/>
              <a:t>kehidupan</a:t>
            </a:r>
            <a:r>
              <a:rPr lang="en-US" sz="2000" dirty="0"/>
              <a:t> </a:t>
            </a:r>
            <a:r>
              <a:rPr lang="en-US" sz="2000" dirty="0" err="1"/>
              <a:t>nasional</a:t>
            </a:r>
            <a:r>
              <a:rPr lang="en-US" sz="2000" dirty="0"/>
              <a:t> </a:t>
            </a:r>
            <a:r>
              <a:rPr lang="en-US" sz="2000" dirty="0" err="1"/>
              <a:t>adalah</a:t>
            </a:r>
            <a:r>
              <a:rPr lang="en-US" sz="2000" dirty="0"/>
              <a:t> </a:t>
            </a:r>
            <a:r>
              <a:rPr lang="en-US" sz="2000" dirty="0" err="1"/>
              <a:t>menjadi</a:t>
            </a:r>
            <a:r>
              <a:rPr lang="en-US" sz="2000" dirty="0"/>
              <a:t> </a:t>
            </a:r>
            <a:r>
              <a:rPr lang="en-US" sz="2000" dirty="0" err="1"/>
              <a:t>pola</a:t>
            </a:r>
            <a:r>
              <a:rPr lang="en-US" sz="2000" dirty="0"/>
              <a:t> yang </a:t>
            </a:r>
            <a:r>
              <a:rPr lang="en-US" sz="2000" dirty="0" err="1"/>
              <a:t>mendasari</a:t>
            </a:r>
            <a:r>
              <a:rPr lang="en-US" sz="2000" dirty="0"/>
              <a:t> </a:t>
            </a:r>
            <a:r>
              <a:rPr lang="en-US" sz="2000" dirty="0" err="1"/>
              <a:t>cara</a:t>
            </a:r>
            <a:r>
              <a:rPr lang="en-US" sz="2000" dirty="0"/>
              <a:t> </a:t>
            </a:r>
            <a:r>
              <a:rPr lang="en-US" sz="2000" dirty="0" err="1"/>
              <a:t>berfikir</a:t>
            </a:r>
            <a:r>
              <a:rPr lang="en-US" sz="2000" dirty="0"/>
              <a:t>, </a:t>
            </a:r>
            <a:r>
              <a:rPr lang="en-US" sz="2000" dirty="0" err="1"/>
              <a:t>bersikap</a:t>
            </a:r>
            <a:r>
              <a:rPr lang="en-US" sz="2000" dirty="0"/>
              <a:t> </a:t>
            </a:r>
            <a:r>
              <a:rPr lang="en-US" sz="2000" dirty="0" err="1"/>
              <a:t>dan</a:t>
            </a:r>
            <a:r>
              <a:rPr lang="en-US" sz="2000" dirty="0"/>
              <a:t> </a:t>
            </a:r>
            <a:r>
              <a:rPr lang="en-US" sz="2000" dirty="0" err="1"/>
              <a:t>bertindak</a:t>
            </a:r>
            <a:r>
              <a:rPr lang="en-US" sz="2000" dirty="0"/>
              <a:t> </a:t>
            </a:r>
            <a:r>
              <a:rPr lang="en-US" sz="2000" dirty="0" err="1"/>
              <a:t>dalam</a:t>
            </a:r>
            <a:r>
              <a:rPr lang="en-US" sz="2000" dirty="0"/>
              <a:t> </a:t>
            </a:r>
            <a:r>
              <a:rPr lang="en-US" sz="2000" dirty="0" err="1"/>
              <a:t>rangka</a:t>
            </a:r>
            <a:r>
              <a:rPr lang="en-US" sz="2000" dirty="0"/>
              <a:t> </a:t>
            </a:r>
            <a:r>
              <a:rPr lang="en-US" sz="2000" dirty="0" err="1"/>
              <a:t>menghadapi</a:t>
            </a:r>
            <a:r>
              <a:rPr lang="en-US" sz="2000" dirty="0"/>
              <a:t>, </a:t>
            </a:r>
            <a:r>
              <a:rPr lang="en-US" sz="2000" dirty="0" err="1"/>
              <a:t>menyikapi</a:t>
            </a:r>
            <a:r>
              <a:rPr lang="en-US" sz="2000" dirty="0"/>
              <a:t>, </a:t>
            </a:r>
            <a:r>
              <a:rPr lang="en-US" sz="2000" dirty="0" err="1"/>
              <a:t>menangani</a:t>
            </a:r>
            <a:r>
              <a:rPr lang="en-US" sz="2000" dirty="0"/>
              <a:t> </a:t>
            </a:r>
            <a:r>
              <a:rPr lang="en-US" sz="2000" dirty="0" err="1"/>
              <a:t>berbagai</a:t>
            </a:r>
            <a:r>
              <a:rPr lang="en-US" sz="2000" dirty="0"/>
              <a:t> </a:t>
            </a:r>
            <a:r>
              <a:rPr lang="en-US" sz="2000" dirty="0" err="1"/>
              <a:t>permasalahan</a:t>
            </a:r>
            <a:r>
              <a:rPr lang="en-US" sz="2000" dirty="0"/>
              <a:t> </a:t>
            </a:r>
            <a:r>
              <a:rPr lang="en-US" sz="2000" dirty="0" err="1"/>
              <a:t>menyangkut</a:t>
            </a:r>
            <a:r>
              <a:rPr lang="en-US" sz="2000" dirty="0"/>
              <a:t> </a:t>
            </a:r>
            <a:r>
              <a:rPr lang="en-US" sz="2000" dirty="0" err="1"/>
              <a:t>kehidupan</a:t>
            </a:r>
            <a:r>
              <a:rPr lang="en-US" sz="2000" dirty="0"/>
              <a:t> </a:t>
            </a:r>
            <a:r>
              <a:rPr lang="en-US" sz="2000" dirty="0" err="1"/>
              <a:t>bermasyarakat</a:t>
            </a:r>
            <a:r>
              <a:rPr lang="en-US" sz="2000" dirty="0"/>
              <a:t>, </a:t>
            </a:r>
            <a:r>
              <a:rPr lang="en-US" sz="2000" dirty="0" err="1"/>
              <a:t>berbangsa</a:t>
            </a:r>
            <a:r>
              <a:rPr lang="en-US" sz="2000" dirty="0"/>
              <a:t> </a:t>
            </a:r>
            <a:r>
              <a:rPr lang="en-US" sz="2000" dirty="0" err="1"/>
              <a:t>dan</a:t>
            </a:r>
            <a:r>
              <a:rPr lang="en-US" sz="2000" dirty="0"/>
              <a:t> </a:t>
            </a:r>
            <a:r>
              <a:rPr lang="en-US" sz="2000" dirty="0" err="1"/>
              <a:t>bernegara</a:t>
            </a:r>
            <a:r>
              <a:rPr lang="en-US" sz="2000" dirty="0"/>
              <a:t> yang </a:t>
            </a:r>
            <a:r>
              <a:rPr lang="en-US" sz="2000" dirty="0" err="1"/>
              <a:t>berorientasi</a:t>
            </a:r>
            <a:r>
              <a:rPr lang="en-US" sz="2000" dirty="0"/>
              <a:t> </a:t>
            </a:r>
            <a:r>
              <a:rPr lang="en-US" sz="2000" dirty="0" err="1"/>
              <a:t>pada</a:t>
            </a:r>
            <a:r>
              <a:rPr lang="en-US" sz="2000" dirty="0"/>
              <a:t> </a:t>
            </a:r>
            <a:r>
              <a:rPr lang="en-US" sz="2000" dirty="0" err="1"/>
              <a:t>kepentingan</a:t>
            </a:r>
            <a:r>
              <a:rPr lang="en-US" sz="2000" dirty="0"/>
              <a:t> </a:t>
            </a:r>
            <a:r>
              <a:rPr lang="en-US" sz="2000" dirty="0" err="1"/>
              <a:t>rakyat</a:t>
            </a:r>
            <a:r>
              <a:rPr lang="en-US" sz="2000" dirty="0"/>
              <a:t> </a:t>
            </a:r>
            <a:r>
              <a:rPr lang="en-US" sz="2000" dirty="0" err="1"/>
              <a:t>dan</a:t>
            </a:r>
            <a:r>
              <a:rPr lang="en-US" sz="2000" dirty="0"/>
              <a:t> </a:t>
            </a:r>
            <a:r>
              <a:rPr lang="en-US" sz="2000" dirty="0" err="1"/>
              <a:t>wilayah</a:t>
            </a:r>
            <a:r>
              <a:rPr lang="en-US" sz="2000" dirty="0"/>
              <a:t> </a:t>
            </a:r>
            <a:r>
              <a:rPr lang="en-US" sz="2000" dirty="0" err="1"/>
              <a:t>tanah</a:t>
            </a:r>
            <a:r>
              <a:rPr lang="en-US" sz="2000" dirty="0"/>
              <a:t> </a:t>
            </a:r>
            <a:r>
              <a:rPr lang="en-US" sz="2800" dirty="0"/>
              <a:t>air </a:t>
            </a:r>
            <a:r>
              <a:rPr lang="en-US" sz="2800" dirty="0" err="1"/>
              <a:t>secara</a:t>
            </a:r>
            <a:r>
              <a:rPr lang="en-US" sz="2800" dirty="0"/>
              <a:t> </a:t>
            </a:r>
            <a:r>
              <a:rPr lang="en-US" sz="2800" dirty="0" err="1" smtClean="0"/>
              <a:t>utuh</a:t>
            </a:r>
            <a:r>
              <a:rPr lang="id-ID" sz="2800" dirty="0"/>
              <a:t>.</a:t>
            </a:r>
            <a:endParaRPr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grpSp>
        <p:nvGrpSpPr>
          <p:cNvPr id="773" name="Google Shape;773;p52"/>
          <p:cNvGrpSpPr/>
          <p:nvPr/>
        </p:nvGrpSpPr>
        <p:grpSpPr>
          <a:xfrm>
            <a:off x="6639231" y="2505383"/>
            <a:ext cx="2024522" cy="2093947"/>
            <a:chOff x="9691384" y="2511531"/>
            <a:chExt cx="1853788" cy="1917534"/>
          </a:xfrm>
        </p:grpSpPr>
        <p:sp>
          <p:nvSpPr>
            <p:cNvPr id="774" name="Google Shape;774;p52"/>
            <p:cNvSpPr/>
            <p:nvPr/>
          </p:nvSpPr>
          <p:spPr>
            <a:xfrm>
              <a:off x="10014624" y="2615346"/>
              <a:ext cx="1530547" cy="1635710"/>
            </a:xfrm>
            <a:custGeom>
              <a:avLst/>
              <a:gdLst/>
              <a:ahLst/>
              <a:cxnLst/>
              <a:rect l="l" t="t" r="r" b="b"/>
              <a:pathLst>
                <a:path w="36327" h="38823" extrusionOk="0">
                  <a:moveTo>
                    <a:pt x="10908" y="14956"/>
                  </a:moveTo>
                  <a:cubicBezTo>
                    <a:pt x="11364" y="14956"/>
                    <a:pt x="11889" y="15389"/>
                    <a:pt x="12909" y="16218"/>
                  </a:cubicBezTo>
                  <a:cubicBezTo>
                    <a:pt x="13386" y="16599"/>
                    <a:pt x="13803" y="17223"/>
                    <a:pt x="14562" y="17223"/>
                  </a:cubicBezTo>
                  <a:cubicBezTo>
                    <a:pt x="14600" y="17223"/>
                    <a:pt x="14638" y="17222"/>
                    <a:pt x="14677" y="17219"/>
                  </a:cubicBezTo>
                  <a:cubicBezTo>
                    <a:pt x="14711" y="17852"/>
                    <a:pt x="15211" y="18153"/>
                    <a:pt x="15645" y="18486"/>
                  </a:cubicBezTo>
                  <a:cubicBezTo>
                    <a:pt x="18113" y="20488"/>
                    <a:pt x="20548" y="22522"/>
                    <a:pt x="23017" y="24524"/>
                  </a:cubicBezTo>
                  <a:cubicBezTo>
                    <a:pt x="23717" y="25091"/>
                    <a:pt x="23884" y="25591"/>
                    <a:pt x="23283" y="26359"/>
                  </a:cubicBezTo>
                  <a:cubicBezTo>
                    <a:pt x="22249" y="27626"/>
                    <a:pt x="21282" y="28994"/>
                    <a:pt x="20315" y="30361"/>
                  </a:cubicBezTo>
                  <a:cubicBezTo>
                    <a:pt x="19864" y="30992"/>
                    <a:pt x="19628" y="31292"/>
                    <a:pt x="19327" y="31292"/>
                  </a:cubicBezTo>
                  <a:cubicBezTo>
                    <a:pt x="19071" y="31292"/>
                    <a:pt x="18768" y="31075"/>
                    <a:pt x="18247" y="30662"/>
                  </a:cubicBezTo>
                  <a:cubicBezTo>
                    <a:pt x="15978" y="28860"/>
                    <a:pt x="13743" y="27026"/>
                    <a:pt x="11442" y="25191"/>
                  </a:cubicBezTo>
                  <a:cubicBezTo>
                    <a:pt x="10941" y="24757"/>
                    <a:pt x="10441" y="24257"/>
                    <a:pt x="9740" y="24090"/>
                  </a:cubicBezTo>
                  <a:cubicBezTo>
                    <a:pt x="9707" y="23690"/>
                    <a:pt x="9340" y="23490"/>
                    <a:pt x="9107" y="23256"/>
                  </a:cubicBezTo>
                  <a:cubicBezTo>
                    <a:pt x="8339" y="22556"/>
                    <a:pt x="7506" y="21955"/>
                    <a:pt x="6705" y="21322"/>
                  </a:cubicBezTo>
                  <a:cubicBezTo>
                    <a:pt x="6105" y="20821"/>
                    <a:pt x="6004" y="20354"/>
                    <a:pt x="6572" y="19754"/>
                  </a:cubicBezTo>
                  <a:cubicBezTo>
                    <a:pt x="7439" y="18720"/>
                    <a:pt x="8239" y="17586"/>
                    <a:pt x="9107" y="16551"/>
                  </a:cubicBezTo>
                  <a:cubicBezTo>
                    <a:pt x="9995" y="15472"/>
                    <a:pt x="10410" y="14956"/>
                    <a:pt x="10908" y="14956"/>
                  </a:cubicBezTo>
                  <a:close/>
                  <a:moveTo>
                    <a:pt x="19215" y="1"/>
                  </a:moveTo>
                  <a:cubicBezTo>
                    <a:pt x="18848" y="1"/>
                    <a:pt x="18703" y="397"/>
                    <a:pt x="18513" y="640"/>
                  </a:cubicBezTo>
                  <a:cubicBezTo>
                    <a:pt x="16078" y="3709"/>
                    <a:pt x="13677" y="6744"/>
                    <a:pt x="11242" y="9813"/>
                  </a:cubicBezTo>
                  <a:cubicBezTo>
                    <a:pt x="7739" y="14250"/>
                    <a:pt x="4303" y="18686"/>
                    <a:pt x="767" y="23056"/>
                  </a:cubicBezTo>
                  <a:cubicBezTo>
                    <a:pt x="400" y="23490"/>
                    <a:pt x="0" y="23890"/>
                    <a:pt x="67" y="24524"/>
                  </a:cubicBezTo>
                  <a:cubicBezTo>
                    <a:pt x="100" y="24691"/>
                    <a:pt x="200" y="24891"/>
                    <a:pt x="334" y="24991"/>
                  </a:cubicBezTo>
                  <a:cubicBezTo>
                    <a:pt x="1801" y="26292"/>
                    <a:pt x="3336" y="27559"/>
                    <a:pt x="4937" y="28727"/>
                  </a:cubicBezTo>
                  <a:cubicBezTo>
                    <a:pt x="5094" y="28858"/>
                    <a:pt x="5272" y="28948"/>
                    <a:pt x="5455" y="28948"/>
                  </a:cubicBezTo>
                  <a:cubicBezTo>
                    <a:pt x="5504" y="28948"/>
                    <a:pt x="5554" y="28941"/>
                    <a:pt x="5604" y="28927"/>
                  </a:cubicBezTo>
                  <a:cubicBezTo>
                    <a:pt x="5704" y="29427"/>
                    <a:pt x="6105" y="29761"/>
                    <a:pt x="6471" y="30061"/>
                  </a:cubicBezTo>
                  <a:cubicBezTo>
                    <a:pt x="9907" y="32863"/>
                    <a:pt x="13343" y="35632"/>
                    <a:pt x="16779" y="38400"/>
                  </a:cubicBezTo>
                  <a:cubicBezTo>
                    <a:pt x="17035" y="38599"/>
                    <a:pt x="17266" y="38822"/>
                    <a:pt x="17576" y="38822"/>
                  </a:cubicBezTo>
                  <a:cubicBezTo>
                    <a:pt x="17630" y="38822"/>
                    <a:pt x="17687" y="38816"/>
                    <a:pt x="17746" y="38801"/>
                  </a:cubicBezTo>
                  <a:cubicBezTo>
                    <a:pt x="23784" y="30762"/>
                    <a:pt x="29822" y="22689"/>
                    <a:pt x="35893" y="14650"/>
                  </a:cubicBezTo>
                  <a:cubicBezTo>
                    <a:pt x="36326" y="14083"/>
                    <a:pt x="36193" y="13683"/>
                    <a:pt x="35692" y="13249"/>
                  </a:cubicBezTo>
                  <a:cubicBezTo>
                    <a:pt x="32123" y="10347"/>
                    <a:pt x="28554" y="7412"/>
                    <a:pt x="24985" y="4510"/>
                  </a:cubicBezTo>
                  <a:cubicBezTo>
                    <a:pt x="23217" y="2975"/>
                    <a:pt x="21415" y="1441"/>
                    <a:pt x="19514" y="73"/>
                  </a:cubicBezTo>
                  <a:cubicBezTo>
                    <a:pt x="19400" y="22"/>
                    <a:pt x="19302" y="1"/>
                    <a:pt x="19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2"/>
            <p:cNvSpPr/>
            <p:nvPr/>
          </p:nvSpPr>
          <p:spPr>
            <a:xfrm>
              <a:off x="9820646" y="2511531"/>
              <a:ext cx="1016194" cy="1135682"/>
            </a:xfrm>
            <a:custGeom>
              <a:avLst/>
              <a:gdLst/>
              <a:ahLst/>
              <a:cxnLst/>
              <a:rect l="l" t="t" r="r" b="b"/>
              <a:pathLst>
                <a:path w="24119" h="26955" extrusionOk="0">
                  <a:moveTo>
                    <a:pt x="20268" y="1"/>
                  </a:moveTo>
                  <a:cubicBezTo>
                    <a:pt x="19518" y="1"/>
                    <a:pt x="18847" y="536"/>
                    <a:pt x="17980" y="1636"/>
                  </a:cubicBezTo>
                  <a:cubicBezTo>
                    <a:pt x="15779" y="4405"/>
                    <a:pt x="13577" y="7174"/>
                    <a:pt x="11409" y="9942"/>
                  </a:cubicBezTo>
                  <a:cubicBezTo>
                    <a:pt x="7606" y="14779"/>
                    <a:pt x="3804" y="19616"/>
                    <a:pt x="1" y="24453"/>
                  </a:cubicBezTo>
                  <a:cubicBezTo>
                    <a:pt x="1" y="24686"/>
                    <a:pt x="134" y="24820"/>
                    <a:pt x="334" y="24820"/>
                  </a:cubicBezTo>
                  <a:cubicBezTo>
                    <a:pt x="362" y="24819"/>
                    <a:pt x="390" y="24818"/>
                    <a:pt x="418" y="24818"/>
                  </a:cubicBezTo>
                  <a:cubicBezTo>
                    <a:pt x="1478" y="24818"/>
                    <a:pt x="2294" y="25430"/>
                    <a:pt x="3237" y="25820"/>
                  </a:cubicBezTo>
                  <a:cubicBezTo>
                    <a:pt x="3259" y="25831"/>
                    <a:pt x="3281" y="25835"/>
                    <a:pt x="3303" y="25835"/>
                  </a:cubicBezTo>
                  <a:cubicBezTo>
                    <a:pt x="3348" y="25835"/>
                    <a:pt x="3392" y="25820"/>
                    <a:pt x="3437" y="25820"/>
                  </a:cubicBezTo>
                  <a:cubicBezTo>
                    <a:pt x="3837" y="26254"/>
                    <a:pt x="4404" y="26521"/>
                    <a:pt x="4804" y="26954"/>
                  </a:cubicBezTo>
                  <a:cubicBezTo>
                    <a:pt x="7106" y="24019"/>
                    <a:pt x="9374" y="21117"/>
                    <a:pt x="11676" y="18182"/>
                  </a:cubicBezTo>
                  <a:cubicBezTo>
                    <a:pt x="13444" y="15947"/>
                    <a:pt x="15212" y="13712"/>
                    <a:pt x="16980" y="11443"/>
                  </a:cubicBezTo>
                  <a:cubicBezTo>
                    <a:pt x="19348" y="8475"/>
                    <a:pt x="21750" y="5506"/>
                    <a:pt x="24118" y="2537"/>
                  </a:cubicBezTo>
                  <a:cubicBezTo>
                    <a:pt x="23818" y="2137"/>
                    <a:pt x="23451" y="1837"/>
                    <a:pt x="22984" y="1603"/>
                  </a:cubicBezTo>
                  <a:cubicBezTo>
                    <a:pt x="22851" y="1470"/>
                    <a:pt x="22684" y="1303"/>
                    <a:pt x="22517" y="1136"/>
                  </a:cubicBezTo>
                  <a:cubicBezTo>
                    <a:pt x="21598" y="386"/>
                    <a:pt x="20905" y="1"/>
                    <a:pt x="20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2"/>
            <p:cNvSpPr/>
            <p:nvPr/>
          </p:nvSpPr>
          <p:spPr>
            <a:xfrm>
              <a:off x="9747588" y="3590250"/>
              <a:ext cx="962728" cy="798874"/>
            </a:xfrm>
            <a:custGeom>
              <a:avLst/>
              <a:gdLst/>
              <a:ahLst/>
              <a:cxnLst/>
              <a:rect l="l" t="t" r="r" b="b"/>
              <a:pathLst>
                <a:path w="22850" h="18961" extrusionOk="0">
                  <a:moveTo>
                    <a:pt x="2680" y="0"/>
                  </a:moveTo>
                  <a:cubicBezTo>
                    <a:pt x="2411" y="0"/>
                    <a:pt x="2160" y="125"/>
                    <a:pt x="1935" y="384"/>
                  </a:cubicBezTo>
                  <a:cubicBezTo>
                    <a:pt x="1835" y="384"/>
                    <a:pt x="1735" y="417"/>
                    <a:pt x="1635" y="451"/>
                  </a:cubicBezTo>
                  <a:cubicBezTo>
                    <a:pt x="100" y="1452"/>
                    <a:pt x="0" y="2619"/>
                    <a:pt x="1335" y="3820"/>
                  </a:cubicBezTo>
                  <a:cubicBezTo>
                    <a:pt x="2435" y="4754"/>
                    <a:pt x="3603" y="5621"/>
                    <a:pt x="4704" y="6522"/>
                  </a:cubicBezTo>
                  <a:cubicBezTo>
                    <a:pt x="9474" y="10425"/>
                    <a:pt x="14244" y="14294"/>
                    <a:pt x="19047" y="18164"/>
                  </a:cubicBezTo>
                  <a:cubicBezTo>
                    <a:pt x="19457" y="18485"/>
                    <a:pt x="19815" y="18961"/>
                    <a:pt x="20414" y="18961"/>
                  </a:cubicBezTo>
                  <a:cubicBezTo>
                    <a:pt x="20498" y="18961"/>
                    <a:pt x="20587" y="18951"/>
                    <a:pt x="20682" y="18931"/>
                  </a:cubicBezTo>
                  <a:cubicBezTo>
                    <a:pt x="21182" y="18230"/>
                    <a:pt x="21716" y="17530"/>
                    <a:pt x="22250" y="16829"/>
                  </a:cubicBezTo>
                  <a:cubicBezTo>
                    <a:pt x="22450" y="16596"/>
                    <a:pt x="22650" y="16362"/>
                    <a:pt x="22850" y="16095"/>
                  </a:cubicBezTo>
                  <a:cubicBezTo>
                    <a:pt x="16412" y="10825"/>
                    <a:pt x="9941" y="5555"/>
                    <a:pt x="3469" y="317"/>
                  </a:cubicBezTo>
                  <a:cubicBezTo>
                    <a:pt x="3196" y="108"/>
                    <a:pt x="2930" y="0"/>
                    <a:pt x="2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2"/>
            <p:cNvSpPr/>
            <p:nvPr/>
          </p:nvSpPr>
          <p:spPr>
            <a:xfrm>
              <a:off x="10243699" y="3215313"/>
              <a:ext cx="799717" cy="743386"/>
            </a:xfrm>
            <a:custGeom>
              <a:avLst/>
              <a:gdLst/>
              <a:ahLst/>
              <a:cxnLst/>
              <a:rect l="l" t="t" r="r" b="b"/>
              <a:pathLst>
                <a:path w="18981" h="17644" extrusionOk="0">
                  <a:moveTo>
                    <a:pt x="5374" y="0"/>
                  </a:moveTo>
                  <a:cubicBezTo>
                    <a:pt x="5105" y="0"/>
                    <a:pt x="4851" y="175"/>
                    <a:pt x="4570" y="544"/>
                  </a:cubicBezTo>
                  <a:cubicBezTo>
                    <a:pt x="3236" y="2311"/>
                    <a:pt x="1835" y="4013"/>
                    <a:pt x="467" y="5714"/>
                  </a:cubicBezTo>
                  <a:cubicBezTo>
                    <a:pt x="0" y="6281"/>
                    <a:pt x="134" y="6648"/>
                    <a:pt x="668" y="7082"/>
                  </a:cubicBezTo>
                  <a:cubicBezTo>
                    <a:pt x="1868" y="8049"/>
                    <a:pt x="3069" y="9083"/>
                    <a:pt x="4270" y="10084"/>
                  </a:cubicBezTo>
                  <a:cubicBezTo>
                    <a:pt x="7272" y="12485"/>
                    <a:pt x="10274" y="14854"/>
                    <a:pt x="13243" y="17256"/>
                  </a:cubicBezTo>
                  <a:cubicBezTo>
                    <a:pt x="13531" y="17492"/>
                    <a:pt x="13750" y="17643"/>
                    <a:pt x="13961" y="17643"/>
                  </a:cubicBezTo>
                  <a:cubicBezTo>
                    <a:pt x="14166" y="17643"/>
                    <a:pt x="14364" y="17501"/>
                    <a:pt x="14611" y="17155"/>
                  </a:cubicBezTo>
                  <a:cubicBezTo>
                    <a:pt x="15845" y="15321"/>
                    <a:pt x="17179" y="13553"/>
                    <a:pt x="18514" y="11818"/>
                  </a:cubicBezTo>
                  <a:cubicBezTo>
                    <a:pt x="18947" y="11251"/>
                    <a:pt x="18981" y="10918"/>
                    <a:pt x="18347" y="10417"/>
                  </a:cubicBezTo>
                  <a:cubicBezTo>
                    <a:pt x="15311" y="7982"/>
                    <a:pt x="12309" y="5447"/>
                    <a:pt x="9307" y="2979"/>
                  </a:cubicBezTo>
                  <a:cubicBezTo>
                    <a:pt x="8273" y="2145"/>
                    <a:pt x="7172" y="1311"/>
                    <a:pt x="6171" y="410"/>
                  </a:cubicBezTo>
                  <a:cubicBezTo>
                    <a:pt x="5871" y="142"/>
                    <a:pt x="5616" y="0"/>
                    <a:pt x="53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2"/>
            <p:cNvSpPr/>
            <p:nvPr/>
          </p:nvSpPr>
          <p:spPr>
            <a:xfrm>
              <a:off x="9691384" y="3543483"/>
              <a:ext cx="1063930" cy="885583"/>
            </a:xfrm>
            <a:custGeom>
              <a:avLst/>
              <a:gdLst/>
              <a:ahLst/>
              <a:cxnLst/>
              <a:rect l="l" t="t" r="r" b="b"/>
              <a:pathLst>
                <a:path w="25252" h="21019" extrusionOk="0">
                  <a:moveTo>
                    <a:pt x="4012" y="0"/>
                  </a:moveTo>
                  <a:cubicBezTo>
                    <a:pt x="2434" y="0"/>
                    <a:pt x="1252" y="1791"/>
                    <a:pt x="934" y="3329"/>
                  </a:cubicBezTo>
                  <a:cubicBezTo>
                    <a:pt x="801" y="5264"/>
                    <a:pt x="6271" y="8566"/>
                    <a:pt x="8039" y="10300"/>
                  </a:cubicBezTo>
                  <a:cubicBezTo>
                    <a:pt x="7797" y="10573"/>
                    <a:pt x="19927" y="21019"/>
                    <a:pt x="21989" y="21019"/>
                  </a:cubicBezTo>
                  <a:cubicBezTo>
                    <a:pt x="22199" y="21019"/>
                    <a:pt x="22304" y="20911"/>
                    <a:pt x="22283" y="20675"/>
                  </a:cubicBezTo>
                  <a:cubicBezTo>
                    <a:pt x="17246" y="15604"/>
                    <a:pt x="11175" y="11635"/>
                    <a:pt x="5571" y="6798"/>
                  </a:cubicBezTo>
                  <a:cubicBezTo>
                    <a:pt x="3970" y="5197"/>
                    <a:pt x="0" y="3596"/>
                    <a:pt x="3402" y="1594"/>
                  </a:cubicBezTo>
                  <a:cubicBezTo>
                    <a:pt x="3574" y="1532"/>
                    <a:pt x="3734" y="1504"/>
                    <a:pt x="3886" y="1504"/>
                  </a:cubicBezTo>
                  <a:cubicBezTo>
                    <a:pt x="4704" y="1504"/>
                    <a:pt x="5257" y="2311"/>
                    <a:pt x="5904" y="2762"/>
                  </a:cubicBezTo>
                  <a:cubicBezTo>
                    <a:pt x="10141" y="6198"/>
                    <a:pt x="14177" y="9467"/>
                    <a:pt x="18413" y="12902"/>
                  </a:cubicBezTo>
                  <a:cubicBezTo>
                    <a:pt x="19592" y="13403"/>
                    <a:pt x="22699" y="17291"/>
                    <a:pt x="24580" y="17291"/>
                  </a:cubicBezTo>
                  <a:cubicBezTo>
                    <a:pt x="24827" y="17291"/>
                    <a:pt x="25054" y="17223"/>
                    <a:pt x="25251" y="17072"/>
                  </a:cubicBezTo>
                  <a:cubicBezTo>
                    <a:pt x="22616" y="13503"/>
                    <a:pt x="17713" y="10968"/>
                    <a:pt x="14143" y="7498"/>
                  </a:cubicBezTo>
                  <a:cubicBezTo>
                    <a:pt x="10941" y="5097"/>
                    <a:pt x="8506" y="2461"/>
                    <a:pt x="5304" y="393"/>
                  </a:cubicBezTo>
                  <a:cubicBezTo>
                    <a:pt x="4852" y="120"/>
                    <a:pt x="4419" y="0"/>
                    <a:pt x="40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52"/>
          <p:cNvSpPr txBox="1">
            <a:spLocks noGrp="1"/>
          </p:cNvSpPr>
          <p:nvPr>
            <p:ph type="body" idx="1"/>
          </p:nvPr>
        </p:nvSpPr>
        <p:spPr>
          <a:xfrm>
            <a:off x="714125" y="1317600"/>
            <a:ext cx="4962900" cy="3238114"/>
          </a:xfrm>
          <a:prstGeom prst="rect">
            <a:avLst/>
          </a:prstGeom>
        </p:spPr>
        <p:txBody>
          <a:bodyPr spcFirstLastPara="1" wrap="square" lIns="91425" tIns="91425" rIns="91425" bIns="91425" anchor="ctr" anchorCtr="0">
            <a:noAutofit/>
          </a:bodyPr>
          <a:lstStyle/>
          <a:p>
            <a:pPr lvl="0" indent="-317500">
              <a:buSzPts val="1400"/>
            </a:pPr>
            <a:r>
              <a:rPr lang="en-US" sz="2000" dirty="0" smtClean="0"/>
              <a:t> </a:t>
            </a:r>
            <a:r>
              <a:rPr lang="en-US" sz="2000" dirty="0" err="1" smtClean="0"/>
              <a:t>geopolitik</a:t>
            </a:r>
            <a:r>
              <a:rPr lang="id-ID" sz="2000" dirty="0" smtClean="0"/>
              <a:t>,</a:t>
            </a:r>
            <a:r>
              <a:rPr lang="en-US" sz="2000" dirty="0" smtClean="0"/>
              <a:t> </a:t>
            </a:r>
            <a:r>
              <a:rPr lang="en-US" sz="2000" dirty="0" err="1"/>
              <a:t>bahwa</a:t>
            </a:r>
            <a:r>
              <a:rPr lang="en-US" sz="2000" dirty="0"/>
              <a:t> </a:t>
            </a:r>
            <a:r>
              <a:rPr lang="en-US" sz="2000" dirty="0" err="1"/>
              <a:t>bangsa</a:t>
            </a:r>
            <a:r>
              <a:rPr lang="en-US" sz="2000" dirty="0"/>
              <a:t> Indonesia </a:t>
            </a:r>
            <a:r>
              <a:rPr lang="en-US" sz="2000" b="1" dirty="0" err="1"/>
              <a:t>memanndang</a:t>
            </a:r>
            <a:r>
              <a:rPr lang="en-US" sz="2000" b="1" dirty="0"/>
              <a:t> </a:t>
            </a:r>
            <a:r>
              <a:rPr lang="en-US" sz="2000" b="1" dirty="0" err="1"/>
              <a:t>wikayahnya</a:t>
            </a:r>
            <a:r>
              <a:rPr lang="en-US" sz="2000" b="1" dirty="0"/>
              <a:t> </a:t>
            </a:r>
            <a:r>
              <a:rPr lang="en-US" sz="2000" b="1" dirty="0" err="1"/>
              <a:t>sebagai</a:t>
            </a:r>
            <a:r>
              <a:rPr lang="en-US" sz="2000" b="1" dirty="0"/>
              <a:t> </a:t>
            </a:r>
            <a:r>
              <a:rPr lang="en-US" sz="2000" b="1" dirty="0" err="1"/>
              <a:t>ruang</a:t>
            </a:r>
            <a:r>
              <a:rPr lang="en-US" sz="2000" b="1" dirty="0"/>
              <a:t> </a:t>
            </a:r>
            <a:r>
              <a:rPr lang="en-US" sz="2000" b="1" dirty="0" err="1"/>
              <a:t>hidupnya</a:t>
            </a:r>
            <a:r>
              <a:rPr lang="en-US" sz="2000" dirty="0"/>
              <a:t> </a:t>
            </a:r>
            <a:r>
              <a:rPr lang="en-US" sz="2000" dirty="0" err="1"/>
              <a:t>namun</a:t>
            </a:r>
            <a:r>
              <a:rPr lang="en-US" sz="2000" dirty="0"/>
              <a:t> </a:t>
            </a:r>
            <a:r>
              <a:rPr lang="en-US" sz="2000" dirty="0" err="1"/>
              <a:t>bangsa</a:t>
            </a:r>
            <a:r>
              <a:rPr lang="en-US" sz="2000" dirty="0"/>
              <a:t> Indonesia </a:t>
            </a:r>
            <a:r>
              <a:rPr lang="en-US" sz="2000" dirty="0" err="1"/>
              <a:t>tidak</a:t>
            </a:r>
            <a:r>
              <a:rPr lang="en-US" sz="2000" dirty="0"/>
              <a:t> </a:t>
            </a:r>
            <a:r>
              <a:rPr lang="en-US" sz="2000" dirty="0" err="1"/>
              <a:t>ada</a:t>
            </a:r>
            <a:r>
              <a:rPr lang="en-US" sz="2000" dirty="0"/>
              <a:t> </a:t>
            </a:r>
            <a:r>
              <a:rPr lang="en-US" sz="2000" dirty="0" err="1"/>
              <a:t>semangat</a:t>
            </a:r>
            <a:r>
              <a:rPr lang="en-US" sz="2000" dirty="0"/>
              <a:t> </a:t>
            </a:r>
            <a:r>
              <a:rPr lang="en-US" sz="2000" dirty="0" err="1"/>
              <a:t>untuk</a:t>
            </a:r>
            <a:r>
              <a:rPr lang="en-US" sz="2000" dirty="0"/>
              <a:t> </a:t>
            </a:r>
            <a:r>
              <a:rPr lang="en-US" sz="2000" dirty="0" err="1"/>
              <a:t>memperluas</a:t>
            </a:r>
            <a:r>
              <a:rPr lang="en-US" sz="2000" dirty="0"/>
              <a:t> </a:t>
            </a:r>
            <a:r>
              <a:rPr lang="en-US" sz="2000" dirty="0" err="1"/>
              <a:t>wilayah</a:t>
            </a:r>
            <a:r>
              <a:rPr lang="en-US" sz="2000" dirty="0"/>
              <a:t> </a:t>
            </a:r>
            <a:r>
              <a:rPr lang="en-US" sz="2000" dirty="0" err="1"/>
              <a:t>sebagai</a:t>
            </a:r>
            <a:r>
              <a:rPr lang="en-US" sz="2000" dirty="0"/>
              <a:t> </a:t>
            </a:r>
            <a:r>
              <a:rPr lang="en-US" sz="2000" dirty="0" err="1"/>
              <a:t>ruang</a:t>
            </a:r>
            <a:r>
              <a:rPr lang="en-US" sz="2000" dirty="0"/>
              <a:t> </a:t>
            </a:r>
            <a:r>
              <a:rPr lang="en-US" sz="2000" dirty="0" err="1"/>
              <a:t>hidup</a:t>
            </a:r>
            <a:r>
              <a:rPr lang="en-US" sz="2000" dirty="0"/>
              <a:t> (lebensraum). Salah </a:t>
            </a:r>
            <a:r>
              <a:rPr lang="en-US" sz="2000" dirty="0" err="1"/>
              <a:t>satu</a:t>
            </a:r>
            <a:r>
              <a:rPr lang="en-US" sz="2000" dirty="0"/>
              <a:t> </a:t>
            </a:r>
            <a:r>
              <a:rPr lang="en-US" sz="2000" dirty="0" err="1"/>
              <a:t>kepentingan</a:t>
            </a:r>
            <a:r>
              <a:rPr lang="en-US" sz="2000" dirty="0"/>
              <a:t> </a:t>
            </a:r>
            <a:r>
              <a:rPr lang="en-US" sz="2000" dirty="0" err="1"/>
              <a:t>nasional</a:t>
            </a:r>
            <a:r>
              <a:rPr lang="en-US" sz="2000" dirty="0"/>
              <a:t> Indonesia </a:t>
            </a:r>
            <a:r>
              <a:rPr lang="en-US" sz="2000" dirty="0" err="1"/>
              <a:t>adalah</a:t>
            </a:r>
            <a:r>
              <a:rPr lang="en-US" sz="2000" dirty="0"/>
              <a:t> </a:t>
            </a:r>
            <a:r>
              <a:rPr lang="en-US" sz="2000" dirty="0" err="1"/>
              <a:t>bangaimanan</a:t>
            </a:r>
            <a:r>
              <a:rPr lang="en-US" sz="2000" dirty="0"/>
              <a:t> </a:t>
            </a:r>
            <a:r>
              <a:rPr lang="en-US" sz="2000" dirty="0" err="1"/>
              <a:t>menjadikan</a:t>
            </a:r>
            <a:r>
              <a:rPr lang="en-US" sz="2000" dirty="0"/>
              <a:t> </a:t>
            </a:r>
            <a:r>
              <a:rPr lang="en-US" sz="2000" dirty="0" err="1"/>
              <a:t>bangsa</a:t>
            </a:r>
            <a:r>
              <a:rPr lang="en-US" sz="2000" dirty="0"/>
              <a:t> </a:t>
            </a:r>
            <a:r>
              <a:rPr lang="en-US" sz="2000" dirty="0" err="1"/>
              <a:t>dan</a:t>
            </a:r>
            <a:r>
              <a:rPr lang="en-US" sz="2000" dirty="0"/>
              <a:t> </a:t>
            </a:r>
            <a:r>
              <a:rPr lang="en-US" sz="2000" dirty="0" err="1"/>
              <a:t>wilayah</a:t>
            </a:r>
            <a:r>
              <a:rPr lang="en-US" sz="2000" dirty="0"/>
              <a:t> </a:t>
            </a:r>
            <a:r>
              <a:rPr lang="en-US" sz="2000" dirty="0" err="1"/>
              <a:t>negara</a:t>
            </a:r>
            <a:r>
              <a:rPr lang="en-US" sz="2000" dirty="0"/>
              <a:t> Indonesia </a:t>
            </a:r>
            <a:r>
              <a:rPr lang="en-US" sz="2000" dirty="0" err="1"/>
              <a:t>senantiasa</a:t>
            </a:r>
            <a:r>
              <a:rPr lang="en-US" sz="2000" dirty="0"/>
              <a:t> </a:t>
            </a:r>
            <a:r>
              <a:rPr lang="en-US" sz="2000" dirty="0" err="1"/>
              <a:t>satu</a:t>
            </a:r>
            <a:r>
              <a:rPr lang="en-US" sz="2000" dirty="0"/>
              <a:t> </a:t>
            </a:r>
            <a:r>
              <a:rPr lang="en-US" sz="2000" dirty="0" err="1"/>
              <a:t>dan</a:t>
            </a:r>
            <a:r>
              <a:rPr lang="en-US" sz="2000" dirty="0"/>
              <a:t> </a:t>
            </a:r>
            <a:r>
              <a:rPr lang="en-US" sz="2000" dirty="0" err="1"/>
              <a:t>utuh</a:t>
            </a:r>
            <a:r>
              <a:rPr lang="en-US" sz="2000" dirty="0"/>
              <a:t>.</a:t>
            </a:r>
            <a:endParaRPr sz="2000" dirty="0">
              <a:solidFill>
                <a:schemeClr val="dk2"/>
              </a:solidFill>
            </a:endParaRPr>
          </a:p>
        </p:txBody>
      </p:sp>
      <p:sp>
        <p:nvSpPr>
          <p:cNvPr id="780" name="Google Shape;780;p52"/>
          <p:cNvSpPr txBox="1">
            <a:spLocks noGrp="1"/>
          </p:cNvSpPr>
          <p:nvPr>
            <p:ph type="title"/>
          </p:nvPr>
        </p:nvSpPr>
        <p:spPr>
          <a:xfrm>
            <a:off x="714125" y="543950"/>
            <a:ext cx="77157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KESIMPULAN</a:t>
            </a:r>
            <a:endParaRPr dirty="0"/>
          </a:p>
        </p:txBody>
      </p:sp>
      <p:grpSp>
        <p:nvGrpSpPr>
          <p:cNvPr id="781" name="Google Shape;781;p52"/>
          <p:cNvGrpSpPr/>
          <p:nvPr/>
        </p:nvGrpSpPr>
        <p:grpSpPr>
          <a:xfrm>
            <a:off x="5895805" y="1108040"/>
            <a:ext cx="2414343" cy="2142809"/>
            <a:chOff x="9143997" y="717540"/>
            <a:chExt cx="2210734" cy="1962279"/>
          </a:xfrm>
        </p:grpSpPr>
        <p:sp>
          <p:nvSpPr>
            <p:cNvPr id="782" name="Google Shape;782;p52"/>
            <p:cNvSpPr/>
            <p:nvPr/>
          </p:nvSpPr>
          <p:spPr>
            <a:xfrm>
              <a:off x="9839647" y="1845764"/>
              <a:ext cx="192588" cy="251615"/>
            </a:xfrm>
            <a:custGeom>
              <a:avLst/>
              <a:gdLst/>
              <a:ahLst/>
              <a:cxnLst/>
              <a:rect l="l" t="t" r="r" b="b"/>
              <a:pathLst>
                <a:path w="4571" h="5972" extrusionOk="0">
                  <a:moveTo>
                    <a:pt x="2369" y="0"/>
                  </a:moveTo>
                  <a:cubicBezTo>
                    <a:pt x="2336" y="167"/>
                    <a:pt x="2369" y="367"/>
                    <a:pt x="2136" y="467"/>
                  </a:cubicBezTo>
                  <a:cubicBezTo>
                    <a:pt x="2169" y="968"/>
                    <a:pt x="2102" y="1435"/>
                    <a:pt x="1669" y="1768"/>
                  </a:cubicBezTo>
                  <a:cubicBezTo>
                    <a:pt x="1635" y="2202"/>
                    <a:pt x="1435" y="2469"/>
                    <a:pt x="968" y="2469"/>
                  </a:cubicBezTo>
                  <a:cubicBezTo>
                    <a:pt x="901" y="2535"/>
                    <a:pt x="835" y="2602"/>
                    <a:pt x="768" y="2669"/>
                  </a:cubicBezTo>
                  <a:cubicBezTo>
                    <a:pt x="601" y="2969"/>
                    <a:pt x="268" y="2936"/>
                    <a:pt x="1" y="2969"/>
                  </a:cubicBezTo>
                  <a:cubicBezTo>
                    <a:pt x="34" y="3069"/>
                    <a:pt x="34" y="3169"/>
                    <a:pt x="34" y="3236"/>
                  </a:cubicBezTo>
                  <a:cubicBezTo>
                    <a:pt x="1635" y="3369"/>
                    <a:pt x="2002" y="4637"/>
                    <a:pt x="2369" y="5971"/>
                  </a:cubicBezTo>
                  <a:cubicBezTo>
                    <a:pt x="2603" y="5438"/>
                    <a:pt x="2603" y="4971"/>
                    <a:pt x="2903" y="4637"/>
                  </a:cubicBezTo>
                  <a:cubicBezTo>
                    <a:pt x="3070" y="4137"/>
                    <a:pt x="3403" y="3803"/>
                    <a:pt x="3870" y="3570"/>
                  </a:cubicBezTo>
                  <a:cubicBezTo>
                    <a:pt x="4070" y="3303"/>
                    <a:pt x="4537" y="3369"/>
                    <a:pt x="4571" y="2969"/>
                  </a:cubicBezTo>
                  <a:cubicBezTo>
                    <a:pt x="3170" y="2469"/>
                    <a:pt x="2603" y="1335"/>
                    <a:pt x="2369" y="0"/>
                  </a:cubicBezTo>
                  <a:close/>
                </a:path>
              </a:pathLst>
            </a:custGeom>
            <a:solidFill>
              <a:srgbClr val="EC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2"/>
            <p:cNvSpPr/>
            <p:nvPr/>
          </p:nvSpPr>
          <p:spPr>
            <a:xfrm>
              <a:off x="9956312" y="717540"/>
              <a:ext cx="1323930" cy="1516138"/>
            </a:xfrm>
            <a:custGeom>
              <a:avLst/>
              <a:gdLst/>
              <a:ahLst/>
              <a:cxnLst/>
              <a:rect l="l" t="t" r="r" b="b"/>
              <a:pathLst>
                <a:path w="31423" h="35985" extrusionOk="0">
                  <a:moveTo>
                    <a:pt x="17275" y="1"/>
                  </a:moveTo>
                  <a:cubicBezTo>
                    <a:pt x="17127" y="1"/>
                    <a:pt x="16954" y="68"/>
                    <a:pt x="16746" y="193"/>
                  </a:cubicBezTo>
                  <a:cubicBezTo>
                    <a:pt x="11709" y="3061"/>
                    <a:pt x="6639" y="5930"/>
                    <a:pt x="1568" y="8765"/>
                  </a:cubicBezTo>
                  <a:cubicBezTo>
                    <a:pt x="834" y="9166"/>
                    <a:pt x="401" y="9766"/>
                    <a:pt x="167" y="10533"/>
                  </a:cubicBezTo>
                  <a:cubicBezTo>
                    <a:pt x="0" y="10900"/>
                    <a:pt x="0" y="11267"/>
                    <a:pt x="134" y="11634"/>
                  </a:cubicBezTo>
                  <a:cubicBezTo>
                    <a:pt x="267" y="12235"/>
                    <a:pt x="601" y="12802"/>
                    <a:pt x="901" y="13335"/>
                  </a:cubicBezTo>
                  <a:cubicBezTo>
                    <a:pt x="2335" y="15904"/>
                    <a:pt x="3770" y="18472"/>
                    <a:pt x="5238" y="21008"/>
                  </a:cubicBezTo>
                  <a:cubicBezTo>
                    <a:pt x="7906" y="25644"/>
                    <a:pt x="10475" y="30314"/>
                    <a:pt x="13143" y="34918"/>
                  </a:cubicBezTo>
                  <a:cubicBezTo>
                    <a:pt x="13377" y="35351"/>
                    <a:pt x="13510" y="35885"/>
                    <a:pt x="14077" y="35985"/>
                  </a:cubicBezTo>
                  <a:cubicBezTo>
                    <a:pt x="14211" y="35918"/>
                    <a:pt x="14311" y="35818"/>
                    <a:pt x="14311" y="35718"/>
                  </a:cubicBezTo>
                  <a:cubicBezTo>
                    <a:pt x="14477" y="34350"/>
                    <a:pt x="15478" y="33783"/>
                    <a:pt x="16546" y="33183"/>
                  </a:cubicBezTo>
                  <a:cubicBezTo>
                    <a:pt x="21149" y="30581"/>
                    <a:pt x="25752" y="28013"/>
                    <a:pt x="30322" y="25377"/>
                  </a:cubicBezTo>
                  <a:cubicBezTo>
                    <a:pt x="30722" y="25177"/>
                    <a:pt x="31189" y="24977"/>
                    <a:pt x="31356" y="24477"/>
                  </a:cubicBezTo>
                  <a:cubicBezTo>
                    <a:pt x="31423" y="23876"/>
                    <a:pt x="31056" y="23409"/>
                    <a:pt x="30789" y="22942"/>
                  </a:cubicBezTo>
                  <a:cubicBezTo>
                    <a:pt x="26786" y="15871"/>
                    <a:pt x="22783" y="8799"/>
                    <a:pt x="18814" y="1727"/>
                  </a:cubicBezTo>
                  <a:cubicBezTo>
                    <a:pt x="18547" y="1260"/>
                    <a:pt x="18247" y="793"/>
                    <a:pt x="17780" y="426"/>
                  </a:cubicBezTo>
                  <a:cubicBezTo>
                    <a:pt x="17643" y="134"/>
                    <a:pt x="17484" y="1"/>
                    <a:pt x="17275" y="1"/>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2"/>
            <p:cNvSpPr/>
            <p:nvPr/>
          </p:nvSpPr>
          <p:spPr>
            <a:xfrm>
              <a:off x="9165063" y="1185211"/>
              <a:ext cx="1271938" cy="1424036"/>
            </a:xfrm>
            <a:custGeom>
              <a:avLst/>
              <a:gdLst/>
              <a:ahLst/>
              <a:cxnLst/>
              <a:rect l="l" t="t" r="r" b="b"/>
              <a:pathLst>
                <a:path w="30189" h="33799" extrusionOk="0">
                  <a:moveTo>
                    <a:pt x="15647" y="11206"/>
                  </a:moveTo>
                  <a:lnTo>
                    <a:pt x="15647" y="11206"/>
                  </a:lnTo>
                  <a:cubicBezTo>
                    <a:pt x="15514" y="11285"/>
                    <a:pt x="15380" y="11365"/>
                    <a:pt x="15245" y="11442"/>
                  </a:cubicBezTo>
                  <a:cubicBezTo>
                    <a:pt x="13039" y="12711"/>
                    <a:pt x="10805" y="13953"/>
                    <a:pt x="8569" y="15167"/>
                  </a:cubicBezTo>
                  <a:lnTo>
                    <a:pt x="8569" y="15167"/>
                  </a:lnTo>
                  <a:cubicBezTo>
                    <a:pt x="10694" y="14003"/>
                    <a:pt x="12775" y="12748"/>
                    <a:pt x="14911" y="11575"/>
                  </a:cubicBezTo>
                  <a:cubicBezTo>
                    <a:pt x="15150" y="11446"/>
                    <a:pt x="15400" y="11329"/>
                    <a:pt x="15647" y="11206"/>
                  </a:cubicBezTo>
                  <a:close/>
                  <a:moveTo>
                    <a:pt x="16345" y="0"/>
                  </a:moveTo>
                  <a:cubicBezTo>
                    <a:pt x="15812" y="167"/>
                    <a:pt x="15345" y="434"/>
                    <a:pt x="14944" y="768"/>
                  </a:cubicBezTo>
                  <a:cubicBezTo>
                    <a:pt x="14778" y="1301"/>
                    <a:pt x="15111" y="1668"/>
                    <a:pt x="15311" y="2069"/>
                  </a:cubicBezTo>
                  <a:cubicBezTo>
                    <a:pt x="17279" y="5504"/>
                    <a:pt x="19214" y="8974"/>
                    <a:pt x="21182" y="12409"/>
                  </a:cubicBezTo>
                  <a:cubicBezTo>
                    <a:pt x="22316" y="14444"/>
                    <a:pt x="23417" y="16479"/>
                    <a:pt x="24618" y="18480"/>
                  </a:cubicBezTo>
                  <a:cubicBezTo>
                    <a:pt x="24485" y="18464"/>
                    <a:pt x="24351" y="18447"/>
                    <a:pt x="24218" y="18447"/>
                  </a:cubicBezTo>
                  <a:cubicBezTo>
                    <a:pt x="24084" y="18447"/>
                    <a:pt x="23951" y="18464"/>
                    <a:pt x="23817" y="18514"/>
                  </a:cubicBezTo>
                  <a:cubicBezTo>
                    <a:pt x="20215" y="20415"/>
                    <a:pt x="16646" y="22483"/>
                    <a:pt x="13076" y="24451"/>
                  </a:cubicBezTo>
                  <a:cubicBezTo>
                    <a:pt x="16012" y="22717"/>
                    <a:pt x="19014" y="21082"/>
                    <a:pt x="21983" y="19414"/>
                  </a:cubicBezTo>
                  <a:cubicBezTo>
                    <a:pt x="22283" y="19248"/>
                    <a:pt x="22583" y="19081"/>
                    <a:pt x="22717" y="18747"/>
                  </a:cubicBezTo>
                  <a:cubicBezTo>
                    <a:pt x="22483" y="18180"/>
                    <a:pt x="21916" y="17980"/>
                    <a:pt x="21482" y="17646"/>
                  </a:cubicBezTo>
                  <a:cubicBezTo>
                    <a:pt x="20715" y="17646"/>
                    <a:pt x="20181" y="18147"/>
                    <a:pt x="19548" y="18480"/>
                  </a:cubicBezTo>
                  <a:cubicBezTo>
                    <a:pt x="17013" y="19915"/>
                    <a:pt x="14477" y="21382"/>
                    <a:pt x="11876" y="22750"/>
                  </a:cubicBezTo>
                  <a:cubicBezTo>
                    <a:pt x="14678" y="21082"/>
                    <a:pt x="17546" y="19548"/>
                    <a:pt x="20348" y="17913"/>
                  </a:cubicBezTo>
                  <a:cubicBezTo>
                    <a:pt x="20715" y="17746"/>
                    <a:pt x="21082" y="17546"/>
                    <a:pt x="21216" y="17146"/>
                  </a:cubicBezTo>
                  <a:cubicBezTo>
                    <a:pt x="21249" y="16512"/>
                    <a:pt x="20982" y="16112"/>
                    <a:pt x="20482" y="15812"/>
                  </a:cubicBezTo>
                  <a:cubicBezTo>
                    <a:pt x="20432" y="15805"/>
                    <a:pt x="20384" y="15801"/>
                    <a:pt x="20337" y="15801"/>
                  </a:cubicBezTo>
                  <a:cubicBezTo>
                    <a:pt x="19950" y="15801"/>
                    <a:pt x="19675" y="16033"/>
                    <a:pt x="19348" y="16212"/>
                  </a:cubicBezTo>
                  <a:cubicBezTo>
                    <a:pt x="16546" y="17780"/>
                    <a:pt x="13777" y="19414"/>
                    <a:pt x="10942" y="20949"/>
                  </a:cubicBezTo>
                  <a:cubicBezTo>
                    <a:pt x="13543" y="19414"/>
                    <a:pt x="16179" y="17947"/>
                    <a:pt x="18814" y="16446"/>
                  </a:cubicBezTo>
                  <a:cubicBezTo>
                    <a:pt x="19314" y="16145"/>
                    <a:pt x="19915" y="15945"/>
                    <a:pt x="20181" y="15378"/>
                  </a:cubicBezTo>
                  <a:cubicBezTo>
                    <a:pt x="20248" y="14778"/>
                    <a:pt x="20015" y="14344"/>
                    <a:pt x="19481" y="14044"/>
                  </a:cubicBezTo>
                  <a:cubicBezTo>
                    <a:pt x="19456" y="14042"/>
                    <a:pt x="19431" y="14042"/>
                    <a:pt x="19407" y="14042"/>
                  </a:cubicBezTo>
                  <a:cubicBezTo>
                    <a:pt x="18913" y="14042"/>
                    <a:pt x="18562" y="14353"/>
                    <a:pt x="18180" y="14544"/>
                  </a:cubicBezTo>
                  <a:cubicBezTo>
                    <a:pt x="15445" y="16045"/>
                    <a:pt x="12743" y="17613"/>
                    <a:pt x="9907" y="19214"/>
                  </a:cubicBezTo>
                  <a:cubicBezTo>
                    <a:pt x="10174" y="18914"/>
                    <a:pt x="10374" y="18814"/>
                    <a:pt x="10608" y="18714"/>
                  </a:cubicBezTo>
                  <a:cubicBezTo>
                    <a:pt x="12976" y="17446"/>
                    <a:pt x="15311" y="16045"/>
                    <a:pt x="17646" y="14744"/>
                  </a:cubicBezTo>
                  <a:cubicBezTo>
                    <a:pt x="18213" y="14444"/>
                    <a:pt x="18847" y="14211"/>
                    <a:pt x="19214" y="13644"/>
                  </a:cubicBezTo>
                  <a:cubicBezTo>
                    <a:pt x="19247" y="13043"/>
                    <a:pt x="18981" y="12609"/>
                    <a:pt x="18514" y="12276"/>
                  </a:cubicBezTo>
                  <a:cubicBezTo>
                    <a:pt x="18466" y="12271"/>
                    <a:pt x="18420" y="12269"/>
                    <a:pt x="18374" y="12269"/>
                  </a:cubicBezTo>
                  <a:cubicBezTo>
                    <a:pt x="17815" y="12269"/>
                    <a:pt x="17411" y="12630"/>
                    <a:pt x="16979" y="12876"/>
                  </a:cubicBezTo>
                  <a:cubicBezTo>
                    <a:pt x="14311" y="14344"/>
                    <a:pt x="11675" y="15845"/>
                    <a:pt x="8973" y="17380"/>
                  </a:cubicBezTo>
                  <a:cubicBezTo>
                    <a:pt x="9074" y="17213"/>
                    <a:pt x="9174" y="17146"/>
                    <a:pt x="9274" y="17079"/>
                  </a:cubicBezTo>
                  <a:cubicBezTo>
                    <a:pt x="11842" y="15678"/>
                    <a:pt x="14377" y="14244"/>
                    <a:pt x="16912" y="12776"/>
                  </a:cubicBezTo>
                  <a:cubicBezTo>
                    <a:pt x="17379" y="12509"/>
                    <a:pt x="17947" y="12309"/>
                    <a:pt x="18180" y="11742"/>
                  </a:cubicBezTo>
                  <a:cubicBezTo>
                    <a:pt x="18180" y="11142"/>
                    <a:pt x="17980" y="10675"/>
                    <a:pt x="17413" y="10408"/>
                  </a:cubicBezTo>
                  <a:cubicBezTo>
                    <a:pt x="17045" y="10485"/>
                    <a:pt x="16705" y="10625"/>
                    <a:pt x="16377" y="10793"/>
                  </a:cubicBezTo>
                  <a:lnTo>
                    <a:pt x="16377" y="10793"/>
                  </a:lnTo>
                  <a:cubicBezTo>
                    <a:pt x="16678" y="10588"/>
                    <a:pt x="16946" y="10340"/>
                    <a:pt x="17146" y="10008"/>
                  </a:cubicBezTo>
                  <a:cubicBezTo>
                    <a:pt x="17179" y="9407"/>
                    <a:pt x="16946" y="8940"/>
                    <a:pt x="16412" y="8640"/>
                  </a:cubicBezTo>
                  <a:cubicBezTo>
                    <a:pt x="15845" y="8640"/>
                    <a:pt x="15445" y="8974"/>
                    <a:pt x="14978" y="9240"/>
                  </a:cubicBezTo>
                  <a:cubicBezTo>
                    <a:pt x="12276" y="10775"/>
                    <a:pt x="9574" y="12309"/>
                    <a:pt x="6872" y="13810"/>
                  </a:cubicBezTo>
                  <a:cubicBezTo>
                    <a:pt x="9641" y="12176"/>
                    <a:pt x="12443" y="10641"/>
                    <a:pt x="15211" y="9040"/>
                  </a:cubicBezTo>
                  <a:cubicBezTo>
                    <a:pt x="15578" y="8840"/>
                    <a:pt x="16012" y="8673"/>
                    <a:pt x="16179" y="8206"/>
                  </a:cubicBezTo>
                  <a:cubicBezTo>
                    <a:pt x="16245" y="7873"/>
                    <a:pt x="16112" y="7539"/>
                    <a:pt x="15945" y="7239"/>
                  </a:cubicBezTo>
                  <a:cubicBezTo>
                    <a:pt x="15044" y="5705"/>
                    <a:pt x="14177" y="4137"/>
                    <a:pt x="13277" y="2602"/>
                  </a:cubicBezTo>
                  <a:cubicBezTo>
                    <a:pt x="13143" y="2369"/>
                    <a:pt x="13010" y="2102"/>
                    <a:pt x="12676" y="2035"/>
                  </a:cubicBezTo>
                  <a:cubicBezTo>
                    <a:pt x="8640" y="4304"/>
                    <a:pt x="4604" y="6605"/>
                    <a:pt x="534" y="8840"/>
                  </a:cubicBezTo>
                  <a:cubicBezTo>
                    <a:pt x="0" y="9140"/>
                    <a:pt x="367" y="9374"/>
                    <a:pt x="434" y="9674"/>
                  </a:cubicBezTo>
                  <a:cubicBezTo>
                    <a:pt x="401" y="10208"/>
                    <a:pt x="701" y="10675"/>
                    <a:pt x="968" y="11142"/>
                  </a:cubicBezTo>
                  <a:cubicBezTo>
                    <a:pt x="4737" y="17847"/>
                    <a:pt x="8540" y="24551"/>
                    <a:pt x="12309" y="31256"/>
                  </a:cubicBezTo>
                  <a:cubicBezTo>
                    <a:pt x="12776" y="32090"/>
                    <a:pt x="13143" y="33024"/>
                    <a:pt x="13844" y="33691"/>
                  </a:cubicBezTo>
                  <a:cubicBezTo>
                    <a:pt x="14003" y="33767"/>
                    <a:pt x="14153" y="33798"/>
                    <a:pt x="14294" y="33798"/>
                  </a:cubicBezTo>
                  <a:cubicBezTo>
                    <a:pt x="14713" y="33798"/>
                    <a:pt x="15062" y="33524"/>
                    <a:pt x="15411" y="33324"/>
                  </a:cubicBezTo>
                  <a:cubicBezTo>
                    <a:pt x="19948" y="30756"/>
                    <a:pt x="24518" y="28221"/>
                    <a:pt x="29054" y="25652"/>
                  </a:cubicBezTo>
                  <a:cubicBezTo>
                    <a:pt x="29421" y="25452"/>
                    <a:pt x="29788" y="25252"/>
                    <a:pt x="29955" y="24852"/>
                  </a:cubicBezTo>
                  <a:cubicBezTo>
                    <a:pt x="30189" y="24351"/>
                    <a:pt x="29955" y="23918"/>
                    <a:pt x="29722" y="23451"/>
                  </a:cubicBezTo>
                  <a:cubicBezTo>
                    <a:pt x="28087" y="20482"/>
                    <a:pt x="26386" y="17546"/>
                    <a:pt x="24718" y="14611"/>
                  </a:cubicBezTo>
                  <a:cubicBezTo>
                    <a:pt x="22083" y="9874"/>
                    <a:pt x="19348" y="5204"/>
                    <a:pt x="16779" y="467"/>
                  </a:cubicBezTo>
                  <a:cubicBezTo>
                    <a:pt x="16679" y="267"/>
                    <a:pt x="16579" y="67"/>
                    <a:pt x="16345" y="0"/>
                  </a:cubicBezTo>
                  <a:close/>
                </a:path>
              </a:pathLst>
            </a:custGeom>
            <a:solidFill>
              <a:srgbClr val="F6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2"/>
            <p:cNvSpPr/>
            <p:nvPr/>
          </p:nvSpPr>
          <p:spPr>
            <a:xfrm>
              <a:off x="9143997" y="722006"/>
              <a:ext cx="2210734" cy="1957813"/>
            </a:xfrm>
            <a:custGeom>
              <a:avLst/>
              <a:gdLst/>
              <a:ahLst/>
              <a:cxnLst/>
              <a:rect l="l" t="t" r="r" b="b"/>
              <a:pathLst>
                <a:path w="52471" h="46468" extrusionOk="0">
                  <a:moveTo>
                    <a:pt x="37844" y="1"/>
                  </a:moveTo>
                  <a:cubicBezTo>
                    <a:pt x="37619" y="1"/>
                    <a:pt x="37363" y="105"/>
                    <a:pt x="37060" y="320"/>
                  </a:cubicBezTo>
                  <a:cubicBezTo>
                    <a:pt x="37960" y="1921"/>
                    <a:pt x="38828" y="3522"/>
                    <a:pt x="39728" y="5124"/>
                  </a:cubicBezTo>
                  <a:cubicBezTo>
                    <a:pt x="43298" y="11528"/>
                    <a:pt x="46934" y="17933"/>
                    <a:pt x="50536" y="24337"/>
                  </a:cubicBezTo>
                  <a:cubicBezTo>
                    <a:pt x="50603" y="25105"/>
                    <a:pt x="49969" y="25305"/>
                    <a:pt x="49469" y="25572"/>
                  </a:cubicBezTo>
                  <a:cubicBezTo>
                    <a:pt x="45032" y="28140"/>
                    <a:pt x="40529" y="30642"/>
                    <a:pt x="36092" y="33144"/>
                  </a:cubicBezTo>
                  <a:cubicBezTo>
                    <a:pt x="35259" y="33644"/>
                    <a:pt x="34691" y="34244"/>
                    <a:pt x="34458" y="35178"/>
                  </a:cubicBezTo>
                  <a:cubicBezTo>
                    <a:pt x="34288" y="35971"/>
                    <a:pt x="33469" y="36572"/>
                    <a:pt x="32654" y="36572"/>
                  </a:cubicBezTo>
                  <a:cubicBezTo>
                    <a:pt x="32509" y="36572"/>
                    <a:pt x="32364" y="36553"/>
                    <a:pt x="32223" y="36513"/>
                  </a:cubicBezTo>
                  <a:cubicBezTo>
                    <a:pt x="31905" y="36433"/>
                    <a:pt x="31598" y="36395"/>
                    <a:pt x="31299" y="36395"/>
                  </a:cubicBezTo>
                  <a:cubicBezTo>
                    <a:pt x="30598" y="36395"/>
                    <a:pt x="29943" y="36605"/>
                    <a:pt x="29288" y="36980"/>
                  </a:cubicBezTo>
                  <a:cubicBezTo>
                    <a:pt x="26352" y="38648"/>
                    <a:pt x="23450" y="40282"/>
                    <a:pt x="20515" y="41950"/>
                  </a:cubicBezTo>
                  <a:cubicBezTo>
                    <a:pt x="18947" y="42817"/>
                    <a:pt x="17412" y="43751"/>
                    <a:pt x="15811" y="44585"/>
                  </a:cubicBezTo>
                  <a:cubicBezTo>
                    <a:pt x="15547" y="44717"/>
                    <a:pt x="15284" y="44870"/>
                    <a:pt x="15026" y="44870"/>
                  </a:cubicBezTo>
                  <a:cubicBezTo>
                    <a:pt x="14827" y="44870"/>
                    <a:pt x="14632" y="44780"/>
                    <a:pt x="14444" y="44518"/>
                  </a:cubicBezTo>
                  <a:cubicBezTo>
                    <a:pt x="12843" y="41716"/>
                    <a:pt x="11275" y="38914"/>
                    <a:pt x="9674" y="36112"/>
                  </a:cubicBezTo>
                  <a:cubicBezTo>
                    <a:pt x="6772" y="30942"/>
                    <a:pt x="3836" y="25805"/>
                    <a:pt x="934" y="20668"/>
                  </a:cubicBezTo>
                  <a:cubicBezTo>
                    <a:pt x="0" y="21135"/>
                    <a:pt x="33" y="21735"/>
                    <a:pt x="534" y="22603"/>
                  </a:cubicBezTo>
                  <a:cubicBezTo>
                    <a:pt x="3202" y="27273"/>
                    <a:pt x="5838" y="31976"/>
                    <a:pt x="8506" y="36680"/>
                  </a:cubicBezTo>
                  <a:cubicBezTo>
                    <a:pt x="10207" y="39682"/>
                    <a:pt x="11942" y="42684"/>
                    <a:pt x="13610" y="45686"/>
                  </a:cubicBezTo>
                  <a:cubicBezTo>
                    <a:pt x="13881" y="46207"/>
                    <a:pt x="14139" y="46468"/>
                    <a:pt x="14498" y="46468"/>
                  </a:cubicBezTo>
                  <a:cubicBezTo>
                    <a:pt x="14713" y="46468"/>
                    <a:pt x="14965" y="46374"/>
                    <a:pt x="15278" y="46186"/>
                  </a:cubicBezTo>
                  <a:cubicBezTo>
                    <a:pt x="17279" y="44985"/>
                    <a:pt x="19314" y="43918"/>
                    <a:pt x="21349" y="42751"/>
                  </a:cubicBezTo>
                  <a:cubicBezTo>
                    <a:pt x="24151" y="41183"/>
                    <a:pt x="26919" y="39615"/>
                    <a:pt x="29688" y="38047"/>
                  </a:cubicBezTo>
                  <a:cubicBezTo>
                    <a:pt x="29883" y="37933"/>
                    <a:pt x="30047" y="37851"/>
                    <a:pt x="30202" y="37851"/>
                  </a:cubicBezTo>
                  <a:cubicBezTo>
                    <a:pt x="30365" y="37851"/>
                    <a:pt x="30518" y="37941"/>
                    <a:pt x="30689" y="38181"/>
                  </a:cubicBezTo>
                  <a:cubicBezTo>
                    <a:pt x="31037" y="38616"/>
                    <a:pt x="31669" y="38838"/>
                    <a:pt x="32280" y="38838"/>
                  </a:cubicBezTo>
                  <a:cubicBezTo>
                    <a:pt x="32605" y="38838"/>
                    <a:pt x="32924" y="38775"/>
                    <a:pt x="33190" y="38648"/>
                  </a:cubicBezTo>
                  <a:cubicBezTo>
                    <a:pt x="34024" y="38214"/>
                    <a:pt x="34792" y="37714"/>
                    <a:pt x="35625" y="37247"/>
                  </a:cubicBezTo>
                  <a:cubicBezTo>
                    <a:pt x="36426" y="36813"/>
                    <a:pt x="36793" y="36079"/>
                    <a:pt x="36626" y="35212"/>
                  </a:cubicBezTo>
                  <a:cubicBezTo>
                    <a:pt x="36493" y="34311"/>
                    <a:pt x="36893" y="33978"/>
                    <a:pt x="37560" y="33577"/>
                  </a:cubicBezTo>
                  <a:cubicBezTo>
                    <a:pt x="42197" y="31009"/>
                    <a:pt x="46800" y="28440"/>
                    <a:pt x="51370" y="25838"/>
                  </a:cubicBezTo>
                  <a:cubicBezTo>
                    <a:pt x="52437" y="25238"/>
                    <a:pt x="52471" y="25138"/>
                    <a:pt x="51904" y="24104"/>
                  </a:cubicBezTo>
                  <a:cubicBezTo>
                    <a:pt x="47534" y="16365"/>
                    <a:pt x="43131" y="8593"/>
                    <a:pt x="38794" y="821"/>
                  </a:cubicBezTo>
                  <a:cubicBezTo>
                    <a:pt x="38504" y="282"/>
                    <a:pt x="38214" y="1"/>
                    <a:pt x="37844" y="1"/>
                  </a:cubicBezTo>
                  <a:close/>
                </a:path>
              </a:pathLst>
            </a:custGeom>
            <a:solidFill>
              <a:srgbClr val="634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2"/>
            <p:cNvSpPr/>
            <p:nvPr/>
          </p:nvSpPr>
          <p:spPr>
            <a:xfrm>
              <a:off x="9853719" y="1173961"/>
              <a:ext cx="699821" cy="1070797"/>
            </a:xfrm>
            <a:custGeom>
              <a:avLst/>
              <a:gdLst/>
              <a:ahLst/>
              <a:cxnLst/>
              <a:rect l="l" t="t" r="r" b="b"/>
              <a:pathLst>
                <a:path w="16610" h="25415" extrusionOk="0">
                  <a:moveTo>
                    <a:pt x="889" y="1"/>
                  </a:moveTo>
                  <a:cubicBezTo>
                    <a:pt x="584" y="1"/>
                    <a:pt x="284" y="67"/>
                    <a:pt x="0" y="267"/>
                  </a:cubicBezTo>
                  <a:cubicBezTo>
                    <a:pt x="134" y="901"/>
                    <a:pt x="401" y="1502"/>
                    <a:pt x="734" y="2069"/>
                  </a:cubicBezTo>
                  <a:cubicBezTo>
                    <a:pt x="2702" y="5471"/>
                    <a:pt x="4737" y="8840"/>
                    <a:pt x="6605" y="12309"/>
                  </a:cubicBezTo>
                  <a:cubicBezTo>
                    <a:pt x="8740" y="16246"/>
                    <a:pt x="11008" y="20115"/>
                    <a:pt x="13210" y="24018"/>
                  </a:cubicBezTo>
                  <a:cubicBezTo>
                    <a:pt x="13410" y="24385"/>
                    <a:pt x="13543" y="24685"/>
                    <a:pt x="13443" y="25085"/>
                  </a:cubicBezTo>
                  <a:cubicBezTo>
                    <a:pt x="13498" y="25140"/>
                    <a:pt x="13575" y="25194"/>
                    <a:pt x="13637" y="25194"/>
                  </a:cubicBezTo>
                  <a:cubicBezTo>
                    <a:pt x="13651" y="25194"/>
                    <a:pt x="13665" y="25191"/>
                    <a:pt x="13677" y="25185"/>
                  </a:cubicBezTo>
                  <a:cubicBezTo>
                    <a:pt x="14066" y="25099"/>
                    <a:pt x="14443" y="25043"/>
                    <a:pt x="14812" y="25043"/>
                  </a:cubicBezTo>
                  <a:cubicBezTo>
                    <a:pt x="15298" y="25043"/>
                    <a:pt x="15772" y="25139"/>
                    <a:pt x="16245" y="25385"/>
                  </a:cubicBezTo>
                  <a:cubicBezTo>
                    <a:pt x="16282" y="25398"/>
                    <a:pt x="16345" y="25414"/>
                    <a:pt x="16406" y="25414"/>
                  </a:cubicBezTo>
                  <a:cubicBezTo>
                    <a:pt x="16511" y="25414"/>
                    <a:pt x="16609" y="25364"/>
                    <a:pt x="16546" y="25152"/>
                  </a:cubicBezTo>
                  <a:cubicBezTo>
                    <a:pt x="16345" y="24852"/>
                    <a:pt x="16145" y="24518"/>
                    <a:pt x="15978" y="24218"/>
                  </a:cubicBezTo>
                  <a:cubicBezTo>
                    <a:pt x="14144" y="21016"/>
                    <a:pt x="12309" y="17847"/>
                    <a:pt x="10541" y="14611"/>
                  </a:cubicBezTo>
                  <a:cubicBezTo>
                    <a:pt x="9207" y="12176"/>
                    <a:pt x="7806" y="9774"/>
                    <a:pt x="6472" y="7339"/>
                  </a:cubicBezTo>
                  <a:cubicBezTo>
                    <a:pt x="5204" y="5104"/>
                    <a:pt x="3903" y="2903"/>
                    <a:pt x="2736" y="601"/>
                  </a:cubicBezTo>
                  <a:cubicBezTo>
                    <a:pt x="2514" y="435"/>
                    <a:pt x="2362" y="85"/>
                    <a:pt x="2030" y="85"/>
                  </a:cubicBezTo>
                  <a:cubicBezTo>
                    <a:pt x="1962" y="85"/>
                    <a:pt x="1887" y="100"/>
                    <a:pt x="1802" y="134"/>
                  </a:cubicBezTo>
                  <a:cubicBezTo>
                    <a:pt x="1501" y="67"/>
                    <a:pt x="1193" y="1"/>
                    <a:pt x="8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2"/>
            <p:cNvSpPr/>
            <p:nvPr/>
          </p:nvSpPr>
          <p:spPr>
            <a:xfrm>
              <a:off x="9929600" y="1161322"/>
              <a:ext cx="39394" cy="38256"/>
            </a:xfrm>
            <a:custGeom>
              <a:avLst/>
              <a:gdLst/>
              <a:ahLst/>
              <a:cxnLst/>
              <a:rect l="l" t="t" r="r" b="b"/>
              <a:pathLst>
                <a:path w="935" h="908" extrusionOk="0">
                  <a:moveTo>
                    <a:pt x="801" y="0"/>
                  </a:moveTo>
                  <a:cubicBezTo>
                    <a:pt x="534" y="134"/>
                    <a:pt x="167" y="100"/>
                    <a:pt x="1" y="434"/>
                  </a:cubicBezTo>
                  <a:cubicBezTo>
                    <a:pt x="311" y="527"/>
                    <a:pt x="477" y="908"/>
                    <a:pt x="846" y="908"/>
                  </a:cubicBezTo>
                  <a:cubicBezTo>
                    <a:pt x="875" y="908"/>
                    <a:pt x="904" y="906"/>
                    <a:pt x="935" y="901"/>
                  </a:cubicBez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2"/>
            <p:cNvSpPr/>
            <p:nvPr/>
          </p:nvSpPr>
          <p:spPr>
            <a:xfrm>
              <a:off x="9751126" y="1747385"/>
              <a:ext cx="1547400" cy="880190"/>
            </a:xfrm>
            <a:custGeom>
              <a:avLst/>
              <a:gdLst/>
              <a:ahLst/>
              <a:cxnLst/>
              <a:rect l="l" t="t" r="r" b="b"/>
              <a:pathLst>
                <a:path w="36727" h="20891" extrusionOk="0">
                  <a:moveTo>
                    <a:pt x="36126" y="0"/>
                  </a:moveTo>
                  <a:cubicBezTo>
                    <a:pt x="35893" y="167"/>
                    <a:pt x="35659" y="334"/>
                    <a:pt x="35426" y="467"/>
                  </a:cubicBezTo>
                  <a:cubicBezTo>
                    <a:pt x="30522" y="3269"/>
                    <a:pt x="25619" y="6071"/>
                    <a:pt x="20648" y="8807"/>
                  </a:cubicBezTo>
                  <a:cubicBezTo>
                    <a:pt x="19514" y="9440"/>
                    <a:pt x="18914" y="10241"/>
                    <a:pt x="18981" y="11542"/>
                  </a:cubicBezTo>
                  <a:cubicBezTo>
                    <a:pt x="18981" y="11575"/>
                    <a:pt x="18981" y="11609"/>
                    <a:pt x="18947" y="11642"/>
                  </a:cubicBezTo>
                  <a:lnTo>
                    <a:pt x="18880" y="11642"/>
                  </a:lnTo>
                  <a:cubicBezTo>
                    <a:pt x="18371" y="11256"/>
                    <a:pt x="17853" y="11082"/>
                    <a:pt x="17325" y="11082"/>
                  </a:cubicBezTo>
                  <a:cubicBezTo>
                    <a:pt x="16850" y="11082"/>
                    <a:pt x="16368" y="11222"/>
                    <a:pt x="15878" y="11475"/>
                  </a:cubicBezTo>
                  <a:cubicBezTo>
                    <a:pt x="15812" y="11542"/>
                    <a:pt x="15745" y="11609"/>
                    <a:pt x="15645" y="11642"/>
                  </a:cubicBezTo>
                  <a:cubicBezTo>
                    <a:pt x="10708" y="14444"/>
                    <a:pt x="5738" y="17246"/>
                    <a:pt x="768" y="20048"/>
                  </a:cubicBezTo>
                  <a:cubicBezTo>
                    <a:pt x="606" y="20140"/>
                    <a:pt x="444" y="20281"/>
                    <a:pt x="260" y="20281"/>
                  </a:cubicBezTo>
                  <a:cubicBezTo>
                    <a:pt x="179" y="20281"/>
                    <a:pt x="93" y="20253"/>
                    <a:pt x="0" y="20181"/>
                  </a:cubicBezTo>
                  <a:lnTo>
                    <a:pt x="0" y="20181"/>
                  </a:lnTo>
                  <a:cubicBezTo>
                    <a:pt x="159" y="20677"/>
                    <a:pt x="353" y="20890"/>
                    <a:pt x="645" y="20890"/>
                  </a:cubicBezTo>
                  <a:cubicBezTo>
                    <a:pt x="845" y="20890"/>
                    <a:pt x="1090" y="20791"/>
                    <a:pt x="1401" y="20615"/>
                  </a:cubicBezTo>
                  <a:cubicBezTo>
                    <a:pt x="6071" y="17947"/>
                    <a:pt x="10741" y="15345"/>
                    <a:pt x="15445" y="12676"/>
                  </a:cubicBezTo>
                  <a:cubicBezTo>
                    <a:pt x="15867" y="12426"/>
                    <a:pt x="16301" y="12298"/>
                    <a:pt x="16746" y="12298"/>
                  </a:cubicBezTo>
                  <a:cubicBezTo>
                    <a:pt x="17073" y="12298"/>
                    <a:pt x="17407" y="12368"/>
                    <a:pt x="17746" y="12509"/>
                  </a:cubicBezTo>
                  <a:cubicBezTo>
                    <a:pt x="17881" y="12559"/>
                    <a:pt x="18029" y="12582"/>
                    <a:pt x="18185" y="12582"/>
                  </a:cubicBezTo>
                  <a:cubicBezTo>
                    <a:pt x="19073" y="12582"/>
                    <a:pt x="20201" y="11831"/>
                    <a:pt x="20315" y="11008"/>
                  </a:cubicBezTo>
                  <a:cubicBezTo>
                    <a:pt x="20448" y="10174"/>
                    <a:pt x="20882" y="9607"/>
                    <a:pt x="21616" y="9207"/>
                  </a:cubicBezTo>
                  <a:cubicBezTo>
                    <a:pt x="26319" y="6572"/>
                    <a:pt x="31022" y="3870"/>
                    <a:pt x="35726" y="1235"/>
                  </a:cubicBezTo>
                  <a:cubicBezTo>
                    <a:pt x="36293" y="934"/>
                    <a:pt x="36727" y="634"/>
                    <a:pt x="361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2"/>
            <p:cNvSpPr/>
            <p:nvPr/>
          </p:nvSpPr>
          <p:spPr>
            <a:xfrm>
              <a:off x="9326684" y="1387152"/>
              <a:ext cx="431521" cy="255197"/>
            </a:xfrm>
            <a:custGeom>
              <a:avLst/>
              <a:gdLst/>
              <a:ahLst/>
              <a:cxnLst/>
              <a:rect l="l" t="t" r="r" b="b"/>
              <a:pathLst>
                <a:path w="10242" h="6057" extrusionOk="0">
                  <a:moveTo>
                    <a:pt x="9377" y="0"/>
                  </a:moveTo>
                  <a:cubicBezTo>
                    <a:pt x="9226" y="0"/>
                    <a:pt x="9094" y="84"/>
                    <a:pt x="8974" y="144"/>
                  </a:cubicBezTo>
                  <a:cubicBezTo>
                    <a:pt x="6138" y="1745"/>
                    <a:pt x="3336" y="3313"/>
                    <a:pt x="534" y="4914"/>
                  </a:cubicBezTo>
                  <a:cubicBezTo>
                    <a:pt x="201" y="5115"/>
                    <a:pt x="0" y="5281"/>
                    <a:pt x="234" y="5715"/>
                  </a:cubicBezTo>
                  <a:cubicBezTo>
                    <a:pt x="367" y="5961"/>
                    <a:pt x="499" y="6057"/>
                    <a:pt x="656" y="6057"/>
                  </a:cubicBezTo>
                  <a:cubicBezTo>
                    <a:pt x="776" y="6057"/>
                    <a:pt x="909" y="6002"/>
                    <a:pt x="1068" y="5915"/>
                  </a:cubicBezTo>
                  <a:cubicBezTo>
                    <a:pt x="3903" y="4314"/>
                    <a:pt x="6739" y="2713"/>
                    <a:pt x="9607" y="1145"/>
                  </a:cubicBezTo>
                  <a:cubicBezTo>
                    <a:pt x="10241" y="778"/>
                    <a:pt x="9908" y="445"/>
                    <a:pt x="9707" y="144"/>
                  </a:cubicBezTo>
                  <a:cubicBezTo>
                    <a:pt x="9587" y="38"/>
                    <a:pt x="9478" y="0"/>
                    <a:pt x="9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2"/>
            <p:cNvSpPr/>
            <p:nvPr/>
          </p:nvSpPr>
          <p:spPr>
            <a:xfrm>
              <a:off x="9758162" y="2067255"/>
              <a:ext cx="572033" cy="327496"/>
            </a:xfrm>
            <a:custGeom>
              <a:avLst/>
              <a:gdLst/>
              <a:ahLst/>
              <a:cxnLst/>
              <a:rect l="l" t="t" r="r" b="b"/>
              <a:pathLst>
                <a:path w="13577" h="7773" extrusionOk="0">
                  <a:moveTo>
                    <a:pt x="13176" y="1"/>
                  </a:moveTo>
                  <a:cubicBezTo>
                    <a:pt x="12903" y="1"/>
                    <a:pt x="12673" y="165"/>
                    <a:pt x="12442" y="281"/>
                  </a:cubicBezTo>
                  <a:cubicBezTo>
                    <a:pt x="8540" y="2482"/>
                    <a:pt x="4603" y="4717"/>
                    <a:pt x="701" y="6919"/>
                  </a:cubicBezTo>
                  <a:cubicBezTo>
                    <a:pt x="500" y="7052"/>
                    <a:pt x="0" y="7119"/>
                    <a:pt x="234" y="7553"/>
                  </a:cubicBezTo>
                  <a:cubicBezTo>
                    <a:pt x="327" y="7715"/>
                    <a:pt x="420" y="7773"/>
                    <a:pt x="511" y="7773"/>
                  </a:cubicBezTo>
                  <a:cubicBezTo>
                    <a:pt x="683" y="7773"/>
                    <a:pt x="849" y="7573"/>
                    <a:pt x="1001" y="7486"/>
                  </a:cubicBezTo>
                  <a:cubicBezTo>
                    <a:pt x="3302" y="6218"/>
                    <a:pt x="5604" y="4917"/>
                    <a:pt x="7906" y="3616"/>
                  </a:cubicBezTo>
                  <a:cubicBezTo>
                    <a:pt x="9574" y="2682"/>
                    <a:pt x="11241" y="1715"/>
                    <a:pt x="12909" y="781"/>
                  </a:cubicBezTo>
                  <a:cubicBezTo>
                    <a:pt x="13210" y="614"/>
                    <a:pt x="13576" y="514"/>
                    <a:pt x="13310" y="14"/>
                  </a:cubicBezTo>
                  <a:cubicBezTo>
                    <a:pt x="13264" y="5"/>
                    <a:pt x="13220" y="1"/>
                    <a:pt x="13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2"/>
            <p:cNvSpPr/>
            <p:nvPr/>
          </p:nvSpPr>
          <p:spPr>
            <a:xfrm>
              <a:off x="9721591" y="1990447"/>
              <a:ext cx="566429" cy="327538"/>
            </a:xfrm>
            <a:custGeom>
              <a:avLst/>
              <a:gdLst/>
              <a:ahLst/>
              <a:cxnLst/>
              <a:rect l="l" t="t" r="r" b="b"/>
              <a:pathLst>
                <a:path w="13444" h="7774" extrusionOk="0">
                  <a:moveTo>
                    <a:pt x="12951" y="1"/>
                  </a:moveTo>
                  <a:cubicBezTo>
                    <a:pt x="12789" y="1"/>
                    <a:pt x="12642" y="169"/>
                    <a:pt x="12510" y="236"/>
                  </a:cubicBezTo>
                  <a:cubicBezTo>
                    <a:pt x="9374" y="2004"/>
                    <a:pt x="6205" y="3738"/>
                    <a:pt x="3103" y="5506"/>
                  </a:cubicBezTo>
                  <a:cubicBezTo>
                    <a:pt x="2102" y="6040"/>
                    <a:pt x="1168" y="6607"/>
                    <a:pt x="134" y="7207"/>
                  </a:cubicBezTo>
                  <a:cubicBezTo>
                    <a:pt x="34" y="7307"/>
                    <a:pt x="1" y="7474"/>
                    <a:pt x="134" y="7641"/>
                  </a:cubicBezTo>
                  <a:cubicBezTo>
                    <a:pt x="191" y="7740"/>
                    <a:pt x="260" y="7773"/>
                    <a:pt x="333" y="7773"/>
                  </a:cubicBezTo>
                  <a:cubicBezTo>
                    <a:pt x="432" y="7773"/>
                    <a:pt x="539" y="7713"/>
                    <a:pt x="635" y="7674"/>
                  </a:cubicBezTo>
                  <a:cubicBezTo>
                    <a:pt x="1202" y="7341"/>
                    <a:pt x="1769" y="7041"/>
                    <a:pt x="2336" y="6707"/>
                  </a:cubicBezTo>
                  <a:cubicBezTo>
                    <a:pt x="5838" y="4739"/>
                    <a:pt x="9341" y="2771"/>
                    <a:pt x="12843" y="769"/>
                  </a:cubicBezTo>
                  <a:cubicBezTo>
                    <a:pt x="13043" y="669"/>
                    <a:pt x="13444" y="569"/>
                    <a:pt x="13210" y="169"/>
                  </a:cubicBezTo>
                  <a:cubicBezTo>
                    <a:pt x="13120" y="45"/>
                    <a:pt x="13034" y="1"/>
                    <a:pt x="129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2"/>
            <p:cNvSpPr/>
            <p:nvPr/>
          </p:nvSpPr>
          <p:spPr>
            <a:xfrm>
              <a:off x="9804508" y="2140860"/>
              <a:ext cx="570643" cy="327201"/>
            </a:xfrm>
            <a:custGeom>
              <a:avLst/>
              <a:gdLst/>
              <a:ahLst/>
              <a:cxnLst/>
              <a:rect l="l" t="t" r="r" b="b"/>
              <a:pathLst>
                <a:path w="13544" h="7766" extrusionOk="0">
                  <a:moveTo>
                    <a:pt x="13017" y="0"/>
                  </a:moveTo>
                  <a:cubicBezTo>
                    <a:pt x="12834" y="0"/>
                    <a:pt x="12688" y="196"/>
                    <a:pt x="12543" y="268"/>
                  </a:cubicBezTo>
                  <a:cubicBezTo>
                    <a:pt x="8607" y="2470"/>
                    <a:pt x="4671" y="4671"/>
                    <a:pt x="768" y="6906"/>
                  </a:cubicBezTo>
                  <a:cubicBezTo>
                    <a:pt x="501" y="7040"/>
                    <a:pt x="1" y="7173"/>
                    <a:pt x="234" y="7607"/>
                  </a:cubicBezTo>
                  <a:cubicBezTo>
                    <a:pt x="308" y="7723"/>
                    <a:pt x="392" y="7765"/>
                    <a:pt x="479" y="7765"/>
                  </a:cubicBezTo>
                  <a:cubicBezTo>
                    <a:pt x="669" y="7765"/>
                    <a:pt x="875" y="7565"/>
                    <a:pt x="1035" y="7473"/>
                  </a:cubicBezTo>
                  <a:cubicBezTo>
                    <a:pt x="3403" y="6139"/>
                    <a:pt x="5772" y="4838"/>
                    <a:pt x="8107" y="3504"/>
                  </a:cubicBezTo>
                  <a:cubicBezTo>
                    <a:pt x="9674" y="2603"/>
                    <a:pt x="11276" y="1736"/>
                    <a:pt x="12810" y="835"/>
                  </a:cubicBezTo>
                  <a:cubicBezTo>
                    <a:pt x="13077" y="702"/>
                    <a:pt x="13544" y="635"/>
                    <a:pt x="13244" y="101"/>
                  </a:cubicBezTo>
                  <a:cubicBezTo>
                    <a:pt x="13161" y="28"/>
                    <a:pt x="13086" y="0"/>
                    <a:pt x="13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2"/>
            <p:cNvSpPr/>
            <p:nvPr/>
          </p:nvSpPr>
          <p:spPr>
            <a:xfrm>
              <a:off x="9676636" y="1968749"/>
              <a:ext cx="493329" cy="271755"/>
            </a:xfrm>
            <a:custGeom>
              <a:avLst/>
              <a:gdLst/>
              <a:ahLst/>
              <a:cxnLst/>
              <a:rect l="l" t="t" r="r" b="b"/>
              <a:pathLst>
                <a:path w="11709" h="6450" extrusionOk="0">
                  <a:moveTo>
                    <a:pt x="10968" y="1"/>
                  </a:moveTo>
                  <a:cubicBezTo>
                    <a:pt x="10835" y="1"/>
                    <a:pt x="10703" y="15"/>
                    <a:pt x="10575" y="50"/>
                  </a:cubicBezTo>
                  <a:cubicBezTo>
                    <a:pt x="7272" y="1918"/>
                    <a:pt x="3970" y="3786"/>
                    <a:pt x="668" y="5654"/>
                  </a:cubicBezTo>
                  <a:cubicBezTo>
                    <a:pt x="434" y="5788"/>
                    <a:pt x="0" y="5888"/>
                    <a:pt x="234" y="6288"/>
                  </a:cubicBezTo>
                  <a:cubicBezTo>
                    <a:pt x="293" y="6406"/>
                    <a:pt x="373" y="6449"/>
                    <a:pt x="461" y="6449"/>
                  </a:cubicBezTo>
                  <a:cubicBezTo>
                    <a:pt x="621" y="6449"/>
                    <a:pt x="805" y="6307"/>
                    <a:pt x="934" y="6221"/>
                  </a:cubicBezTo>
                  <a:cubicBezTo>
                    <a:pt x="4537" y="4186"/>
                    <a:pt x="8140" y="2152"/>
                    <a:pt x="11709" y="117"/>
                  </a:cubicBezTo>
                  <a:cubicBezTo>
                    <a:pt x="11470" y="52"/>
                    <a:pt x="11217" y="1"/>
                    <a:pt x="10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2"/>
            <p:cNvSpPr/>
            <p:nvPr/>
          </p:nvSpPr>
          <p:spPr>
            <a:xfrm>
              <a:off x="9631639" y="1907615"/>
              <a:ext cx="438557" cy="259831"/>
            </a:xfrm>
            <a:custGeom>
              <a:avLst/>
              <a:gdLst/>
              <a:ahLst/>
              <a:cxnLst/>
              <a:rect l="l" t="t" r="r" b="b"/>
              <a:pathLst>
                <a:path w="10409" h="6167" extrusionOk="0">
                  <a:moveTo>
                    <a:pt x="10041" y="0"/>
                  </a:moveTo>
                  <a:cubicBezTo>
                    <a:pt x="8107" y="1101"/>
                    <a:pt x="6205" y="2202"/>
                    <a:pt x="4304" y="3302"/>
                  </a:cubicBezTo>
                  <a:cubicBezTo>
                    <a:pt x="3036" y="4003"/>
                    <a:pt x="1769" y="4737"/>
                    <a:pt x="501" y="5437"/>
                  </a:cubicBezTo>
                  <a:cubicBezTo>
                    <a:pt x="268" y="5571"/>
                    <a:pt x="1" y="5671"/>
                    <a:pt x="201" y="6004"/>
                  </a:cubicBezTo>
                  <a:cubicBezTo>
                    <a:pt x="273" y="6125"/>
                    <a:pt x="346" y="6167"/>
                    <a:pt x="419" y="6167"/>
                  </a:cubicBezTo>
                  <a:cubicBezTo>
                    <a:pt x="550" y="6167"/>
                    <a:pt x="686" y="6035"/>
                    <a:pt x="835" y="5971"/>
                  </a:cubicBezTo>
                  <a:cubicBezTo>
                    <a:pt x="1068" y="5838"/>
                    <a:pt x="1302" y="5704"/>
                    <a:pt x="1569" y="5571"/>
                  </a:cubicBezTo>
                  <a:lnTo>
                    <a:pt x="10408" y="634"/>
                  </a:lnTo>
                  <a:cubicBezTo>
                    <a:pt x="10275" y="434"/>
                    <a:pt x="10142" y="234"/>
                    <a:pt x="10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2"/>
            <p:cNvSpPr/>
            <p:nvPr/>
          </p:nvSpPr>
          <p:spPr>
            <a:xfrm>
              <a:off x="9418027" y="1532341"/>
              <a:ext cx="437125" cy="258651"/>
            </a:xfrm>
            <a:custGeom>
              <a:avLst/>
              <a:gdLst/>
              <a:ahLst/>
              <a:cxnLst/>
              <a:rect l="l" t="t" r="r" b="b"/>
              <a:pathLst>
                <a:path w="10375" h="6139" extrusionOk="0">
                  <a:moveTo>
                    <a:pt x="10075" y="1"/>
                  </a:moveTo>
                  <a:cubicBezTo>
                    <a:pt x="6906" y="1769"/>
                    <a:pt x="3737" y="3570"/>
                    <a:pt x="601" y="5338"/>
                  </a:cubicBezTo>
                  <a:cubicBezTo>
                    <a:pt x="368" y="5471"/>
                    <a:pt x="1" y="5571"/>
                    <a:pt x="234" y="5938"/>
                  </a:cubicBezTo>
                  <a:cubicBezTo>
                    <a:pt x="321" y="6087"/>
                    <a:pt x="407" y="6139"/>
                    <a:pt x="494" y="6139"/>
                  </a:cubicBezTo>
                  <a:cubicBezTo>
                    <a:pt x="641" y="6139"/>
                    <a:pt x="788" y="5989"/>
                    <a:pt x="935" y="5905"/>
                  </a:cubicBezTo>
                  <a:cubicBezTo>
                    <a:pt x="4070" y="4104"/>
                    <a:pt x="7239" y="2336"/>
                    <a:pt x="10375" y="534"/>
                  </a:cubicBezTo>
                  <a:cubicBezTo>
                    <a:pt x="10275" y="368"/>
                    <a:pt x="10175" y="167"/>
                    <a:pt x="10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2"/>
            <p:cNvSpPr/>
            <p:nvPr/>
          </p:nvSpPr>
          <p:spPr>
            <a:xfrm>
              <a:off x="9547331" y="1758634"/>
              <a:ext cx="437125" cy="255997"/>
            </a:xfrm>
            <a:custGeom>
              <a:avLst/>
              <a:gdLst/>
              <a:ahLst/>
              <a:cxnLst/>
              <a:rect l="l" t="t" r="r" b="b"/>
              <a:pathLst>
                <a:path w="10375" h="6076" extrusionOk="0">
                  <a:moveTo>
                    <a:pt x="10041" y="0"/>
                  </a:moveTo>
                  <a:cubicBezTo>
                    <a:pt x="6905" y="1768"/>
                    <a:pt x="3770" y="3536"/>
                    <a:pt x="634" y="5304"/>
                  </a:cubicBezTo>
                  <a:cubicBezTo>
                    <a:pt x="401" y="5437"/>
                    <a:pt x="1" y="5538"/>
                    <a:pt x="234" y="5904"/>
                  </a:cubicBezTo>
                  <a:cubicBezTo>
                    <a:pt x="310" y="6031"/>
                    <a:pt x="400" y="6076"/>
                    <a:pt x="495" y="6076"/>
                  </a:cubicBezTo>
                  <a:cubicBezTo>
                    <a:pt x="652" y="6076"/>
                    <a:pt x="823" y="5954"/>
                    <a:pt x="968" y="5871"/>
                  </a:cubicBezTo>
                  <a:cubicBezTo>
                    <a:pt x="4103" y="4070"/>
                    <a:pt x="7239" y="2335"/>
                    <a:pt x="10375" y="567"/>
                  </a:cubicBezTo>
                  <a:lnTo>
                    <a:pt x="100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2"/>
            <p:cNvSpPr/>
            <p:nvPr/>
          </p:nvSpPr>
          <p:spPr>
            <a:xfrm>
              <a:off x="9460201" y="1606831"/>
              <a:ext cx="437125" cy="258314"/>
            </a:xfrm>
            <a:custGeom>
              <a:avLst/>
              <a:gdLst/>
              <a:ahLst/>
              <a:cxnLst/>
              <a:rect l="l" t="t" r="r" b="b"/>
              <a:pathLst>
                <a:path w="10375" h="6131" extrusionOk="0">
                  <a:moveTo>
                    <a:pt x="10041" y="1"/>
                  </a:moveTo>
                  <a:cubicBezTo>
                    <a:pt x="8807" y="701"/>
                    <a:pt x="7572" y="1402"/>
                    <a:pt x="6338" y="2102"/>
                  </a:cubicBezTo>
                  <a:cubicBezTo>
                    <a:pt x="4437" y="3170"/>
                    <a:pt x="2502" y="4270"/>
                    <a:pt x="601" y="5338"/>
                  </a:cubicBezTo>
                  <a:cubicBezTo>
                    <a:pt x="401" y="5471"/>
                    <a:pt x="0" y="5571"/>
                    <a:pt x="234" y="5938"/>
                  </a:cubicBezTo>
                  <a:cubicBezTo>
                    <a:pt x="317" y="6081"/>
                    <a:pt x="400" y="6130"/>
                    <a:pt x="484" y="6130"/>
                  </a:cubicBezTo>
                  <a:cubicBezTo>
                    <a:pt x="634" y="6130"/>
                    <a:pt x="784" y="5969"/>
                    <a:pt x="934" y="5905"/>
                  </a:cubicBezTo>
                  <a:cubicBezTo>
                    <a:pt x="1535" y="5571"/>
                    <a:pt x="2169" y="5238"/>
                    <a:pt x="2802" y="4871"/>
                  </a:cubicBezTo>
                  <a:cubicBezTo>
                    <a:pt x="5304" y="3436"/>
                    <a:pt x="7839" y="1969"/>
                    <a:pt x="10374" y="534"/>
                  </a:cubicBezTo>
                  <a:cubicBezTo>
                    <a:pt x="10241" y="334"/>
                    <a:pt x="10141" y="167"/>
                    <a:pt x="10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2"/>
            <p:cNvSpPr/>
            <p:nvPr/>
          </p:nvSpPr>
          <p:spPr>
            <a:xfrm>
              <a:off x="9506589" y="1681321"/>
              <a:ext cx="435692" cy="257219"/>
            </a:xfrm>
            <a:custGeom>
              <a:avLst/>
              <a:gdLst/>
              <a:ahLst/>
              <a:cxnLst/>
              <a:rect l="l" t="t" r="r" b="b"/>
              <a:pathLst>
                <a:path w="10341" h="6105" extrusionOk="0">
                  <a:moveTo>
                    <a:pt x="9941" y="1"/>
                  </a:moveTo>
                  <a:cubicBezTo>
                    <a:pt x="9807" y="67"/>
                    <a:pt x="9707" y="167"/>
                    <a:pt x="9574" y="234"/>
                  </a:cubicBezTo>
                  <a:cubicBezTo>
                    <a:pt x="6605" y="1935"/>
                    <a:pt x="3636" y="3603"/>
                    <a:pt x="701" y="5304"/>
                  </a:cubicBezTo>
                  <a:cubicBezTo>
                    <a:pt x="434" y="5438"/>
                    <a:pt x="0" y="5571"/>
                    <a:pt x="234" y="5938"/>
                  </a:cubicBezTo>
                  <a:cubicBezTo>
                    <a:pt x="312" y="6060"/>
                    <a:pt x="397" y="6105"/>
                    <a:pt x="486" y="6105"/>
                  </a:cubicBezTo>
                  <a:cubicBezTo>
                    <a:pt x="664" y="6105"/>
                    <a:pt x="856" y="5927"/>
                    <a:pt x="1034" y="5838"/>
                  </a:cubicBezTo>
                  <a:cubicBezTo>
                    <a:pt x="4136" y="4103"/>
                    <a:pt x="7239" y="2369"/>
                    <a:pt x="10341" y="634"/>
                  </a:cubicBezTo>
                  <a:lnTo>
                    <a:pt x="9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2"/>
            <p:cNvSpPr/>
            <p:nvPr/>
          </p:nvSpPr>
          <p:spPr>
            <a:xfrm>
              <a:off x="9588074" y="1833124"/>
              <a:ext cx="437125" cy="259915"/>
            </a:xfrm>
            <a:custGeom>
              <a:avLst/>
              <a:gdLst/>
              <a:ahLst/>
              <a:cxnLst/>
              <a:rect l="l" t="t" r="r" b="b"/>
              <a:pathLst>
                <a:path w="10375" h="6169" extrusionOk="0">
                  <a:moveTo>
                    <a:pt x="10075" y="0"/>
                  </a:moveTo>
                  <a:cubicBezTo>
                    <a:pt x="9574" y="300"/>
                    <a:pt x="9107" y="567"/>
                    <a:pt x="8607" y="834"/>
                  </a:cubicBezTo>
                  <a:cubicBezTo>
                    <a:pt x="5972" y="2335"/>
                    <a:pt x="3337" y="3836"/>
                    <a:pt x="701" y="5337"/>
                  </a:cubicBezTo>
                  <a:cubicBezTo>
                    <a:pt x="468" y="5471"/>
                    <a:pt x="1" y="5537"/>
                    <a:pt x="234" y="5971"/>
                  </a:cubicBezTo>
                  <a:cubicBezTo>
                    <a:pt x="314" y="6117"/>
                    <a:pt x="399" y="6168"/>
                    <a:pt x="485" y="6168"/>
                  </a:cubicBezTo>
                  <a:cubicBezTo>
                    <a:pt x="615" y="6168"/>
                    <a:pt x="748" y="6051"/>
                    <a:pt x="868" y="5971"/>
                  </a:cubicBezTo>
                  <a:lnTo>
                    <a:pt x="10375" y="567"/>
                  </a:lnTo>
                  <a:lnTo>
                    <a:pt x="100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2"/>
            <p:cNvSpPr/>
            <p:nvPr/>
          </p:nvSpPr>
          <p:spPr>
            <a:xfrm>
              <a:off x="9375852" y="1471754"/>
              <a:ext cx="413236" cy="244621"/>
            </a:xfrm>
            <a:custGeom>
              <a:avLst/>
              <a:gdLst/>
              <a:ahLst/>
              <a:cxnLst/>
              <a:rect l="l" t="t" r="r" b="b"/>
              <a:pathLst>
                <a:path w="9808" h="5806" extrusionOk="0">
                  <a:moveTo>
                    <a:pt x="9392" y="0"/>
                  </a:moveTo>
                  <a:cubicBezTo>
                    <a:pt x="9206" y="0"/>
                    <a:pt x="9010" y="237"/>
                    <a:pt x="8874" y="305"/>
                  </a:cubicBezTo>
                  <a:cubicBezTo>
                    <a:pt x="6339" y="1739"/>
                    <a:pt x="3804" y="3140"/>
                    <a:pt x="1269" y="4574"/>
                  </a:cubicBezTo>
                  <a:cubicBezTo>
                    <a:pt x="902" y="4774"/>
                    <a:pt x="568" y="5008"/>
                    <a:pt x="234" y="5208"/>
                  </a:cubicBezTo>
                  <a:cubicBezTo>
                    <a:pt x="1" y="5341"/>
                    <a:pt x="68" y="5508"/>
                    <a:pt x="201" y="5675"/>
                  </a:cubicBezTo>
                  <a:cubicBezTo>
                    <a:pt x="275" y="5770"/>
                    <a:pt x="346" y="5805"/>
                    <a:pt x="414" y="5805"/>
                  </a:cubicBezTo>
                  <a:cubicBezTo>
                    <a:pt x="562" y="5805"/>
                    <a:pt x="698" y="5643"/>
                    <a:pt x="835" y="5575"/>
                  </a:cubicBezTo>
                  <a:cubicBezTo>
                    <a:pt x="3604" y="4007"/>
                    <a:pt x="6406" y="2439"/>
                    <a:pt x="9174" y="905"/>
                  </a:cubicBezTo>
                  <a:cubicBezTo>
                    <a:pt x="9441" y="738"/>
                    <a:pt x="9808" y="571"/>
                    <a:pt x="9641" y="204"/>
                  </a:cubicBezTo>
                  <a:cubicBezTo>
                    <a:pt x="9566" y="54"/>
                    <a:pt x="9480" y="0"/>
                    <a:pt x="9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2"/>
            <p:cNvSpPr/>
            <p:nvPr/>
          </p:nvSpPr>
          <p:spPr>
            <a:xfrm>
              <a:off x="9699135" y="1217526"/>
              <a:ext cx="520041" cy="765295"/>
            </a:xfrm>
            <a:custGeom>
              <a:avLst/>
              <a:gdLst/>
              <a:ahLst/>
              <a:cxnLst/>
              <a:rect l="l" t="t" r="r" b="b"/>
              <a:pathLst>
                <a:path w="12343" h="18164" extrusionOk="0">
                  <a:moveTo>
                    <a:pt x="2268" y="1"/>
                  </a:moveTo>
                  <a:cubicBezTo>
                    <a:pt x="1468" y="368"/>
                    <a:pt x="701" y="768"/>
                    <a:pt x="0" y="1302"/>
                  </a:cubicBezTo>
                  <a:cubicBezTo>
                    <a:pt x="1668" y="4737"/>
                    <a:pt x="3536" y="8307"/>
                    <a:pt x="5704" y="12009"/>
                  </a:cubicBezTo>
                  <a:cubicBezTo>
                    <a:pt x="6772" y="13777"/>
                    <a:pt x="7806" y="15512"/>
                    <a:pt x="8873" y="17146"/>
                  </a:cubicBezTo>
                  <a:cubicBezTo>
                    <a:pt x="9040" y="17346"/>
                    <a:pt x="9574" y="17947"/>
                    <a:pt x="10541" y="18114"/>
                  </a:cubicBezTo>
                  <a:cubicBezTo>
                    <a:pt x="10730" y="18149"/>
                    <a:pt x="10911" y="18163"/>
                    <a:pt x="11079" y="18163"/>
                  </a:cubicBezTo>
                  <a:cubicBezTo>
                    <a:pt x="11714" y="18163"/>
                    <a:pt x="12184" y="17959"/>
                    <a:pt x="12342" y="17880"/>
                  </a:cubicBezTo>
                  <a:cubicBezTo>
                    <a:pt x="8973" y="11909"/>
                    <a:pt x="5604" y="5972"/>
                    <a:pt x="2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p>
            <a:pPr lvl="0"/>
            <a:r>
              <a:rPr lang="id-ID" sz="4000" dirty="0"/>
              <a:t>GEOPOLITIK INDONESIA</a:t>
            </a:r>
            <a:r>
              <a:rPr lang="en" sz="4000" dirty="0" smtClean="0">
                <a:solidFill>
                  <a:schemeClr val="dk2"/>
                </a:solidFill>
              </a:rPr>
              <a:t> </a:t>
            </a:r>
            <a:endParaRPr sz="4000" dirty="0">
              <a:solidFill>
                <a:schemeClr val="dk2"/>
              </a:solidFill>
            </a:endParaRPr>
          </a:p>
        </p:txBody>
      </p:sp>
      <p:sp>
        <p:nvSpPr>
          <p:cNvPr id="443" name="Google Shape;443;p4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p>
            <a:pPr marL="0" indent="0"/>
            <a:r>
              <a:rPr lang="id-ID" b="1" dirty="0" smtClean="0"/>
              <a:t>Macam- macam geopolitik di indonesia</a:t>
            </a:r>
            <a:endParaRPr lang="id-ID" b="1" dirty="0"/>
          </a:p>
          <a:p>
            <a:pPr marL="0" lvl="0" indent="0" algn="r" rtl="0">
              <a:spcBef>
                <a:spcPts val="0"/>
              </a:spcBef>
              <a:spcAft>
                <a:spcPts val="0"/>
              </a:spcAft>
              <a:buNone/>
            </a:pPr>
            <a:r>
              <a:rPr lang="en" dirty="0" smtClean="0"/>
              <a:t> </a:t>
            </a:r>
            <a:endParaRPr dirty="0"/>
          </a:p>
        </p:txBody>
      </p:sp>
      <p:grpSp>
        <p:nvGrpSpPr>
          <p:cNvPr id="444" name="Google Shape;444;p42"/>
          <p:cNvGrpSpPr/>
          <p:nvPr/>
        </p:nvGrpSpPr>
        <p:grpSpPr>
          <a:xfrm>
            <a:off x="637993" y="2365488"/>
            <a:ext cx="4048654" cy="2351539"/>
            <a:chOff x="953187" y="2352950"/>
            <a:chExt cx="4174300" cy="2424517"/>
          </a:xfrm>
        </p:grpSpPr>
        <p:sp>
          <p:nvSpPr>
            <p:cNvPr id="445" name="Google Shape;445;p42"/>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2"/>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42"/>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0"/>
        <p:cNvGrpSpPr/>
        <p:nvPr/>
      </p:nvGrpSpPr>
      <p:grpSpPr>
        <a:xfrm>
          <a:off x="0" y="0"/>
          <a:ext cx="0" cy="0"/>
          <a:chOff x="0" y="0"/>
          <a:chExt cx="0" cy="0"/>
        </a:xfrm>
      </p:grpSpPr>
      <p:sp>
        <p:nvSpPr>
          <p:cNvPr id="501" name="Google Shape;501;p43"/>
          <p:cNvSpPr txBox="1">
            <a:spLocks noGrp="1"/>
          </p:cNvSpPr>
          <p:nvPr>
            <p:ph type="title"/>
          </p:nvPr>
        </p:nvSpPr>
        <p:spPr>
          <a:xfrm>
            <a:off x="395536" y="555526"/>
            <a:ext cx="7716000" cy="368700"/>
          </a:xfrm>
          <a:prstGeom prst="rect">
            <a:avLst/>
          </a:prstGeom>
        </p:spPr>
        <p:txBody>
          <a:bodyPr spcFirstLastPara="1" wrap="square" lIns="91425" tIns="91425" rIns="91425" bIns="91425" anchor="ctr" anchorCtr="0">
            <a:noAutofit/>
          </a:bodyPr>
          <a:lstStyle/>
          <a:p>
            <a:pPr lvl="0">
              <a:buClr>
                <a:schemeClr val="dk1"/>
              </a:buClr>
              <a:buSzPts val="1100"/>
            </a:pPr>
            <a:r>
              <a:rPr lang="id-ID" sz="2400" dirty="0"/>
              <a:t>ARTI KATA GEOPOLITIK DAN PANDANGAN NYAH</a:t>
            </a:r>
            <a:endParaRPr sz="2400" dirty="0"/>
          </a:p>
        </p:txBody>
      </p:sp>
      <p:sp>
        <p:nvSpPr>
          <p:cNvPr id="502" name="Google Shape;502;p43"/>
          <p:cNvSpPr txBox="1">
            <a:spLocks noGrp="1"/>
          </p:cNvSpPr>
          <p:nvPr>
            <p:ph type="body" idx="1"/>
          </p:nvPr>
        </p:nvSpPr>
        <p:spPr>
          <a:xfrm>
            <a:off x="539552" y="1053527"/>
            <a:ext cx="7716000" cy="3213600"/>
          </a:xfrm>
          <a:prstGeom prst="rect">
            <a:avLst/>
          </a:prstGeom>
        </p:spPr>
        <p:txBody>
          <a:bodyPr spcFirstLastPara="1" wrap="square" lIns="91425" tIns="91425" rIns="91425" bIns="91425" anchor="t" anchorCtr="0">
            <a:noAutofit/>
          </a:bodyPr>
          <a:lstStyle/>
          <a:p>
            <a:pPr marL="342900" indent="-342900">
              <a:lnSpc>
                <a:spcPct val="90000"/>
              </a:lnSpc>
            </a:pPr>
            <a:r>
              <a:rPr lang="en-US" sz="2000" dirty="0"/>
              <a:t>ARTI KATA GEOPOLITIK</a:t>
            </a:r>
          </a:p>
          <a:p>
            <a:pPr marL="0" lvl="0" indent="0">
              <a:lnSpc>
                <a:spcPct val="90000"/>
              </a:lnSpc>
              <a:buNone/>
            </a:pPr>
            <a:endParaRPr lang="en-US" sz="2000" dirty="0"/>
          </a:p>
          <a:p>
            <a:pPr marL="0" lvl="0" indent="0">
              <a:lnSpc>
                <a:spcPct val="90000"/>
              </a:lnSpc>
              <a:buNone/>
            </a:pPr>
            <a:r>
              <a:rPr lang="en-US" sz="1800" dirty="0" err="1"/>
              <a:t>Geopolitik</a:t>
            </a:r>
            <a:r>
              <a:rPr lang="en-US" sz="1800" dirty="0"/>
              <a:t> </a:t>
            </a:r>
            <a:r>
              <a:rPr lang="en-US" sz="1800" dirty="0" err="1"/>
              <a:t>atau</a:t>
            </a:r>
            <a:r>
              <a:rPr lang="en-US" sz="1800" dirty="0"/>
              <a:t> Geopolitics  </a:t>
            </a:r>
            <a:r>
              <a:rPr lang="en-US" sz="1800" dirty="0" err="1"/>
              <a:t>berasal</a:t>
            </a:r>
            <a:r>
              <a:rPr lang="en-US" sz="1800" dirty="0"/>
              <a:t> </a:t>
            </a:r>
            <a:r>
              <a:rPr lang="en-US" sz="1800" dirty="0" err="1"/>
              <a:t>dari</a:t>
            </a:r>
            <a:r>
              <a:rPr lang="en-US" sz="1800" dirty="0"/>
              <a:t> kata geo </a:t>
            </a:r>
            <a:r>
              <a:rPr lang="en-US" sz="1800" dirty="0" err="1"/>
              <a:t>dan</a:t>
            </a:r>
            <a:r>
              <a:rPr lang="en-US" sz="1800" dirty="0"/>
              <a:t> </a:t>
            </a:r>
            <a:r>
              <a:rPr lang="en-US" sz="1800" dirty="0" err="1"/>
              <a:t>politik</a:t>
            </a:r>
            <a:r>
              <a:rPr lang="en-US" sz="1800" dirty="0" smtClean="0"/>
              <a:t>.</a:t>
            </a:r>
            <a:r>
              <a:rPr lang="en-US" sz="1800" dirty="0"/>
              <a:t> Geo </a:t>
            </a:r>
            <a:r>
              <a:rPr lang="en-US" sz="1800" dirty="0" err="1"/>
              <a:t>berarti</a:t>
            </a:r>
            <a:r>
              <a:rPr lang="en-US" sz="1800" dirty="0"/>
              <a:t> </a:t>
            </a:r>
            <a:r>
              <a:rPr lang="en-US" sz="1800" dirty="0" err="1"/>
              <a:t>bumi</a:t>
            </a:r>
            <a:r>
              <a:rPr lang="en-US" sz="1800" dirty="0"/>
              <a:t> </a:t>
            </a:r>
            <a:r>
              <a:rPr lang="en-US" sz="1800" dirty="0" err="1"/>
              <a:t>dan</a:t>
            </a:r>
            <a:r>
              <a:rPr lang="en-US" sz="1800" dirty="0"/>
              <a:t> </a:t>
            </a:r>
            <a:r>
              <a:rPr lang="en-US" sz="1800" dirty="0" err="1"/>
              <a:t>politik</a:t>
            </a:r>
            <a:r>
              <a:rPr lang="en-US" sz="1800" dirty="0"/>
              <a:t> </a:t>
            </a:r>
            <a:r>
              <a:rPr lang="en-US" sz="1800" dirty="0" err="1"/>
              <a:t>berasal</a:t>
            </a:r>
            <a:r>
              <a:rPr lang="en-US" sz="1800" dirty="0"/>
              <a:t> </a:t>
            </a:r>
            <a:r>
              <a:rPr lang="en-US" sz="1800" dirty="0" err="1"/>
              <a:t>dari</a:t>
            </a:r>
            <a:r>
              <a:rPr lang="en-US" sz="1800" dirty="0"/>
              <a:t> </a:t>
            </a:r>
            <a:r>
              <a:rPr lang="en-US" sz="1800" dirty="0" err="1"/>
              <a:t>bahasa</a:t>
            </a:r>
            <a:r>
              <a:rPr lang="en-US" sz="1800" dirty="0"/>
              <a:t> </a:t>
            </a:r>
            <a:r>
              <a:rPr lang="en-US" sz="1800" dirty="0" err="1"/>
              <a:t>Yunani</a:t>
            </a:r>
            <a:r>
              <a:rPr lang="en-US" sz="1800" dirty="0"/>
              <a:t> </a:t>
            </a:r>
            <a:r>
              <a:rPr lang="en-US" sz="1800" dirty="0" err="1" smtClean="0"/>
              <a:t>politeia.Poli</a:t>
            </a:r>
            <a:r>
              <a:rPr lang="en-US" sz="1800" dirty="0"/>
              <a:t> </a:t>
            </a:r>
            <a:r>
              <a:rPr lang="en-US" sz="1800" dirty="0" err="1"/>
              <a:t>artinya</a:t>
            </a:r>
            <a:r>
              <a:rPr lang="en-US" sz="1800" dirty="0"/>
              <a:t> </a:t>
            </a:r>
            <a:r>
              <a:rPr lang="en-US" sz="1800" dirty="0" err="1"/>
              <a:t>kesatuan</a:t>
            </a:r>
            <a:r>
              <a:rPr lang="en-US" sz="1800" dirty="0"/>
              <a:t> </a:t>
            </a:r>
            <a:r>
              <a:rPr lang="en-US" sz="1800" dirty="0" err="1"/>
              <a:t>masyarakat</a:t>
            </a:r>
            <a:r>
              <a:rPr lang="en-US" sz="1800" dirty="0"/>
              <a:t> yang </a:t>
            </a:r>
            <a:r>
              <a:rPr lang="en-US" sz="1800" dirty="0" err="1"/>
              <a:t>berdiri</a:t>
            </a:r>
            <a:r>
              <a:rPr lang="en-US" sz="1800" dirty="0"/>
              <a:t> </a:t>
            </a:r>
            <a:r>
              <a:rPr lang="en-US" sz="1800" dirty="0" err="1"/>
              <a:t>sendiri</a:t>
            </a:r>
            <a:r>
              <a:rPr lang="en-US" sz="1800" dirty="0"/>
              <a:t> </a:t>
            </a:r>
            <a:r>
              <a:rPr lang="en-US" sz="1800" dirty="0" err="1"/>
              <a:t>dan</a:t>
            </a:r>
            <a:r>
              <a:rPr lang="en-US" sz="1800" dirty="0"/>
              <a:t> </a:t>
            </a:r>
            <a:r>
              <a:rPr lang="en-US" sz="1800" dirty="0" err="1"/>
              <a:t>teia</a:t>
            </a:r>
            <a:r>
              <a:rPr lang="en-US" sz="1800" dirty="0"/>
              <a:t> </a:t>
            </a:r>
            <a:r>
              <a:rPr lang="en-US" sz="1800" dirty="0" err="1"/>
              <a:t>artinya</a:t>
            </a:r>
            <a:r>
              <a:rPr lang="en-US" sz="1800" dirty="0"/>
              <a:t> </a:t>
            </a:r>
            <a:r>
              <a:rPr lang="en-US" sz="1800" dirty="0" err="1" smtClean="0"/>
              <a:t>urusan.Di</a:t>
            </a:r>
            <a:r>
              <a:rPr lang="en-US" sz="1800" dirty="0" smtClean="0"/>
              <a:t> </a:t>
            </a:r>
            <a:r>
              <a:rPr lang="en-US" sz="1800" dirty="0"/>
              <a:t>Indonesia, </a:t>
            </a:r>
            <a:r>
              <a:rPr lang="en-US" sz="1800" dirty="0" err="1"/>
              <a:t>Geopolitik</a:t>
            </a:r>
            <a:r>
              <a:rPr lang="en-US" sz="1800" dirty="0"/>
              <a:t> </a:t>
            </a:r>
            <a:r>
              <a:rPr lang="en-US" sz="1800" dirty="0" err="1"/>
              <a:t>juga</a:t>
            </a:r>
            <a:r>
              <a:rPr lang="en-US" sz="1800" dirty="0"/>
              <a:t> di </a:t>
            </a:r>
            <a:r>
              <a:rPr lang="en-US" sz="1800" dirty="0" err="1"/>
              <a:t>sebut</a:t>
            </a:r>
            <a:r>
              <a:rPr lang="en-US" sz="1800" dirty="0"/>
              <a:t> </a:t>
            </a:r>
            <a:r>
              <a:rPr lang="en-US" sz="1800" dirty="0" err="1"/>
              <a:t>dengan</a:t>
            </a:r>
            <a:r>
              <a:rPr lang="en-US" sz="1800" dirty="0"/>
              <a:t> </a:t>
            </a:r>
            <a:r>
              <a:rPr lang="en-US" sz="1800" dirty="0" err="1"/>
              <a:t>wawasan</a:t>
            </a:r>
            <a:endParaRPr lang="en-US" sz="1800" dirty="0"/>
          </a:p>
          <a:p>
            <a:pPr marL="0" lvl="0" indent="0">
              <a:lnSpc>
                <a:spcPct val="90000"/>
              </a:lnSpc>
              <a:buNone/>
            </a:pPr>
            <a:endParaRPr lang="en-US" sz="1100" dirty="0"/>
          </a:p>
          <a:p>
            <a:pPr marL="285750" indent="-285750">
              <a:lnSpc>
                <a:spcPct val="90000"/>
              </a:lnSpc>
            </a:pPr>
            <a:r>
              <a:rPr lang="en-US" sz="1800" dirty="0"/>
              <a:t>PANDANGAN </a:t>
            </a:r>
            <a:r>
              <a:rPr lang="en-US" sz="1800" dirty="0" smtClean="0"/>
              <a:t>GEOPOLITI</a:t>
            </a:r>
            <a:r>
              <a:rPr lang="id-ID" sz="1800" dirty="0" smtClean="0"/>
              <a:t>k</a:t>
            </a:r>
          </a:p>
          <a:p>
            <a:pPr marL="0" indent="0">
              <a:lnSpc>
                <a:spcPct val="90000"/>
              </a:lnSpc>
              <a:buNone/>
            </a:pPr>
            <a:endParaRPr lang="en-US" sz="1800" dirty="0"/>
          </a:p>
          <a:p>
            <a:pPr marL="0" lvl="0" indent="0">
              <a:lnSpc>
                <a:spcPct val="90000"/>
              </a:lnSpc>
              <a:buNone/>
            </a:pPr>
            <a:r>
              <a:rPr lang="en-US" sz="1800" dirty="0" err="1"/>
              <a:t>Pandangan</a:t>
            </a:r>
            <a:r>
              <a:rPr lang="en-US" sz="1800" dirty="0"/>
              <a:t> </a:t>
            </a:r>
            <a:r>
              <a:rPr lang="en-US" sz="1800" dirty="0" err="1"/>
              <a:t>geopolitik</a:t>
            </a:r>
            <a:r>
              <a:rPr lang="en-US" sz="1800" dirty="0"/>
              <a:t> </a:t>
            </a:r>
            <a:r>
              <a:rPr lang="en-US" sz="1800" dirty="0" err="1"/>
              <a:t>ini</a:t>
            </a:r>
            <a:r>
              <a:rPr lang="en-US" sz="1800" dirty="0"/>
              <a:t> </a:t>
            </a:r>
            <a:r>
              <a:rPr lang="en-US" sz="1800" dirty="0" err="1"/>
              <a:t>berlandaskan</a:t>
            </a:r>
            <a:r>
              <a:rPr lang="en-US" sz="1800" dirty="0"/>
              <a:t> </a:t>
            </a:r>
            <a:r>
              <a:rPr lang="en-US" sz="1800" dirty="0" err="1"/>
              <a:t>pada</a:t>
            </a:r>
            <a:r>
              <a:rPr lang="en-US" sz="1800" dirty="0"/>
              <a:t> </a:t>
            </a:r>
            <a:r>
              <a:rPr lang="en-US" sz="1800" dirty="0" err="1"/>
              <a:t>pemikiran</a:t>
            </a:r>
            <a:r>
              <a:rPr lang="en-US" sz="1800" dirty="0"/>
              <a:t> </a:t>
            </a:r>
            <a:r>
              <a:rPr lang="en-US" sz="1800" dirty="0" err="1"/>
              <a:t>kewilayahan</a:t>
            </a:r>
            <a:r>
              <a:rPr lang="en-US" sz="1800" dirty="0"/>
              <a:t> </a:t>
            </a:r>
            <a:r>
              <a:rPr lang="en-US" sz="1800" dirty="0" err="1"/>
              <a:t>dan</a:t>
            </a:r>
            <a:r>
              <a:rPr lang="en-US" sz="1800" dirty="0"/>
              <a:t> </a:t>
            </a:r>
            <a:r>
              <a:rPr lang="en-US" sz="1800" dirty="0" err="1"/>
              <a:t>kehidupan</a:t>
            </a:r>
            <a:r>
              <a:rPr lang="en-US" sz="1800" dirty="0"/>
              <a:t> </a:t>
            </a:r>
            <a:r>
              <a:rPr lang="en-US" sz="1800" dirty="0" err="1"/>
              <a:t>bangsa</a:t>
            </a:r>
            <a:r>
              <a:rPr lang="en-US" sz="1800" dirty="0"/>
              <a:t> Indonesia. </a:t>
            </a:r>
            <a:r>
              <a:rPr lang="en-US" sz="1800" dirty="0" err="1"/>
              <a:t>Wawasan</a:t>
            </a:r>
            <a:r>
              <a:rPr lang="en-US" sz="1800" dirty="0"/>
              <a:t> </a:t>
            </a:r>
            <a:r>
              <a:rPr lang="en-US" sz="1800" dirty="0" err="1"/>
              <a:t>nusantara</a:t>
            </a:r>
            <a:r>
              <a:rPr lang="en-US" sz="1800" dirty="0"/>
              <a:t> </a:t>
            </a:r>
            <a:r>
              <a:rPr lang="en-US" sz="1800" dirty="0" err="1"/>
              <a:t>mempunyai</a:t>
            </a:r>
            <a:r>
              <a:rPr lang="en-US" sz="1800" dirty="0"/>
              <a:t> </a:t>
            </a:r>
            <a:r>
              <a:rPr lang="en-US" sz="1800" dirty="0" err="1"/>
              <a:t>latar</a:t>
            </a:r>
            <a:r>
              <a:rPr lang="en-US" sz="1800" dirty="0"/>
              <a:t> </a:t>
            </a:r>
            <a:r>
              <a:rPr lang="en-US" sz="1800" dirty="0" err="1"/>
              <a:t>belakang</a:t>
            </a:r>
            <a:r>
              <a:rPr lang="en-US" sz="1800" dirty="0"/>
              <a:t>, </a:t>
            </a:r>
            <a:r>
              <a:rPr lang="en-US" sz="1800" dirty="0" err="1"/>
              <a:t>kedudukan</a:t>
            </a:r>
            <a:r>
              <a:rPr lang="en-US" sz="1800" dirty="0"/>
              <a:t>, </a:t>
            </a:r>
            <a:r>
              <a:rPr lang="en-US" sz="1800" dirty="0" err="1"/>
              <a:t>fungsi</a:t>
            </a:r>
            <a:r>
              <a:rPr lang="en-US" sz="1800" dirty="0"/>
              <a:t>, </a:t>
            </a:r>
            <a:r>
              <a:rPr lang="en-US" sz="1800" dirty="0" err="1"/>
              <a:t>dan</a:t>
            </a:r>
            <a:r>
              <a:rPr lang="en-US" sz="1800" dirty="0"/>
              <a:t> </a:t>
            </a:r>
            <a:r>
              <a:rPr lang="en-US" sz="1800" dirty="0" err="1"/>
              <a:t>tujuan</a:t>
            </a:r>
            <a:r>
              <a:rPr lang="en-US" sz="1800" dirty="0"/>
              <a:t> </a:t>
            </a:r>
            <a:r>
              <a:rPr lang="en-US" sz="1800" dirty="0" err="1"/>
              <a:t>filosofis</a:t>
            </a:r>
            <a:r>
              <a:rPr lang="en-US" sz="1800" dirty="0"/>
              <a:t> </a:t>
            </a:r>
            <a:r>
              <a:rPr lang="en-US" sz="1800" dirty="0" err="1"/>
              <a:t>sebagai</a:t>
            </a:r>
            <a:r>
              <a:rPr lang="en-US" sz="1800" dirty="0"/>
              <a:t> </a:t>
            </a:r>
            <a:r>
              <a:rPr lang="en-US" sz="1800" dirty="0" err="1"/>
              <a:t>dasar</a:t>
            </a:r>
            <a:r>
              <a:rPr lang="en-US" sz="1800" dirty="0"/>
              <a:t> </a:t>
            </a:r>
            <a:r>
              <a:rPr lang="en-US" sz="1800" dirty="0" err="1"/>
              <a:t>pengembangan</a:t>
            </a:r>
            <a:r>
              <a:rPr lang="en-US" sz="1800" dirty="0"/>
              <a:t> </a:t>
            </a:r>
            <a:r>
              <a:rPr lang="en-US" sz="1800" dirty="0" err="1"/>
              <a:t>wawasan</a:t>
            </a:r>
            <a:r>
              <a:rPr lang="en-US" sz="1800" dirty="0"/>
              <a:t> </a:t>
            </a:r>
            <a:r>
              <a:rPr lang="en-US" sz="1800" dirty="0" err="1"/>
              <a:t>nasional</a:t>
            </a:r>
            <a:r>
              <a:rPr lang="en-US" sz="1800" dirty="0"/>
              <a:t> Indonesia.</a:t>
            </a:r>
          </a:p>
          <a:p>
            <a:pPr marL="0" lvl="0" indent="0" algn="l" rtl="0">
              <a:lnSpc>
                <a:spcPct val="90000"/>
              </a:lnSpc>
              <a:spcBef>
                <a:spcPts val="0"/>
              </a:spcBef>
              <a:spcAft>
                <a:spcPts val="0"/>
              </a:spcAft>
              <a:buNone/>
            </a:pPr>
            <a:endParaRPr sz="1800" dirty="0" smtClean="0">
              <a:solidFill>
                <a:schemeClr val="dk2"/>
              </a:solidFill>
            </a:endParaRPr>
          </a:p>
          <a:p>
            <a:pPr marL="0" lvl="0" indent="0" algn="l" rtl="0">
              <a:lnSpc>
                <a:spcPct val="90000"/>
              </a:lnSpc>
              <a:spcBef>
                <a:spcPts val="0"/>
              </a:spcBef>
              <a:spcAft>
                <a:spcPts val="0"/>
              </a:spcAft>
              <a:buClr>
                <a:schemeClr val="dk1"/>
              </a:buClr>
              <a:buSzPts val="1100"/>
              <a:buFont typeface="Arial"/>
              <a:buNone/>
            </a:pPr>
            <a:endParaRPr sz="1100" dirty="0">
              <a:solidFill>
                <a:schemeClr val="dk2"/>
              </a:solidFill>
            </a:endParaRPr>
          </a:p>
          <a:p>
            <a:pPr marL="0" lvl="0" indent="0" algn="l" rtl="0">
              <a:spcBef>
                <a:spcPts val="0"/>
              </a:spcBef>
              <a:spcAft>
                <a:spcPts val="1600"/>
              </a:spcAft>
              <a:buNone/>
            </a:pPr>
            <a:endParaRPr sz="1100" dirty="0">
              <a:solidFill>
                <a:schemeClr val="dk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125" y="339502"/>
            <a:ext cx="7716000" cy="573148"/>
          </a:xfrm>
        </p:spPr>
        <p:txBody>
          <a:bodyPr/>
          <a:lstStyle/>
          <a:p>
            <a:r>
              <a:rPr lang="id-ID" sz="2800" dirty="0" smtClean="0"/>
              <a:t>PENGERTIAN GEOPOLITIK </a:t>
            </a:r>
            <a:endParaRPr lang="en-US" sz="2800" dirty="0"/>
          </a:p>
        </p:txBody>
      </p:sp>
      <p:sp>
        <p:nvSpPr>
          <p:cNvPr id="3" name="Text Placeholder 2"/>
          <p:cNvSpPr>
            <a:spLocks noGrp="1"/>
          </p:cNvSpPr>
          <p:nvPr>
            <p:ph type="body" idx="1"/>
          </p:nvPr>
        </p:nvSpPr>
        <p:spPr>
          <a:xfrm>
            <a:off x="714000" y="879231"/>
            <a:ext cx="7716000" cy="3398744"/>
          </a:xfrm>
        </p:spPr>
        <p:txBody>
          <a:bodyPr/>
          <a:lstStyle/>
          <a:p>
            <a:pPr marL="146050" indent="0">
              <a:buNone/>
            </a:pPr>
            <a:r>
              <a:rPr lang="id-ID" b="1" dirty="0" smtClean="0"/>
              <a:t>1.</a:t>
            </a:r>
            <a:r>
              <a:rPr lang="en-US" b="1" dirty="0" smtClean="0"/>
              <a:t> </a:t>
            </a:r>
            <a:r>
              <a:rPr lang="en-US" b="1" dirty="0"/>
              <a:t>Sir Walter Raleigh </a:t>
            </a:r>
            <a:r>
              <a:rPr lang="en-US" b="1" dirty="0" err="1"/>
              <a:t>dan</a:t>
            </a:r>
            <a:r>
              <a:rPr lang="en-US" b="1" dirty="0"/>
              <a:t> Alfred Mahan</a:t>
            </a:r>
            <a:endParaRPr lang="id-ID" b="1" dirty="0"/>
          </a:p>
          <a:p>
            <a:pPr marL="152400" indent="0">
              <a:buNone/>
            </a:pPr>
            <a:r>
              <a:rPr lang="en-US" sz="1200" dirty="0" err="1"/>
              <a:t>Pendapat</a:t>
            </a:r>
            <a:r>
              <a:rPr lang="en-US" sz="1200" dirty="0"/>
              <a:t> </a:t>
            </a:r>
            <a:r>
              <a:rPr lang="en-US" sz="1200" dirty="0" err="1"/>
              <a:t>dari</a:t>
            </a:r>
            <a:r>
              <a:rPr lang="en-US" sz="1200" dirty="0"/>
              <a:t> </a:t>
            </a:r>
            <a:r>
              <a:rPr lang="en-US" sz="1200" dirty="0" err="1"/>
              <a:t>kedua</a:t>
            </a:r>
            <a:r>
              <a:rPr lang="en-US" sz="1200" dirty="0"/>
              <a:t> </a:t>
            </a:r>
            <a:r>
              <a:rPr lang="en-US" sz="1200" dirty="0" err="1"/>
              <a:t>ahli</a:t>
            </a:r>
            <a:r>
              <a:rPr lang="en-US" sz="1200" dirty="0"/>
              <a:t> </a:t>
            </a:r>
            <a:r>
              <a:rPr lang="en-US" sz="1200" dirty="0" err="1"/>
              <a:t>tersebut</a:t>
            </a:r>
            <a:r>
              <a:rPr lang="en-US" sz="1200" dirty="0"/>
              <a:t> </a:t>
            </a:r>
            <a:r>
              <a:rPr lang="en-US" sz="1200" dirty="0" err="1"/>
              <a:t>sering</a:t>
            </a:r>
            <a:r>
              <a:rPr lang="en-US" sz="1200" dirty="0"/>
              <a:t> </a:t>
            </a:r>
            <a:r>
              <a:rPr lang="en-US" sz="1200" dirty="0" err="1"/>
              <a:t>dikenal</a:t>
            </a:r>
            <a:r>
              <a:rPr lang="en-US" sz="1200" dirty="0"/>
              <a:t> </a:t>
            </a:r>
            <a:r>
              <a:rPr lang="en-US" sz="1200" dirty="0" err="1"/>
              <a:t>sebagai</a:t>
            </a:r>
            <a:r>
              <a:rPr lang="en-US" sz="1200" dirty="0"/>
              <a:t> </a:t>
            </a:r>
            <a:r>
              <a:rPr lang="en-US" sz="1200" dirty="0" err="1"/>
              <a:t>wawasan</a:t>
            </a:r>
            <a:r>
              <a:rPr lang="en-US" sz="1200" dirty="0"/>
              <a:t> </a:t>
            </a:r>
            <a:r>
              <a:rPr lang="en-US" sz="1200" dirty="0" err="1"/>
              <a:t>bahari</a:t>
            </a:r>
            <a:r>
              <a:rPr lang="en-US" sz="1200" dirty="0"/>
              <a:t>. </a:t>
            </a:r>
            <a:r>
              <a:rPr lang="en-US" sz="1200" dirty="0" err="1"/>
              <a:t>Teori</a:t>
            </a:r>
            <a:r>
              <a:rPr lang="en-US" sz="1200" dirty="0"/>
              <a:t> Raleigh </a:t>
            </a:r>
            <a:r>
              <a:rPr lang="en-US" sz="1200" dirty="0" err="1"/>
              <a:t>dan</a:t>
            </a:r>
            <a:r>
              <a:rPr lang="en-US" sz="1200" dirty="0"/>
              <a:t> Mahan </a:t>
            </a:r>
            <a:r>
              <a:rPr lang="en-US" sz="1200" dirty="0" err="1"/>
              <a:t>ini</a:t>
            </a:r>
            <a:r>
              <a:rPr lang="en-US" sz="1200" dirty="0"/>
              <a:t> </a:t>
            </a:r>
            <a:r>
              <a:rPr lang="en-US" sz="1200" dirty="0" err="1"/>
              <a:t>pada</a:t>
            </a:r>
            <a:r>
              <a:rPr lang="en-US" sz="1200" dirty="0"/>
              <a:t> </a:t>
            </a:r>
            <a:r>
              <a:rPr lang="en-US" sz="1200" dirty="0" err="1"/>
              <a:t>dasarnya</a:t>
            </a:r>
            <a:r>
              <a:rPr lang="en-US" sz="1200" dirty="0"/>
              <a:t> </a:t>
            </a:r>
            <a:r>
              <a:rPr lang="en-US" sz="1200" dirty="0" err="1"/>
              <a:t>merupakan</a:t>
            </a:r>
            <a:r>
              <a:rPr lang="en-US" sz="1200" dirty="0"/>
              <a:t> </a:t>
            </a:r>
            <a:r>
              <a:rPr lang="en-US" sz="1200" dirty="0" err="1"/>
              <a:t>teori</a:t>
            </a:r>
            <a:r>
              <a:rPr lang="en-US" sz="1200" dirty="0"/>
              <a:t> </a:t>
            </a:r>
            <a:r>
              <a:rPr lang="en-US" sz="1200" dirty="0" err="1"/>
              <a:t>kekuatan</a:t>
            </a:r>
            <a:r>
              <a:rPr lang="en-US" sz="1200" dirty="0"/>
              <a:t> </a:t>
            </a:r>
            <a:r>
              <a:rPr lang="en-US" sz="1200" dirty="0" err="1"/>
              <a:t>lautan</a:t>
            </a:r>
            <a:r>
              <a:rPr lang="en-US" sz="1200" dirty="0"/>
              <a:t> </a:t>
            </a:r>
            <a:r>
              <a:rPr lang="en-US" sz="1200" dirty="0" err="1"/>
              <a:t>atau</a:t>
            </a:r>
            <a:r>
              <a:rPr lang="en-US" sz="1200" dirty="0"/>
              <a:t> </a:t>
            </a:r>
            <a:r>
              <a:rPr lang="en-US" sz="1200" dirty="0" err="1"/>
              <a:t>kekuatan</a:t>
            </a:r>
            <a:r>
              <a:rPr lang="en-US" sz="1200" dirty="0"/>
              <a:t> </a:t>
            </a:r>
            <a:r>
              <a:rPr lang="en-US" sz="1200" dirty="0" err="1"/>
              <a:t>bahari</a:t>
            </a:r>
            <a:r>
              <a:rPr lang="en-US" sz="1200" dirty="0"/>
              <a:t>. </a:t>
            </a:r>
            <a:r>
              <a:rPr lang="en-US" sz="1200" dirty="0" err="1"/>
              <a:t>Mereka</a:t>
            </a:r>
            <a:r>
              <a:rPr lang="en-US" sz="1200" dirty="0"/>
              <a:t> </a:t>
            </a:r>
            <a:r>
              <a:rPr lang="en-US" sz="1200" dirty="0" err="1"/>
              <a:t>mengatakan</a:t>
            </a:r>
            <a:r>
              <a:rPr lang="en-US" sz="1200" dirty="0"/>
              <a:t> </a:t>
            </a:r>
            <a:r>
              <a:rPr lang="en-US" sz="1200" dirty="0" err="1"/>
              <a:t>bahwa</a:t>
            </a:r>
            <a:r>
              <a:rPr lang="en-US" sz="1200" dirty="0"/>
              <a:t> </a:t>
            </a:r>
            <a:r>
              <a:rPr lang="en-US" sz="1200" dirty="0" err="1"/>
              <a:t>siapa</a:t>
            </a:r>
            <a:r>
              <a:rPr lang="en-US" sz="1200" dirty="0"/>
              <a:t> </a:t>
            </a:r>
            <a:r>
              <a:rPr lang="en-US" sz="1200" dirty="0" err="1"/>
              <a:t>saja</a:t>
            </a:r>
            <a:r>
              <a:rPr lang="en-US" sz="1200" dirty="0"/>
              <a:t> yang </a:t>
            </a:r>
            <a:r>
              <a:rPr lang="en-US" sz="1200" dirty="0" err="1"/>
              <a:t>menguasai</a:t>
            </a:r>
            <a:r>
              <a:rPr lang="en-US" sz="1200" dirty="0"/>
              <a:t> </a:t>
            </a:r>
            <a:r>
              <a:rPr lang="en-US" sz="1200" dirty="0" err="1"/>
              <a:t>lautan</a:t>
            </a:r>
            <a:r>
              <a:rPr lang="en-US" sz="1200" dirty="0"/>
              <a:t> </a:t>
            </a:r>
            <a:r>
              <a:rPr lang="en-US" sz="1200" dirty="0" err="1"/>
              <a:t>akan</a:t>
            </a:r>
            <a:r>
              <a:rPr lang="en-US" sz="1200" dirty="0"/>
              <a:t> </a:t>
            </a:r>
            <a:r>
              <a:rPr lang="en-US" sz="1200" dirty="0" err="1"/>
              <a:t>menguasai</a:t>
            </a:r>
            <a:r>
              <a:rPr lang="en-US" sz="1200" dirty="0"/>
              <a:t> </a:t>
            </a:r>
            <a:r>
              <a:rPr lang="en-US" sz="1200" dirty="0" err="1"/>
              <a:t>jalur</a:t>
            </a:r>
            <a:r>
              <a:rPr lang="en-US" sz="1200" dirty="0"/>
              <a:t> </a:t>
            </a:r>
            <a:r>
              <a:rPr lang="en-US" sz="1200" dirty="0" err="1"/>
              <a:t>perdagangan</a:t>
            </a:r>
            <a:r>
              <a:rPr lang="en-US" sz="1200" dirty="0"/>
              <a:t> </a:t>
            </a:r>
            <a:r>
              <a:rPr lang="en-US" sz="1200" dirty="0" err="1"/>
              <a:t>dunia</a:t>
            </a:r>
            <a:r>
              <a:rPr lang="en-US" sz="1200" dirty="0"/>
              <a:t>,</a:t>
            </a:r>
          </a:p>
          <a:p>
            <a:pPr marL="152400" indent="0">
              <a:buNone/>
            </a:pPr>
            <a:r>
              <a:rPr lang="en-US" sz="1200" dirty="0"/>
              <a:t>yang </a:t>
            </a:r>
            <a:r>
              <a:rPr lang="en-US" sz="1200" dirty="0" err="1"/>
              <a:t>berarti</a:t>
            </a:r>
            <a:r>
              <a:rPr lang="en-US" sz="1200" dirty="0"/>
              <a:t> </a:t>
            </a:r>
            <a:r>
              <a:rPr lang="en-US" sz="1200" dirty="0" err="1"/>
              <a:t>menguasai</a:t>
            </a:r>
            <a:r>
              <a:rPr lang="en-US" sz="1200" dirty="0"/>
              <a:t> </a:t>
            </a:r>
            <a:r>
              <a:rPr lang="en-US" sz="1200" dirty="0" err="1"/>
              <a:t>kekuatan</a:t>
            </a:r>
            <a:r>
              <a:rPr lang="en-US" sz="1200" dirty="0"/>
              <a:t> </a:t>
            </a:r>
            <a:r>
              <a:rPr lang="en-US" sz="1200" dirty="0" err="1"/>
              <a:t>kekuatan</a:t>
            </a:r>
            <a:r>
              <a:rPr lang="en-US" sz="1200" dirty="0"/>
              <a:t> </a:t>
            </a:r>
            <a:r>
              <a:rPr lang="en-US" sz="1200" dirty="0" err="1"/>
              <a:t>dunia</a:t>
            </a:r>
            <a:r>
              <a:rPr lang="en-US" sz="1200" dirty="0"/>
              <a:t> </a:t>
            </a:r>
            <a:r>
              <a:rPr lang="en-US" sz="1200" dirty="0" err="1"/>
              <a:t>sehingga</a:t>
            </a:r>
            <a:r>
              <a:rPr lang="en-US" sz="1200" dirty="0"/>
              <a:t> </a:t>
            </a:r>
            <a:r>
              <a:rPr lang="en-US" sz="1200" dirty="0" err="1"/>
              <a:t>akhirnya</a:t>
            </a:r>
            <a:r>
              <a:rPr lang="en-US" sz="1200" dirty="0"/>
              <a:t> </a:t>
            </a:r>
            <a:r>
              <a:rPr lang="en-US" sz="1200" dirty="0" err="1"/>
              <a:t>akan</a:t>
            </a:r>
            <a:r>
              <a:rPr lang="en-US" sz="1200" dirty="0"/>
              <a:t> </a:t>
            </a:r>
            <a:r>
              <a:rPr lang="en-US" sz="1200" dirty="0" err="1"/>
              <a:t>dapat</a:t>
            </a:r>
            <a:r>
              <a:rPr lang="en-US" sz="1200" dirty="0"/>
              <a:t> </a:t>
            </a:r>
            <a:r>
              <a:rPr lang="en-US" sz="1200" dirty="0" err="1"/>
              <a:t>mengusai</a:t>
            </a:r>
            <a:r>
              <a:rPr lang="en-US" sz="1200" dirty="0"/>
              <a:t> </a:t>
            </a:r>
            <a:r>
              <a:rPr lang="en-US" sz="1200" dirty="0" err="1"/>
              <a:t>dunia</a:t>
            </a:r>
            <a:r>
              <a:rPr lang="en-US" sz="1200" dirty="0"/>
              <a:t>. </a:t>
            </a:r>
            <a:r>
              <a:rPr lang="en-US" sz="1200" dirty="0" err="1"/>
              <a:t>Barang</a:t>
            </a:r>
            <a:r>
              <a:rPr lang="en-US" sz="1200" dirty="0"/>
              <a:t> </a:t>
            </a:r>
            <a:r>
              <a:rPr lang="en-US" sz="1200" dirty="0" err="1"/>
              <a:t>siapa</a:t>
            </a:r>
            <a:r>
              <a:rPr lang="en-US" sz="1200" dirty="0"/>
              <a:t> </a:t>
            </a:r>
            <a:r>
              <a:rPr lang="en-US" sz="1200" dirty="0" err="1"/>
              <a:t>menguasai</a:t>
            </a:r>
            <a:r>
              <a:rPr lang="en-US" sz="1200" dirty="0"/>
              <a:t> </a:t>
            </a:r>
            <a:r>
              <a:rPr lang="en-US" sz="1200" dirty="0" err="1"/>
              <a:t>lautan</a:t>
            </a:r>
            <a:r>
              <a:rPr lang="en-US" sz="1200" dirty="0"/>
              <a:t> </a:t>
            </a:r>
            <a:r>
              <a:rPr lang="en-US" sz="1200" dirty="0" err="1"/>
              <a:t>akan</a:t>
            </a:r>
            <a:r>
              <a:rPr lang="en-US" sz="1200" dirty="0"/>
              <a:t> </a:t>
            </a:r>
            <a:r>
              <a:rPr lang="en-US" sz="1200" dirty="0" err="1"/>
              <a:t>dapat</a:t>
            </a:r>
            <a:r>
              <a:rPr lang="en-US" sz="1200" dirty="0"/>
              <a:t> </a:t>
            </a:r>
            <a:r>
              <a:rPr lang="en-US" sz="1200" dirty="0" err="1"/>
              <a:t>menguasai</a:t>
            </a:r>
            <a:r>
              <a:rPr lang="en-US" sz="1200" dirty="0"/>
              <a:t> </a:t>
            </a:r>
            <a:r>
              <a:rPr lang="en-US" sz="1200" dirty="0" err="1"/>
              <a:t>perdagangan</a:t>
            </a:r>
            <a:r>
              <a:rPr lang="en-US" sz="1200" dirty="0"/>
              <a:t>. Dan </a:t>
            </a:r>
            <a:r>
              <a:rPr lang="en-US" sz="1200" dirty="0" err="1"/>
              <a:t>menguasai</a:t>
            </a:r>
            <a:r>
              <a:rPr lang="en-US" sz="1200" dirty="0"/>
              <a:t> </a:t>
            </a:r>
            <a:r>
              <a:rPr lang="en-US" sz="1200" dirty="0" err="1"/>
              <a:t>perdagangan</a:t>
            </a:r>
            <a:r>
              <a:rPr lang="en-US" sz="1200" dirty="0"/>
              <a:t> </a:t>
            </a:r>
            <a:r>
              <a:rPr lang="en-US" sz="1200" dirty="0" err="1"/>
              <a:t>berarti</a:t>
            </a:r>
            <a:r>
              <a:rPr lang="en-US" sz="1200" dirty="0"/>
              <a:t> </a:t>
            </a:r>
            <a:r>
              <a:rPr lang="en-US" sz="1200" dirty="0" err="1"/>
              <a:t>menguasai</a:t>
            </a:r>
            <a:r>
              <a:rPr lang="en-US" sz="1200" dirty="0"/>
              <a:t> </a:t>
            </a:r>
            <a:r>
              <a:rPr lang="en-US" sz="1200" dirty="0" err="1"/>
              <a:t>kekayaan</a:t>
            </a:r>
            <a:r>
              <a:rPr lang="en-US" sz="1200" dirty="0"/>
              <a:t> </a:t>
            </a:r>
            <a:r>
              <a:rPr lang="en-US" sz="1200" dirty="0" err="1"/>
              <a:t>dunia</a:t>
            </a:r>
            <a:r>
              <a:rPr lang="en-US" sz="1200" dirty="0"/>
              <a:t>, </a:t>
            </a:r>
            <a:r>
              <a:rPr lang="en-US" sz="1200" dirty="0" err="1"/>
              <a:t>dan</a:t>
            </a:r>
            <a:r>
              <a:rPr lang="en-US" sz="1200" dirty="0"/>
              <a:t> </a:t>
            </a:r>
            <a:r>
              <a:rPr lang="en-US" sz="1200" dirty="0" err="1"/>
              <a:t>pada</a:t>
            </a:r>
            <a:r>
              <a:rPr lang="en-US" sz="1200" dirty="0"/>
              <a:t> </a:t>
            </a:r>
            <a:r>
              <a:rPr lang="en-US" sz="1200" dirty="0" err="1"/>
              <a:t>akhirnya</a:t>
            </a:r>
            <a:r>
              <a:rPr lang="en-US" sz="1200" dirty="0"/>
              <a:t> </a:t>
            </a:r>
            <a:r>
              <a:rPr lang="en-US" sz="1200" dirty="0" err="1"/>
              <a:t>kan</a:t>
            </a:r>
            <a:r>
              <a:rPr lang="en-US" sz="1200" dirty="0"/>
              <a:t> </a:t>
            </a:r>
            <a:r>
              <a:rPr lang="en-US" sz="1200" dirty="0" err="1"/>
              <a:t>menguasai</a:t>
            </a:r>
            <a:r>
              <a:rPr lang="en-US" sz="1200" dirty="0"/>
              <a:t> </a:t>
            </a:r>
            <a:r>
              <a:rPr lang="en-US" sz="1200" dirty="0" err="1"/>
              <a:t>dunia</a:t>
            </a:r>
            <a:r>
              <a:rPr lang="en-US" sz="1200" dirty="0"/>
              <a:t>.</a:t>
            </a:r>
          </a:p>
          <a:p>
            <a:pPr marL="152400" indent="0">
              <a:buNone/>
            </a:pPr>
            <a:r>
              <a:rPr lang="en-US" dirty="0"/>
              <a:t/>
            </a:r>
            <a:br>
              <a:rPr lang="en-US" dirty="0"/>
            </a:br>
            <a:r>
              <a:rPr lang="en-US" b="1" dirty="0"/>
              <a:t>2. Karl </a:t>
            </a:r>
            <a:r>
              <a:rPr lang="en-US" b="1" dirty="0" err="1"/>
              <a:t>Houshoffer</a:t>
            </a:r>
            <a:r>
              <a:rPr lang="en-US" b="1" dirty="0"/>
              <a:t> (1896 – 1946)</a:t>
            </a:r>
          </a:p>
          <a:p>
            <a:pPr marL="152400" indent="0">
              <a:buNone/>
            </a:pPr>
            <a:r>
              <a:rPr lang="en-US" sz="1200" dirty="0" err="1"/>
              <a:t>Pendapat</a:t>
            </a:r>
            <a:r>
              <a:rPr lang="en-US" sz="1200" dirty="0"/>
              <a:t> </a:t>
            </a:r>
            <a:r>
              <a:rPr lang="en-US" sz="1200" dirty="0" err="1"/>
              <a:t>dari</a:t>
            </a:r>
            <a:r>
              <a:rPr lang="en-US" sz="1200" dirty="0"/>
              <a:t> Karl </a:t>
            </a:r>
            <a:r>
              <a:rPr lang="en-US" sz="1200" dirty="0" err="1"/>
              <a:t>Houshiffer</a:t>
            </a:r>
            <a:r>
              <a:rPr lang="en-US" sz="1200" dirty="0"/>
              <a:t> </a:t>
            </a:r>
            <a:r>
              <a:rPr lang="en-US" sz="1200" dirty="0" err="1"/>
              <a:t>mengenai</a:t>
            </a:r>
            <a:r>
              <a:rPr lang="en-US" sz="1200" dirty="0"/>
              <a:t> </a:t>
            </a:r>
            <a:r>
              <a:rPr lang="en-US" sz="1200" dirty="0" err="1"/>
              <a:t>geopolitik</a:t>
            </a:r>
            <a:r>
              <a:rPr lang="en-US" sz="1200" dirty="0"/>
              <a:t> </a:t>
            </a:r>
            <a:r>
              <a:rPr lang="en-US" sz="1200" dirty="0" err="1"/>
              <a:t>ini</a:t>
            </a:r>
            <a:r>
              <a:rPr lang="en-US" sz="1200" dirty="0"/>
              <a:t> </a:t>
            </a:r>
            <a:r>
              <a:rPr lang="en-US" sz="1200" dirty="0" err="1"/>
              <a:t>juga</a:t>
            </a:r>
            <a:r>
              <a:rPr lang="en-US" sz="1200" dirty="0"/>
              <a:t> </a:t>
            </a:r>
            <a:r>
              <a:rPr lang="en-US" sz="1200" dirty="0" err="1"/>
              <a:t>disebut</a:t>
            </a:r>
            <a:r>
              <a:rPr lang="en-US" sz="1200" dirty="0"/>
              <a:t> </a:t>
            </a:r>
            <a:r>
              <a:rPr lang="en-US" sz="1200" dirty="0" err="1"/>
              <a:t>atau</a:t>
            </a:r>
            <a:r>
              <a:rPr lang="en-US" sz="1200" dirty="0"/>
              <a:t> </a:t>
            </a:r>
            <a:r>
              <a:rPr lang="en-US" sz="1200" dirty="0" err="1"/>
              <a:t>dikenal</a:t>
            </a:r>
            <a:r>
              <a:rPr lang="en-US" sz="1200" dirty="0"/>
              <a:t> </a:t>
            </a:r>
            <a:r>
              <a:rPr lang="en-US" sz="1200" dirty="0" err="1"/>
              <a:t>dengan</a:t>
            </a:r>
            <a:r>
              <a:rPr lang="en-US" sz="1200" dirty="0"/>
              <a:t> </a:t>
            </a:r>
            <a:r>
              <a:rPr lang="en-US" sz="1200" dirty="0" err="1"/>
              <a:t>Teori</a:t>
            </a:r>
            <a:r>
              <a:rPr lang="en-US" sz="1200" dirty="0"/>
              <a:t> </a:t>
            </a:r>
            <a:r>
              <a:rPr lang="en-US" sz="1200" dirty="0" err="1"/>
              <a:t>Ekspansionisme</a:t>
            </a:r>
            <a:r>
              <a:rPr lang="en-US" sz="1200" dirty="0"/>
              <a:t>. Karl </a:t>
            </a:r>
            <a:r>
              <a:rPr lang="en-US" sz="1200" dirty="0" err="1"/>
              <a:t>Houshoffer</a:t>
            </a:r>
            <a:r>
              <a:rPr lang="en-US" sz="1200" dirty="0"/>
              <a:t> </a:t>
            </a:r>
            <a:r>
              <a:rPr lang="en-US" sz="1200" dirty="0" err="1"/>
              <a:t>dalam</a:t>
            </a:r>
            <a:r>
              <a:rPr lang="en-US" sz="1200" dirty="0"/>
              <a:t> </a:t>
            </a:r>
            <a:r>
              <a:rPr lang="en-US" sz="1200" dirty="0" err="1"/>
              <a:t>teori</a:t>
            </a:r>
            <a:r>
              <a:rPr lang="en-US" sz="1200" dirty="0"/>
              <a:t> </a:t>
            </a:r>
            <a:r>
              <a:rPr lang="en-US" sz="1200" dirty="0" err="1"/>
              <a:t>ekspansionismenya</a:t>
            </a:r>
            <a:r>
              <a:rPr lang="en-US" sz="1200" dirty="0"/>
              <a:t> </a:t>
            </a:r>
            <a:r>
              <a:rPr lang="en-US" sz="1200" dirty="0" err="1"/>
              <a:t>mengajarkan</a:t>
            </a:r>
            <a:r>
              <a:rPr lang="en-US" sz="1200" dirty="0"/>
              <a:t> </a:t>
            </a:r>
            <a:r>
              <a:rPr lang="en-US" sz="1200" dirty="0" err="1"/>
              <a:t>paham</a:t>
            </a:r>
            <a:r>
              <a:rPr lang="en-US" sz="1200" dirty="0"/>
              <a:t> </a:t>
            </a:r>
            <a:r>
              <a:rPr lang="en-US" sz="1200" dirty="0" err="1"/>
              <a:t>geopolitik</a:t>
            </a:r>
            <a:r>
              <a:rPr lang="en-US" sz="1200" dirty="0"/>
              <a:t> </a:t>
            </a:r>
            <a:r>
              <a:rPr lang="en-US" sz="1200" dirty="0" err="1"/>
              <a:t>ini</a:t>
            </a:r>
            <a:r>
              <a:rPr lang="en-US" sz="1200" dirty="0"/>
              <a:t> </a:t>
            </a:r>
            <a:r>
              <a:rPr lang="en-US" sz="1200" dirty="0" err="1"/>
              <a:t>sebagai</a:t>
            </a:r>
            <a:r>
              <a:rPr lang="en-US" sz="1200" dirty="0"/>
              <a:t> </a:t>
            </a:r>
            <a:r>
              <a:rPr lang="en-US" sz="1200" dirty="0" err="1"/>
              <a:t>ajaran</a:t>
            </a:r>
            <a:r>
              <a:rPr lang="en-US" sz="1200" dirty="0"/>
              <a:t> </a:t>
            </a:r>
            <a:r>
              <a:rPr lang="en-US" sz="1200" dirty="0" err="1"/>
              <a:t>ekspansionisme</a:t>
            </a:r>
            <a:r>
              <a:rPr lang="en-US" sz="1200" dirty="0"/>
              <a:t> </a:t>
            </a:r>
            <a:r>
              <a:rPr lang="en-US" sz="1200" dirty="0" err="1"/>
              <a:t>dalam</a:t>
            </a:r>
            <a:r>
              <a:rPr lang="en-US" sz="1200" dirty="0"/>
              <a:t> </a:t>
            </a:r>
            <a:r>
              <a:rPr lang="en-US" sz="1200" dirty="0" err="1"/>
              <a:t>bentuk</a:t>
            </a:r>
            <a:r>
              <a:rPr lang="en-US" sz="1200" dirty="0"/>
              <a:t> </a:t>
            </a:r>
            <a:r>
              <a:rPr lang="en-US" sz="1200" dirty="0" err="1"/>
              <a:t>politik</a:t>
            </a:r>
            <a:r>
              <a:rPr lang="en-US" sz="1200" dirty="0"/>
              <a:t> </a:t>
            </a:r>
            <a:r>
              <a:rPr lang="en-US" sz="1200" dirty="0" err="1"/>
              <a:t>geografi</a:t>
            </a:r>
            <a:r>
              <a:rPr lang="en-US" sz="1200" dirty="0"/>
              <a:t> yang </a:t>
            </a:r>
            <a:r>
              <a:rPr lang="en-US" sz="1200" dirty="0" err="1"/>
              <a:t>mempunyai</a:t>
            </a:r>
            <a:r>
              <a:rPr lang="en-US" sz="1200" dirty="0"/>
              <a:t> </a:t>
            </a:r>
            <a:r>
              <a:rPr lang="en-US" sz="1200" dirty="0" err="1"/>
              <a:t>titik</a:t>
            </a:r>
            <a:r>
              <a:rPr lang="en-US" sz="1200" dirty="0"/>
              <a:t> </a:t>
            </a:r>
            <a:r>
              <a:rPr lang="en-US" sz="1200" dirty="0" err="1"/>
              <a:t>berat</a:t>
            </a:r>
            <a:r>
              <a:rPr lang="en-US" sz="1200" dirty="0"/>
              <a:t> </a:t>
            </a:r>
            <a:r>
              <a:rPr lang="en-US" sz="1200" dirty="0" err="1"/>
              <a:t>pada</a:t>
            </a:r>
            <a:r>
              <a:rPr lang="en-US" sz="1200" dirty="0"/>
              <a:t> </a:t>
            </a:r>
            <a:r>
              <a:rPr lang="en-US" sz="1200" dirty="0" err="1"/>
              <a:t>persoalan</a:t>
            </a:r>
            <a:r>
              <a:rPr lang="en-US" sz="1200" dirty="0"/>
              <a:t>- </a:t>
            </a:r>
            <a:r>
              <a:rPr lang="en-US" sz="1200" dirty="0" err="1"/>
              <a:t>persoalan</a:t>
            </a:r>
            <a:r>
              <a:rPr lang="en-US" sz="1200" dirty="0"/>
              <a:t> </a:t>
            </a:r>
            <a:r>
              <a:rPr lang="en-US" sz="1200" dirty="0" err="1"/>
              <a:t>strategi</a:t>
            </a:r>
            <a:r>
              <a:rPr lang="en-US" sz="1200" dirty="0"/>
              <a:t> </a:t>
            </a:r>
            <a:r>
              <a:rPr lang="en-US" sz="1200" dirty="0" err="1"/>
              <a:t>perbatasan</a:t>
            </a:r>
            <a:r>
              <a:rPr lang="en-US" sz="1200" dirty="0"/>
              <a:t>, </a:t>
            </a:r>
            <a:r>
              <a:rPr lang="en-US" sz="1200" dirty="0" err="1"/>
              <a:t>ruang</a:t>
            </a:r>
            <a:r>
              <a:rPr lang="en-US" sz="1200" dirty="0"/>
              <a:t> </a:t>
            </a:r>
            <a:r>
              <a:rPr lang="en-US" sz="1200" dirty="0" err="1"/>
              <a:t>hidup</a:t>
            </a:r>
            <a:r>
              <a:rPr lang="en-US" sz="1200" dirty="0"/>
              <a:t> </a:t>
            </a:r>
            <a:r>
              <a:rPr lang="en-US" sz="1200" dirty="0" err="1"/>
              <a:t>dari</a:t>
            </a:r>
            <a:r>
              <a:rPr lang="en-US" sz="1200" dirty="0"/>
              <a:t> </a:t>
            </a:r>
            <a:r>
              <a:rPr lang="en-US" sz="1200" dirty="0" err="1"/>
              <a:t>bangsa</a:t>
            </a:r>
            <a:r>
              <a:rPr lang="en-US" sz="1200" dirty="0"/>
              <a:t> </a:t>
            </a:r>
            <a:r>
              <a:rPr lang="en-US" sz="1200" dirty="0" err="1"/>
              <a:t>dan</a:t>
            </a:r>
            <a:r>
              <a:rPr lang="en-US" sz="1200" dirty="0"/>
              <a:t> </a:t>
            </a:r>
            <a:r>
              <a:rPr lang="en-US" sz="1200" dirty="0" err="1"/>
              <a:t>juga</a:t>
            </a:r>
            <a:r>
              <a:rPr lang="en-US" sz="1200" dirty="0"/>
              <a:t> </a:t>
            </a:r>
            <a:r>
              <a:rPr lang="en-US" sz="1200" dirty="0" err="1"/>
              <a:t>tekanan</a:t>
            </a:r>
            <a:r>
              <a:rPr lang="en-US" sz="1200" dirty="0"/>
              <a:t> </a:t>
            </a:r>
            <a:r>
              <a:rPr lang="en-US" sz="1200" dirty="0" err="1"/>
              <a:t>rasial</a:t>
            </a:r>
            <a:r>
              <a:rPr lang="en-US" sz="1200" dirty="0"/>
              <a:t>, </a:t>
            </a:r>
            <a:r>
              <a:rPr lang="en-US" sz="1200" dirty="0" err="1"/>
              <a:t>ekonomi</a:t>
            </a:r>
            <a:r>
              <a:rPr lang="en-US" sz="1200" dirty="0"/>
              <a:t> </a:t>
            </a:r>
            <a:r>
              <a:rPr lang="en-US" sz="1200" dirty="0" err="1"/>
              <a:t>dan</a:t>
            </a:r>
            <a:r>
              <a:rPr lang="en-US" sz="1200" dirty="0"/>
              <a:t> </a:t>
            </a:r>
            <a:r>
              <a:rPr lang="en-US" sz="1200" dirty="0" err="1"/>
              <a:t>sosial</a:t>
            </a:r>
            <a:r>
              <a:rPr lang="en-US" sz="1200" dirty="0"/>
              <a:t> </a:t>
            </a:r>
            <a:r>
              <a:rPr lang="en-US" sz="1200" dirty="0" err="1"/>
              <a:t>sebagai</a:t>
            </a:r>
            <a:r>
              <a:rPr lang="en-US" sz="1200" dirty="0"/>
              <a:t> </a:t>
            </a:r>
            <a:r>
              <a:rPr lang="en-US" sz="1200" dirty="0" err="1"/>
              <a:t>faktor</a:t>
            </a:r>
            <a:r>
              <a:rPr lang="en-US" sz="1200" dirty="0"/>
              <a:t> yang </a:t>
            </a:r>
            <a:r>
              <a:rPr lang="en-US" sz="1200" dirty="0" err="1"/>
              <a:t>mengharuskan</a:t>
            </a:r>
            <a:r>
              <a:rPr lang="en-US" sz="1200" dirty="0"/>
              <a:t> </a:t>
            </a:r>
            <a:r>
              <a:rPr lang="en-US" sz="1200" dirty="0" err="1"/>
              <a:t>pembagian</a:t>
            </a:r>
            <a:r>
              <a:rPr lang="en-US" sz="1200" dirty="0"/>
              <a:t> </a:t>
            </a:r>
            <a:r>
              <a:rPr lang="en-US" sz="1200" dirty="0" err="1"/>
              <a:t>baru</a:t>
            </a:r>
            <a:r>
              <a:rPr lang="en-US" sz="1200" dirty="0"/>
              <a:t> </a:t>
            </a:r>
            <a:r>
              <a:rPr lang="en-US" sz="1200" dirty="0" err="1"/>
              <a:t>kekayaan</a:t>
            </a:r>
            <a:r>
              <a:rPr lang="en-US" sz="1200" dirty="0"/>
              <a:t> di </a:t>
            </a:r>
            <a:r>
              <a:rPr lang="en-US" sz="1200" dirty="0" err="1"/>
              <a:t>dunia</a:t>
            </a:r>
            <a:r>
              <a:rPr lang="en-US" sz="1200" dirty="0"/>
              <a:t>.</a:t>
            </a:r>
          </a:p>
          <a:p>
            <a:endParaRPr lang="id-ID" sz="1200" dirty="0"/>
          </a:p>
          <a:p>
            <a:pPr marL="152400" indent="0">
              <a:buNone/>
            </a:pPr>
            <a:r>
              <a:rPr lang="en-US" sz="1200" dirty="0" err="1"/>
              <a:t>Pandangan</a:t>
            </a:r>
            <a:r>
              <a:rPr lang="en-US" sz="1200" dirty="0"/>
              <a:t> Karl Haushofer </a:t>
            </a:r>
            <a:r>
              <a:rPr lang="en-US" sz="1200" dirty="0" err="1"/>
              <a:t>ini</a:t>
            </a:r>
            <a:r>
              <a:rPr lang="en-US" sz="1200" dirty="0"/>
              <a:t> </a:t>
            </a:r>
            <a:r>
              <a:rPr lang="en-US" sz="1200" dirty="0" err="1"/>
              <a:t>berkembang</a:t>
            </a:r>
            <a:r>
              <a:rPr lang="en-US" sz="1200" dirty="0"/>
              <a:t> di </a:t>
            </a:r>
            <a:r>
              <a:rPr lang="en-US" sz="1200" dirty="0" err="1"/>
              <a:t>Jerman</a:t>
            </a:r>
            <a:r>
              <a:rPr lang="en-US" sz="1200" dirty="0"/>
              <a:t> di </a:t>
            </a:r>
            <a:r>
              <a:rPr lang="en-US" sz="1200" dirty="0" err="1"/>
              <a:t>bawah</a:t>
            </a:r>
            <a:r>
              <a:rPr lang="en-US" sz="1200" dirty="0"/>
              <a:t> </a:t>
            </a:r>
            <a:r>
              <a:rPr lang="en-US" sz="1200" dirty="0" err="1"/>
              <a:t>kekuasaan</a:t>
            </a:r>
            <a:r>
              <a:rPr lang="en-US" sz="1200" dirty="0"/>
              <a:t> Adolf Hitler, </a:t>
            </a:r>
            <a:r>
              <a:rPr lang="en-US" sz="1200" dirty="0" err="1"/>
              <a:t>juga</a:t>
            </a:r>
            <a:r>
              <a:rPr lang="en-US" sz="1200" dirty="0"/>
              <a:t> </a:t>
            </a:r>
            <a:r>
              <a:rPr lang="en-US" sz="1200" dirty="0" err="1"/>
              <a:t>dikembangkan</a:t>
            </a:r>
            <a:r>
              <a:rPr lang="en-US" sz="1200" dirty="0"/>
              <a:t> </a:t>
            </a:r>
            <a:r>
              <a:rPr lang="en-US" sz="1200" dirty="0" err="1"/>
              <a:t>ke</a:t>
            </a:r>
            <a:r>
              <a:rPr lang="en-US" sz="1200" dirty="0"/>
              <a:t> </a:t>
            </a:r>
            <a:r>
              <a:rPr lang="en-US" sz="1200" dirty="0" err="1"/>
              <a:t>Jepang</a:t>
            </a:r>
            <a:r>
              <a:rPr lang="en-US" sz="1200" dirty="0"/>
              <a:t> </a:t>
            </a:r>
            <a:r>
              <a:rPr lang="en-US" sz="1200" dirty="0" err="1"/>
              <a:t>dalam</a:t>
            </a:r>
            <a:r>
              <a:rPr lang="en-US" sz="1200" dirty="0"/>
              <a:t> </a:t>
            </a:r>
            <a:r>
              <a:rPr lang="en-US" sz="1200" dirty="0" err="1"/>
              <a:t>ajaran</a:t>
            </a:r>
            <a:r>
              <a:rPr lang="en-US" sz="1200" dirty="0"/>
              <a:t> </a:t>
            </a:r>
            <a:r>
              <a:rPr lang="en-US" sz="1200" dirty="0" err="1"/>
              <a:t>Hako</a:t>
            </a:r>
            <a:r>
              <a:rPr lang="en-US" sz="1200" dirty="0"/>
              <a:t> </a:t>
            </a:r>
            <a:r>
              <a:rPr lang="en-US" sz="1200" dirty="0" err="1"/>
              <a:t>Ichiu</a:t>
            </a:r>
            <a:r>
              <a:rPr lang="en-US" sz="1200" dirty="0"/>
              <a:t> yang </a:t>
            </a:r>
            <a:r>
              <a:rPr lang="en-US" sz="1200" dirty="0" err="1"/>
              <a:t>dilandasi</a:t>
            </a:r>
            <a:r>
              <a:rPr lang="en-US" sz="1200" dirty="0"/>
              <a:t> </a:t>
            </a:r>
            <a:r>
              <a:rPr lang="en-US" sz="1200" dirty="0" err="1"/>
              <a:t>oleh</a:t>
            </a:r>
            <a:r>
              <a:rPr lang="en-US" sz="1200" dirty="0"/>
              <a:t> </a:t>
            </a:r>
            <a:r>
              <a:rPr lang="en-US" sz="1200" dirty="0" err="1"/>
              <a:t>semangat</a:t>
            </a:r>
            <a:r>
              <a:rPr lang="en-US" sz="1200" dirty="0"/>
              <a:t> </a:t>
            </a:r>
            <a:r>
              <a:rPr lang="en-US" sz="1200" dirty="0" err="1"/>
              <a:t>militerisme</a:t>
            </a:r>
            <a:r>
              <a:rPr lang="en-US" sz="1200" dirty="0"/>
              <a:t> </a:t>
            </a:r>
            <a:r>
              <a:rPr lang="en-US" sz="1200" dirty="0" err="1"/>
              <a:t>dan</a:t>
            </a:r>
            <a:r>
              <a:rPr lang="en-US" sz="1200" dirty="0"/>
              <a:t> </a:t>
            </a:r>
            <a:r>
              <a:rPr lang="en-US" sz="1200" dirty="0" err="1"/>
              <a:t>juga</a:t>
            </a:r>
            <a:r>
              <a:rPr lang="en-US" sz="1200" dirty="0"/>
              <a:t> </a:t>
            </a:r>
            <a:r>
              <a:rPr lang="en-US" sz="1200" dirty="0" err="1"/>
              <a:t>fasisme</a:t>
            </a:r>
            <a:r>
              <a:rPr lang="en-US" sz="1200" dirty="0"/>
              <a:t>. </a:t>
            </a:r>
            <a:r>
              <a:rPr lang="en-US" sz="1200" dirty="0" err="1"/>
              <a:t>Pokok</a:t>
            </a:r>
            <a:r>
              <a:rPr lang="en-US" sz="1200" dirty="0"/>
              <a:t>- </a:t>
            </a:r>
            <a:r>
              <a:rPr lang="en-US" sz="1200" dirty="0" err="1"/>
              <a:t>pokok</a:t>
            </a:r>
            <a:r>
              <a:rPr lang="en-US" sz="1200" dirty="0"/>
              <a:t> </a:t>
            </a:r>
            <a:r>
              <a:rPr lang="en-US" sz="1200" dirty="0" err="1"/>
              <a:t>dari</a:t>
            </a:r>
            <a:r>
              <a:rPr lang="en-US" sz="1200" dirty="0"/>
              <a:t> </a:t>
            </a:r>
            <a:r>
              <a:rPr lang="en-US" sz="1200" dirty="0" err="1"/>
              <a:t>teori</a:t>
            </a:r>
            <a:r>
              <a:rPr lang="en-US" sz="1200" dirty="0"/>
              <a:t> Haushofer </a:t>
            </a:r>
            <a:r>
              <a:rPr lang="en-US" sz="1200" dirty="0" err="1"/>
              <a:t>ini</a:t>
            </a:r>
            <a:r>
              <a:rPr lang="en-US" sz="1200" dirty="0"/>
              <a:t> </a:t>
            </a:r>
            <a:r>
              <a:rPr lang="en-US" sz="1200" dirty="0" err="1"/>
              <a:t>pada</a:t>
            </a:r>
            <a:r>
              <a:rPr lang="en-US" sz="1200" dirty="0"/>
              <a:t> </a:t>
            </a:r>
            <a:r>
              <a:rPr lang="en-US" sz="1200" dirty="0" err="1"/>
              <a:t>dasarnya</a:t>
            </a:r>
            <a:r>
              <a:rPr lang="en-US" sz="1200" dirty="0"/>
              <a:t> </a:t>
            </a:r>
            <a:r>
              <a:rPr lang="en-US" sz="1200" dirty="0" err="1"/>
              <a:t>menganut</a:t>
            </a:r>
            <a:r>
              <a:rPr lang="en-US" sz="1200" dirty="0"/>
              <a:t> </a:t>
            </a:r>
            <a:r>
              <a:rPr lang="en-US" sz="1200" dirty="0" err="1"/>
              <a:t>teori</a:t>
            </a:r>
            <a:r>
              <a:rPr lang="en-US" sz="1200" dirty="0"/>
              <a:t> </a:t>
            </a:r>
            <a:r>
              <a:rPr lang="en-US" sz="1200" dirty="0" err="1"/>
              <a:t>Kjellen</a:t>
            </a:r>
            <a:r>
              <a:rPr lang="en-US" sz="1200" dirty="0"/>
              <a:t> yang </a:t>
            </a:r>
            <a:r>
              <a:rPr lang="en-US" dirty="0" err="1"/>
              <a:t>sudah</a:t>
            </a:r>
            <a:r>
              <a:rPr lang="en-US" dirty="0"/>
              <a:t> </a:t>
            </a:r>
            <a:r>
              <a:rPr lang="en-US" dirty="0" err="1"/>
              <a:t>dibahas</a:t>
            </a:r>
            <a:r>
              <a:rPr lang="en-US" dirty="0"/>
              <a:t> </a:t>
            </a:r>
            <a:r>
              <a:rPr lang="en-US" dirty="0" err="1"/>
              <a:t>sebelumnya</a:t>
            </a:r>
            <a:r>
              <a:rPr lang="en-US" dirty="0"/>
              <a:t>.</a:t>
            </a:r>
          </a:p>
          <a:p>
            <a:pPr marL="152400" indent="0">
              <a:buNone/>
            </a:pPr>
            <a:endParaRPr lang="en-US" dirty="0"/>
          </a:p>
          <a:p>
            <a:endParaRPr lang="en-US" dirty="0"/>
          </a:p>
        </p:txBody>
      </p:sp>
    </p:spTree>
    <p:extLst>
      <p:ext uri="{BB962C8B-B14F-4D97-AF65-F5344CB8AC3E}">
        <p14:creationId xmlns:p14="http://schemas.microsoft.com/office/powerpoint/2010/main" val="1192861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400" dirty="0" smtClean="0"/>
              <a:t>PERKEMBANGAN GEOPOLITIK</a:t>
            </a:r>
            <a:endParaRPr lang="en-US" sz="2400" dirty="0"/>
          </a:p>
        </p:txBody>
      </p:sp>
      <p:sp>
        <p:nvSpPr>
          <p:cNvPr id="3" name="Text Placeholder 2"/>
          <p:cNvSpPr>
            <a:spLocks noGrp="1"/>
          </p:cNvSpPr>
          <p:nvPr>
            <p:ph type="body" idx="1"/>
          </p:nvPr>
        </p:nvSpPr>
        <p:spPr/>
        <p:txBody>
          <a:bodyPr/>
          <a:lstStyle/>
          <a:p>
            <a:r>
              <a:rPr lang="en-US" sz="1600" dirty="0" err="1"/>
              <a:t>Istilah</a:t>
            </a:r>
            <a:r>
              <a:rPr lang="en-US" sz="1600" dirty="0"/>
              <a:t> </a:t>
            </a:r>
            <a:r>
              <a:rPr lang="en-US" sz="1600" dirty="0" err="1"/>
              <a:t>geopolitik</a:t>
            </a:r>
            <a:r>
              <a:rPr lang="en-US" sz="1600" dirty="0"/>
              <a:t> </a:t>
            </a:r>
            <a:r>
              <a:rPr lang="en-US" sz="1600" dirty="0" err="1"/>
              <a:t>semula</a:t>
            </a:r>
            <a:r>
              <a:rPr lang="en-US" sz="1600" dirty="0"/>
              <a:t> </a:t>
            </a:r>
            <a:r>
              <a:rPr lang="en-US" sz="1600" dirty="0" err="1"/>
              <a:t>sebagai</a:t>
            </a:r>
            <a:r>
              <a:rPr lang="en-US" sz="1600" dirty="0"/>
              <a:t> </a:t>
            </a:r>
            <a:r>
              <a:rPr lang="en-US" sz="1600" dirty="0" err="1"/>
              <a:t>ilmu</a:t>
            </a:r>
            <a:r>
              <a:rPr lang="en-US" sz="1600" dirty="0"/>
              <a:t> </a:t>
            </a:r>
            <a:r>
              <a:rPr lang="en-US" sz="1600" dirty="0" err="1"/>
              <a:t>politik</a:t>
            </a:r>
            <a:r>
              <a:rPr lang="en-US" sz="1600" dirty="0"/>
              <a:t>, </a:t>
            </a:r>
            <a:r>
              <a:rPr lang="en-US" sz="1600" dirty="0" err="1"/>
              <a:t>kemudian</a:t>
            </a:r>
            <a:r>
              <a:rPr lang="en-US" sz="1600" dirty="0"/>
              <a:t> </a:t>
            </a:r>
            <a:r>
              <a:rPr lang="en-US" sz="1600" dirty="0" err="1"/>
              <a:t>berkembang</a:t>
            </a:r>
            <a:r>
              <a:rPr lang="en-US" sz="1600" dirty="0"/>
              <a:t> </a:t>
            </a:r>
            <a:r>
              <a:rPr lang="en-US" sz="1600" dirty="0" err="1"/>
              <a:t>menjadi</a:t>
            </a:r>
            <a:r>
              <a:rPr lang="en-US" sz="1600" dirty="0"/>
              <a:t> </a:t>
            </a:r>
            <a:r>
              <a:rPr lang="en-US" sz="1600" dirty="0" err="1"/>
              <a:t>pengetahuan</a:t>
            </a:r>
            <a:r>
              <a:rPr lang="en-US" sz="1600" dirty="0"/>
              <a:t> </a:t>
            </a:r>
            <a:r>
              <a:rPr lang="en-US" sz="1600" dirty="0" err="1"/>
              <a:t>tentang</a:t>
            </a:r>
            <a:r>
              <a:rPr lang="en-US" sz="1600" dirty="0"/>
              <a:t> </a:t>
            </a:r>
            <a:r>
              <a:rPr lang="en-US" sz="1600" dirty="0" err="1"/>
              <a:t>sesuatu</a:t>
            </a:r>
            <a:r>
              <a:rPr lang="en-US" sz="1600" dirty="0"/>
              <a:t> yang </a:t>
            </a:r>
            <a:r>
              <a:rPr lang="en-US" sz="1600" dirty="0" err="1"/>
              <a:t>berhubungan</a:t>
            </a:r>
            <a:r>
              <a:rPr lang="en-US" sz="1600" dirty="0"/>
              <a:t> </a:t>
            </a:r>
            <a:r>
              <a:rPr lang="en-US" sz="1600" dirty="0" err="1"/>
              <a:t>dengan</a:t>
            </a:r>
            <a:r>
              <a:rPr lang="en-US" sz="1600" dirty="0"/>
              <a:t> </a:t>
            </a:r>
            <a:r>
              <a:rPr lang="en-US" sz="1600" dirty="0" err="1"/>
              <a:t>konstelasi</a:t>
            </a:r>
            <a:r>
              <a:rPr lang="en-US" sz="1600" dirty="0"/>
              <a:t> </a:t>
            </a:r>
            <a:r>
              <a:rPr lang="en-US" sz="1600" dirty="0" err="1"/>
              <a:t>ciri</a:t>
            </a:r>
            <a:r>
              <a:rPr lang="en-US" sz="1600" dirty="0"/>
              <a:t> _</a:t>
            </a:r>
            <a:r>
              <a:rPr lang="en-US" sz="1600" dirty="0" err="1"/>
              <a:t>khas</a:t>
            </a:r>
            <a:r>
              <a:rPr lang="en-US" sz="1600" dirty="0"/>
              <a:t> </a:t>
            </a:r>
            <a:r>
              <a:rPr lang="en-US" sz="1600" dirty="0" err="1"/>
              <a:t>negara</a:t>
            </a:r>
            <a:r>
              <a:rPr lang="en-US" sz="1600" dirty="0"/>
              <a:t> yang </a:t>
            </a:r>
            <a:r>
              <a:rPr lang="en-US" sz="1600" dirty="0" err="1"/>
              <a:t>berupa</a:t>
            </a:r>
            <a:r>
              <a:rPr lang="en-US" sz="1600" dirty="0"/>
              <a:t> </a:t>
            </a:r>
            <a:r>
              <a:rPr lang="en-US" sz="1600" dirty="0" err="1"/>
              <a:t>bentuk</a:t>
            </a:r>
            <a:r>
              <a:rPr lang="en-US" sz="1600" dirty="0"/>
              <a:t>, </a:t>
            </a:r>
            <a:r>
              <a:rPr lang="en-US" sz="1600" dirty="0" err="1"/>
              <a:t>Luas</a:t>
            </a:r>
            <a:r>
              <a:rPr lang="en-US" sz="1600" dirty="0"/>
              <a:t>, </a:t>
            </a:r>
            <a:r>
              <a:rPr lang="en-US" sz="1600" dirty="0" err="1"/>
              <a:t>letak</a:t>
            </a:r>
            <a:r>
              <a:rPr lang="en-US" sz="1600" dirty="0"/>
              <a:t>, </a:t>
            </a:r>
            <a:r>
              <a:rPr lang="en-US" sz="1600" dirty="0" err="1"/>
              <a:t>iklim</a:t>
            </a:r>
            <a:r>
              <a:rPr lang="en-US" sz="1600" dirty="0"/>
              <a:t>, </a:t>
            </a:r>
            <a:r>
              <a:rPr lang="en-US" sz="1600" dirty="0" err="1"/>
              <a:t>dan</a:t>
            </a:r>
            <a:r>
              <a:rPr lang="en-US" sz="1600" dirty="0"/>
              <a:t> </a:t>
            </a:r>
            <a:r>
              <a:rPr lang="en-US" sz="1600" dirty="0" err="1"/>
              <a:t>sumber</a:t>
            </a:r>
            <a:r>
              <a:rPr lang="en-US" sz="1600" dirty="0"/>
              <a:t> </a:t>
            </a:r>
            <a:r>
              <a:rPr lang="en-US" sz="1600" dirty="0" err="1"/>
              <a:t>daya</a:t>
            </a:r>
            <a:r>
              <a:rPr lang="en-US" sz="1600" dirty="0"/>
              <a:t> </a:t>
            </a:r>
            <a:r>
              <a:rPr lang="en-US" sz="1600" dirty="0" err="1"/>
              <a:t>alam</a:t>
            </a:r>
            <a:r>
              <a:rPr lang="en-US" sz="1600" dirty="0"/>
              <a:t>_ </a:t>
            </a:r>
            <a:r>
              <a:rPr lang="en-US" sz="1600" dirty="0" err="1"/>
              <a:t>sutau</a:t>
            </a:r>
            <a:r>
              <a:rPr lang="en-US" sz="1600" dirty="0"/>
              <a:t> </a:t>
            </a:r>
            <a:r>
              <a:rPr lang="en-US" sz="1600" dirty="0" err="1"/>
              <a:t>negara</a:t>
            </a:r>
            <a:r>
              <a:rPr lang="en-US" sz="1600" dirty="0"/>
              <a:t> </a:t>
            </a:r>
            <a:r>
              <a:rPr lang="en-US" sz="1600" dirty="0" err="1"/>
              <a:t>untuk</a:t>
            </a:r>
            <a:r>
              <a:rPr lang="en-US" sz="1600" dirty="0"/>
              <a:t> </a:t>
            </a:r>
            <a:r>
              <a:rPr lang="en-US" sz="1600" dirty="0" err="1"/>
              <a:t>membangun</a:t>
            </a:r>
            <a:r>
              <a:rPr lang="en-US" sz="1600" dirty="0"/>
              <a:t> </a:t>
            </a:r>
            <a:r>
              <a:rPr lang="en-US" sz="1600" dirty="0" err="1"/>
              <a:t>dan</a:t>
            </a:r>
            <a:r>
              <a:rPr lang="en-US" sz="1600" dirty="0"/>
              <a:t> </a:t>
            </a:r>
            <a:r>
              <a:rPr lang="en-US" sz="1600" dirty="0" err="1"/>
              <a:t>membina</a:t>
            </a:r>
            <a:r>
              <a:rPr lang="en-US" sz="1600" dirty="0"/>
              <a:t> </a:t>
            </a:r>
            <a:r>
              <a:rPr lang="en-US" sz="1600" dirty="0" err="1"/>
              <a:t>negara</a:t>
            </a:r>
            <a:r>
              <a:rPr lang="en-US" sz="1600" dirty="0"/>
              <a:t>. Para </a:t>
            </a:r>
            <a:r>
              <a:rPr lang="en-US" sz="1600" dirty="0" err="1"/>
              <a:t>penyelenggara</a:t>
            </a:r>
            <a:r>
              <a:rPr lang="en-US" sz="1600" dirty="0"/>
              <a:t> </a:t>
            </a:r>
            <a:r>
              <a:rPr lang="en-US" sz="1600" dirty="0" err="1"/>
              <a:t>pemerintah</a:t>
            </a:r>
            <a:r>
              <a:rPr lang="en-US" sz="1600" dirty="0"/>
              <a:t> </a:t>
            </a:r>
            <a:r>
              <a:rPr lang="en-US" sz="1600" dirty="0" err="1"/>
              <a:t>nasional</a:t>
            </a:r>
            <a:r>
              <a:rPr lang="en-US" sz="1600" dirty="0"/>
              <a:t> </a:t>
            </a:r>
            <a:r>
              <a:rPr lang="en-US" sz="1600" dirty="0" err="1"/>
              <a:t>hendaknya</a:t>
            </a:r>
            <a:r>
              <a:rPr lang="en-US" sz="1600" dirty="0"/>
              <a:t> </a:t>
            </a:r>
            <a:r>
              <a:rPr lang="en-US" sz="1600" dirty="0" err="1"/>
              <a:t>menyusun</a:t>
            </a:r>
            <a:r>
              <a:rPr lang="en-US" sz="1600" dirty="0"/>
              <a:t> </a:t>
            </a:r>
            <a:r>
              <a:rPr lang="en-US" sz="1600" dirty="0" err="1"/>
              <a:t>pembinaan</a:t>
            </a:r>
            <a:r>
              <a:rPr lang="en-US" sz="1600" dirty="0"/>
              <a:t> </a:t>
            </a:r>
            <a:r>
              <a:rPr lang="en-US" sz="1600" dirty="0" err="1"/>
              <a:t>politik</a:t>
            </a:r>
            <a:r>
              <a:rPr lang="en-US" sz="1600" dirty="0"/>
              <a:t> </a:t>
            </a:r>
            <a:r>
              <a:rPr lang="en-US" sz="1600" dirty="0" err="1"/>
              <a:t>nasional</a:t>
            </a:r>
            <a:r>
              <a:rPr lang="en-US" sz="1600" dirty="0"/>
              <a:t> </a:t>
            </a:r>
            <a:r>
              <a:rPr lang="en-US" sz="1600" dirty="0" err="1"/>
              <a:t>berdasarkan</a:t>
            </a:r>
            <a:r>
              <a:rPr lang="en-US" sz="1600" dirty="0"/>
              <a:t> </a:t>
            </a:r>
            <a:r>
              <a:rPr lang="en-US" sz="1600" dirty="0" err="1"/>
              <a:t>kondisi</a:t>
            </a:r>
            <a:r>
              <a:rPr lang="en-US" sz="1600" dirty="0"/>
              <a:t> </a:t>
            </a:r>
            <a:r>
              <a:rPr lang="en-US" sz="1600" dirty="0" err="1"/>
              <a:t>dan</a:t>
            </a:r>
            <a:r>
              <a:rPr lang="en-US" sz="1600" dirty="0"/>
              <a:t> </a:t>
            </a:r>
            <a:r>
              <a:rPr lang="en-US" sz="1600" dirty="0" err="1"/>
              <a:t>situasi</a:t>
            </a:r>
            <a:r>
              <a:rPr lang="en-US" sz="1600" dirty="0"/>
              <a:t> </a:t>
            </a:r>
            <a:r>
              <a:rPr lang="en-US" sz="1600" dirty="0" err="1"/>
              <a:t>geomorfologi</a:t>
            </a:r>
            <a:r>
              <a:rPr lang="en-US" sz="1600" dirty="0"/>
              <a:t> </a:t>
            </a:r>
            <a:r>
              <a:rPr lang="en-US" sz="1600" dirty="0" err="1"/>
              <a:t>secara</a:t>
            </a:r>
            <a:r>
              <a:rPr lang="en-US" sz="1600" dirty="0"/>
              <a:t> </a:t>
            </a:r>
            <a:r>
              <a:rPr lang="en-US" sz="1600" dirty="0" err="1"/>
              <a:t>ilmiah</a:t>
            </a:r>
            <a:r>
              <a:rPr lang="en-US" sz="1600" dirty="0"/>
              <a:t> </a:t>
            </a:r>
            <a:r>
              <a:rPr lang="en-US" sz="1600" dirty="0" err="1"/>
              <a:t>berdasarkan</a:t>
            </a:r>
            <a:r>
              <a:rPr lang="en-US" sz="1600" dirty="0"/>
              <a:t> </a:t>
            </a:r>
            <a:r>
              <a:rPr lang="en-US" sz="1600" dirty="0" err="1"/>
              <a:t>cita-cita</a:t>
            </a:r>
            <a:r>
              <a:rPr lang="en-US" sz="1600" dirty="0"/>
              <a:t> </a:t>
            </a:r>
            <a:r>
              <a:rPr lang="en-US" sz="1600" dirty="0" err="1"/>
              <a:t>bangsa</a:t>
            </a:r>
            <a:r>
              <a:rPr lang="en-US" sz="1600" dirty="0"/>
              <a:t>. </a:t>
            </a:r>
            <a:r>
              <a:rPr lang="en-US" sz="1600" dirty="0" err="1"/>
              <a:t>Adapun</a:t>
            </a:r>
            <a:r>
              <a:rPr lang="en-US" sz="1600" dirty="0"/>
              <a:t> </a:t>
            </a:r>
            <a:r>
              <a:rPr lang="en-US" sz="1600" dirty="0" err="1"/>
              <a:t>geostrategi</a:t>
            </a:r>
            <a:r>
              <a:rPr lang="en-US" sz="1600" dirty="0"/>
              <a:t> </a:t>
            </a:r>
            <a:r>
              <a:rPr lang="en-US" sz="1600" dirty="0" err="1"/>
              <a:t>diartikan</a:t>
            </a:r>
            <a:r>
              <a:rPr lang="en-US" sz="1600" dirty="0"/>
              <a:t> </a:t>
            </a:r>
            <a:r>
              <a:rPr lang="en-US" sz="1600" dirty="0" err="1"/>
              <a:t>sebagai</a:t>
            </a:r>
            <a:r>
              <a:rPr lang="en-US" sz="1600" dirty="0"/>
              <a:t> </a:t>
            </a:r>
            <a:r>
              <a:rPr lang="en-US" sz="1600" dirty="0" err="1"/>
              <a:t>pelaksanaan</a:t>
            </a:r>
            <a:r>
              <a:rPr lang="en-US" sz="1600" dirty="0"/>
              <a:t> </a:t>
            </a:r>
            <a:r>
              <a:rPr lang="en-US" sz="1600" dirty="0" err="1"/>
              <a:t>geopolitik</a:t>
            </a:r>
            <a:r>
              <a:rPr lang="en-US" sz="1600" dirty="0"/>
              <a:t> </a:t>
            </a:r>
            <a:r>
              <a:rPr lang="en-US" sz="1600" dirty="0" err="1"/>
              <a:t>dalam</a:t>
            </a:r>
            <a:r>
              <a:rPr lang="en-US" sz="1600" dirty="0"/>
              <a:t> </a:t>
            </a:r>
            <a:r>
              <a:rPr lang="en-US" sz="1600" dirty="0" err="1"/>
              <a:t>negara</a:t>
            </a:r>
            <a:r>
              <a:rPr lang="en-US" sz="1600" dirty="0"/>
              <a:t>.</a:t>
            </a:r>
          </a:p>
          <a:p>
            <a:r>
              <a:rPr lang="en-US" sz="1600" dirty="0" err="1"/>
              <a:t>Kemudian</a:t>
            </a:r>
            <a:r>
              <a:rPr lang="en-US" sz="1600" dirty="0"/>
              <a:t>, </a:t>
            </a:r>
            <a:r>
              <a:rPr lang="en-US" sz="1600" dirty="0" err="1"/>
              <a:t>teori</a:t>
            </a:r>
            <a:r>
              <a:rPr lang="en-US" sz="1600" dirty="0"/>
              <a:t> </a:t>
            </a:r>
            <a:r>
              <a:rPr lang="en-US" sz="1600" dirty="0" err="1"/>
              <a:t>geopolitik</a:t>
            </a:r>
            <a:r>
              <a:rPr lang="en-US" sz="1600" dirty="0"/>
              <a:t> </a:t>
            </a:r>
            <a:r>
              <a:rPr lang="en-US" sz="1600" dirty="0" err="1"/>
              <a:t>berkembang</a:t>
            </a:r>
            <a:r>
              <a:rPr lang="en-US" sz="1600" dirty="0"/>
              <a:t> </a:t>
            </a:r>
            <a:r>
              <a:rPr lang="en-US" sz="1600" dirty="0" err="1"/>
              <a:t>menjadi</a:t>
            </a:r>
            <a:r>
              <a:rPr lang="en-US" sz="1600" dirty="0"/>
              <a:t> </a:t>
            </a:r>
            <a:r>
              <a:rPr lang="en-US" sz="1600" dirty="0" err="1"/>
              <a:t>konsepsi</a:t>
            </a:r>
            <a:r>
              <a:rPr lang="en-US" sz="1600" dirty="0"/>
              <a:t> </a:t>
            </a:r>
            <a:r>
              <a:rPr lang="en-US" sz="1600" dirty="0" err="1"/>
              <a:t>wawasan</a:t>
            </a:r>
            <a:r>
              <a:rPr lang="en-US" sz="1600" dirty="0"/>
              <a:t> </a:t>
            </a:r>
            <a:r>
              <a:rPr lang="en-US" sz="1600" dirty="0" err="1"/>
              <a:t>nasional</a:t>
            </a:r>
            <a:r>
              <a:rPr lang="en-US" sz="1600" dirty="0"/>
              <a:t> </a:t>
            </a:r>
            <a:r>
              <a:rPr lang="en-US" sz="1600" dirty="0" err="1"/>
              <a:t>bangsa</a:t>
            </a:r>
            <a:r>
              <a:rPr lang="en-US" sz="1600" dirty="0"/>
              <a:t>. </a:t>
            </a:r>
            <a:r>
              <a:rPr lang="en-US" sz="1600" dirty="0" err="1"/>
              <a:t>Oleh</a:t>
            </a:r>
            <a:r>
              <a:rPr lang="en-US" sz="1600" dirty="0"/>
              <a:t> </a:t>
            </a:r>
            <a:r>
              <a:rPr lang="en-US" sz="1600" dirty="0" err="1"/>
              <a:t>karena</a:t>
            </a:r>
            <a:r>
              <a:rPr lang="en-US" sz="1600" dirty="0"/>
              <a:t> </a:t>
            </a:r>
            <a:r>
              <a:rPr lang="en-US" sz="1600" dirty="0" err="1"/>
              <a:t>itu</a:t>
            </a:r>
            <a:r>
              <a:rPr lang="en-US" sz="1600" dirty="0"/>
              <a:t>, </a:t>
            </a:r>
            <a:r>
              <a:rPr lang="en-US" sz="1600" dirty="0" err="1"/>
              <a:t>wawasan</a:t>
            </a:r>
            <a:r>
              <a:rPr lang="en-US" sz="1600" dirty="0"/>
              <a:t> </a:t>
            </a:r>
            <a:r>
              <a:rPr lang="en-US" sz="1600" dirty="0" err="1"/>
              <a:t>nasional</a:t>
            </a:r>
            <a:r>
              <a:rPr lang="en-US" sz="1600" dirty="0"/>
              <a:t> </a:t>
            </a:r>
            <a:r>
              <a:rPr lang="en-US" sz="1600" dirty="0" err="1"/>
              <a:t>bangsa</a:t>
            </a:r>
            <a:r>
              <a:rPr lang="en-US" sz="1600" dirty="0"/>
              <a:t> </a:t>
            </a:r>
            <a:r>
              <a:rPr lang="en-US" sz="1600" dirty="0" err="1"/>
              <a:t>selalu</a:t>
            </a:r>
            <a:r>
              <a:rPr lang="en-US" sz="1600" dirty="0"/>
              <a:t> </a:t>
            </a:r>
            <a:r>
              <a:rPr lang="en-US" sz="1600" dirty="0" err="1"/>
              <a:t>mengacu</a:t>
            </a:r>
            <a:r>
              <a:rPr lang="en-US" sz="1600" dirty="0"/>
              <a:t> </a:t>
            </a:r>
            <a:r>
              <a:rPr lang="en-US" sz="1600" dirty="0" err="1"/>
              <a:t>pada</a:t>
            </a:r>
            <a:r>
              <a:rPr lang="en-US" sz="1600" dirty="0"/>
              <a:t> </a:t>
            </a:r>
            <a:r>
              <a:rPr lang="en-US" sz="1600" dirty="0" err="1"/>
              <a:t>geopolitik</a:t>
            </a:r>
            <a:r>
              <a:rPr lang="en-US" sz="1600" dirty="0"/>
              <a:t>. </a:t>
            </a:r>
            <a:r>
              <a:rPr lang="en-US" sz="1600" dirty="0" err="1"/>
              <a:t>Dengan</a:t>
            </a:r>
            <a:r>
              <a:rPr lang="en-US" sz="1600" dirty="0"/>
              <a:t> </a:t>
            </a:r>
            <a:r>
              <a:rPr lang="en-US" sz="1600" dirty="0" err="1"/>
              <a:t>wawasan</a:t>
            </a:r>
            <a:r>
              <a:rPr lang="en-US" sz="1600" dirty="0"/>
              <a:t> </a:t>
            </a:r>
            <a:r>
              <a:rPr lang="en-US" sz="1600" dirty="0" err="1"/>
              <a:t>nasional</a:t>
            </a:r>
            <a:r>
              <a:rPr lang="en-US" sz="1600" dirty="0"/>
              <a:t> </a:t>
            </a:r>
            <a:r>
              <a:rPr lang="en-US" sz="1600" dirty="0" err="1"/>
              <a:t>suatu</a:t>
            </a:r>
            <a:r>
              <a:rPr lang="en-US" sz="1600" dirty="0"/>
              <a:t> </a:t>
            </a:r>
            <a:r>
              <a:rPr lang="en-US" sz="1600" dirty="0" err="1"/>
              <a:t>negara</a:t>
            </a:r>
            <a:r>
              <a:rPr lang="en-US" sz="1600" dirty="0"/>
              <a:t>, </a:t>
            </a:r>
            <a:r>
              <a:rPr lang="en-US" sz="1600" dirty="0" err="1"/>
              <a:t>dapat</a:t>
            </a:r>
            <a:r>
              <a:rPr lang="en-US" sz="1600" dirty="0"/>
              <a:t> </a:t>
            </a:r>
            <a:r>
              <a:rPr lang="en-US" sz="1600" dirty="0" err="1"/>
              <a:t>dipelajari</a:t>
            </a:r>
            <a:r>
              <a:rPr lang="en-US" sz="1600" dirty="0"/>
              <a:t> </a:t>
            </a:r>
            <a:r>
              <a:rPr lang="en-US" sz="1600" dirty="0" err="1"/>
              <a:t>kemana</a:t>
            </a:r>
            <a:r>
              <a:rPr lang="en-US" sz="1600" dirty="0"/>
              <a:t> </a:t>
            </a:r>
            <a:r>
              <a:rPr lang="en-US" sz="1600" dirty="0" err="1"/>
              <a:t>arah</a:t>
            </a:r>
            <a:r>
              <a:rPr lang="en-US" sz="1600" dirty="0"/>
              <a:t> </a:t>
            </a:r>
            <a:r>
              <a:rPr lang="en-US" sz="1600" dirty="0" err="1"/>
              <a:t>arah</a:t>
            </a:r>
            <a:r>
              <a:rPr lang="en-US" sz="1600" dirty="0"/>
              <a:t> </a:t>
            </a:r>
            <a:r>
              <a:rPr lang="en-US" sz="1600" dirty="0" err="1"/>
              <a:t>perkembangan</a:t>
            </a:r>
            <a:r>
              <a:rPr lang="en-US" sz="1600" dirty="0"/>
              <a:t> </a:t>
            </a:r>
            <a:r>
              <a:rPr lang="en-US" sz="1600" dirty="0" err="1"/>
              <a:t>sautu</a:t>
            </a:r>
            <a:r>
              <a:rPr lang="en-US" sz="1600" dirty="0"/>
              <a:t> </a:t>
            </a:r>
            <a:r>
              <a:rPr lang="en-US" sz="1600" dirty="0" err="1"/>
              <a:t>negara</a:t>
            </a:r>
            <a:r>
              <a:rPr lang="en-US" sz="1600" dirty="0"/>
              <a:t>.</a:t>
            </a:r>
          </a:p>
          <a:p>
            <a:endParaRPr lang="en-US" sz="1600" dirty="0"/>
          </a:p>
        </p:txBody>
      </p:sp>
    </p:spTree>
    <p:extLst>
      <p:ext uri="{BB962C8B-B14F-4D97-AF65-F5344CB8AC3E}">
        <p14:creationId xmlns:p14="http://schemas.microsoft.com/office/powerpoint/2010/main" val="183948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125" y="267494"/>
            <a:ext cx="7716000" cy="504056"/>
          </a:xfrm>
        </p:spPr>
        <p:txBody>
          <a:bodyPr/>
          <a:lstStyle/>
          <a:p>
            <a:r>
              <a:rPr lang="id-ID" dirty="0" smtClean="0"/>
              <a:t>Teori-Teori Geopolitik</a:t>
            </a:r>
            <a:endParaRPr lang="en-US" dirty="0"/>
          </a:p>
        </p:txBody>
      </p:sp>
      <p:sp>
        <p:nvSpPr>
          <p:cNvPr id="3" name="Text Placeholder 2"/>
          <p:cNvSpPr>
            <a:spLocks noGrp="1"/>
          </p:cNvSpPr>
          <p:nvPr>
            <p:ph type="body" idx="1"/>
          </p:nvPr>
        </p:nvSpPr>
        <p:spPr/>
        <p:txBody>
          <a:bodyPr/>
          <a:lstStyle/>
          <a:p>
            <a:r>
              <a:rPr lang="en-US" sz="2400" dirty="0" err="1"/>
              <a:t>Teori</a:t>
            </a:r>
            <a:r>
              <a:rPr lang="en-US" sz="2400" dirty="0"/>
              <a:t>–</a:t>
            </a:r>
            <a:r>
              <a:rPr lang="en-US" sz="2400" dirty="0" err="1"/>
              <a:t>Teori</a:t>
            </a:r>
            <a:r>
              <a:rPr lang="en-US" sz="2400" dirty="0"/>
              <a:t> </a:t>
            </a:r>
            <a:r>
              <a:rPr lang="en-US" sz="2400" dirty="0" err="1"/>
              <a:t>Geopolitik</a:t>
            </a:r>
            <a:r>
              <a:rPr lang="en-US" sz="2400" dirty="0"/>
              <a:t>. </a:t>
            </a:r>
            <a:r>
              <a:rPr lang="en-US" sz="2400" dirty="0" err="1"/>
              <a:t>Geopolitik</a:t>
            </a:r>
            <a:r>
              <a:rPr lang="en-US" sz="2400" dirty="0"/>
              <a:t> </a:t>
            </a:r>
            <a:r>
              <a:rPr lang="en-US" sz="2400" dirty="0" err="1"/>
              <a:t>adalah</a:t>
            </a:r>
            <a:r>
              <a:rPr lang="en-US" sz="2400" dirty="0"/>
              <a:t> </a:t>
            </a:r>
            <a:r>
              <a:rPr lang="en-US" sz="2400" b="1" dirty="0" err="1"/>
              <a:t>ilmu</a:t>
            </a:r>
            <a:r>
              <a:rPr lang="en-US" sz="2400" b="1" dirty="0"/>
              <a:t> yang </a:t>
            </a:r>
            <a:r>
              <a:rPr lang="en-US" sz="2400" b="1" dirty="0" err="1"/>
              <a:t>mempelajari</a:t>
            </a:r>
            <a:r>
              <a:rPr lang="en-US" sz="2400" b="1" dirty="0"/>
              <a:t> </a:t>
            </a:r>
            <a:r>
              <a:rPr lang="en-US" sz="2400" b="1" dirty="0" err="1"/>
              <a:t>gejala-gejala</a:t>
            </a:r>
            <a:r>
              <a:rPr lang="en-US" sz="2400" b="1" dirty="0"/>
              <a:t> </a:t>
            </a:r>
            <a:r>
              <a:rPr lang="en-US" sz="2400" b="1" dirty="0" err="1"/>
              <a:t>politik</a:t>
            </a:r>
            <a:r>
              <a:rPr lang="en-US" sz="2400" b="1" dirty="0"/>
              <a:t> </a:t>
            </a:r>
            <a:r>
              <a:rPr lang="en-US" sz="2400" b="1" dirty="0" err="1"/>
              <a:t>dari</a:t>
            </a:r>
            <a:r>
              <a:rPr lang="en-US" sz="2400" b="1" dirty="0"/>
              <a:t> </a:t>
            </a:r>
            <a:r>
              <a:rPr lang="en-US" sz="2400" b="1" dirty="0" err="1"/>
              <a:t>aspek</a:t>
            </a:r>
            <a:r>
              <a:rPr lang="en-US" sz="2400" b="1" dirty="0"/>
              <a:t> </a:t>
            </a:r>
            <a:r>
              <a:rPr lang="en-US" sz="2400" b="1" dirty="0" err="1"/>
              <a:t>geografi</a:t>
            </a:r>
            <a:r>
              <a:rPr lang="en-US" sz="2400" dirty="0"/>
              <a:t>. </a:t>
            </a:r>
            <a:r>
              <a:rPr lang="en-US" sz="2400" dirty="0" err="1"/>
              <a:t>Arti</a:t>
            </a:r>
            <a:r>
              <a:rPr lang="en-US" sz="2400" dirty="0"/>
              <a:t> </a:t>
            </a:r>
            <a:r>
              <a:rPr lang="en-US" sz="2400" dirty="0" err="1"/>
              <a:t>geopolitik</a:t>
            </a:r>
            <a:r>
              <a:rPr lang="en-US" sz="2400" dirty="0"/>
              <a:t> </a:t>
            </a:r>
            <a:r>
              <a:rPr lang="en-US" sz="2400" dirty="0" err="1"/>
              <a:t>secara</a:t>
            </a:r>
            <a:r>
              <a:rPr lang="en-US" sz="2400" dirty="0"/>
              <a:t> </a:t>
            </a:r>
            <a:r>
              <a:rPr lang="en-US" sz="2400" dirty="0" err="1"/>
              <a:t>harfiah</a:t>
            </a:r>
            <a:r>
              <a:rPr lang="en-US" sz="2400" dirty="0"/>
              <a:t> </a:t>
            </a:r>
            <a:r>
              <a:rPr lang="en-US" sz="2400" dirty="0" err="1"/>
              <a:t>adalah</a:t>
            </a:r>
            <a:r>
              <a:rPr lang="en-US" sz="2400" dirty="0"/>
              <a:t> geo </a:t>
            </a:r>
            <a:r>
              <a:rPr lang="en-US" sz="2400" dirty="0" err="1"/>
              <a:t>asal</a:t>
            </a:r>
            <a:r>
              <a:rPr lang="en-US" sz="2400" dirty="0"/>
              <a:t> </a:t>
            </a:r>
            <a:r>
              <a:rPr lang="en-US" sz="2400" dirty="0" err="1"/>
              <a:t>dari</a:t>
            </a:r>
            <a:r>
              <a:rPr lang="en-US" sz="2400" dirty="0"/>
              <a:t> </a:t>
            </a:r>
            <a:r>
              <a:rPr lang="en-US" sz="2400" dirty="0" err="1"/>
              <a:t>geografi</a:t>
            </a:r>
            <a:r>
              <a:rPr lang="en-US" sz="2400" dirty="0"/>
              <a:t> </a:t>
            </a:r>
            <a:r>
              <a:rPr lang="en-US" sz="2400" dirty="0" err="1"/>
              <a:t>dan</a:t>
            </a:r>
            <a:r>
              <a:rPr lang="en-US" sz="2400" dirty="0"/>
              <a:t> </a:t>
            </a:r>
            <a:r>
              <a:rPr lang="en-US" sz="2400" dirty="0" err="1"/>
              <a:t>politik</a:t>
            </a:r>
            <a:r>
              <a:rPr lang="en-US" sz="2400" dirty="0"/>
              <a:t> </a:t>
            </a:r>
            <a:r>
              <a:rPr lang="en-US" sz="2400" dirty="0" err="1"/>
              <a:t>artinya</a:t>
            </a:r>
            <a:r>
              <a:rPr lang="en-US" sz="2400" dirty="0"/>
              <a:t> </a:t>
            </a:r>
            <a:r>
              <a:rPr lang="en-US" sz="2400" dirty="0" err="1"/>
              <a:t>pemerintahan</a:t>
            </a:r>
            <a:r>
              <a:rPr lang="en-US" sz="2400" dirty="0"/>
              <a:t> </a:t>
            </a:r>
            <a:r>
              <a:rPr lang="en-US" sz="2400" dirty="0" err="1"/>
              <a:t>jadi</a:t>
            </a:r>
            <a:r>
              <a:rPr lang="en-US" sz="2400" dirty="0"/>
              <a:t> </a:t>
            </a:r>
            <a:r>
              <a:rPr lang="en-US" sz="2400" dirty="0" err="1"/>
              <a:t>geopolitik</a:t>
            </a:r>
            <a:r>
              <a:rPr lang="en-US" sz="2400" dirty="0"/>
              <a:t> </a:t>
            </a:r>
            <a:r>
              <a:rPr lang="en-US" sz="2400" dirty="0" err="1"/>
              <a:t>artinya</a:t>
            </a:r>
            <a:r>
              <a:rPr lang="en-US" sz="2400" dirty="0"/>
              <a:t> </a:t>
            </a:r>
            <a:r>
              <a:rPr lang="en-US" sz="2400" dirty="0" err="1"/>
              <a:t>cara</a:t>
            </a:r>
            <a:r>
              <a:rPr lang="en-US" sz="2400" dirty="0"/>
              <a:t> </a:t>
            </a:r>
            <a:r>
              <a:rPr lang="en-US" sz="2400" dirty="0" err="1"/>
              <a:t>menyelenggarakan</a:t>
            </a:r>
            <a:r>
              <a:rPr lang="en-US" sz="2400" dirty="0"/>
              <a:t> </a:t>
            </a:r>
            <a:r>
              <a:rPr lang="en-US" sz="2400" dirty="0" err="1"/>
              <a:t>suatu</a:t>
            </a:r>
            <a:r>
              <a:rPr lang="en-US" sz="2400" dirty="0"/>
              <a:t> </a:t>
            </a:r>
            <a:r>
              <a:rPr lang="en-US" sz="2400" dirty="0" err="1"/>
              <a:t>pemerintahan</a:t>
            </a:r>
            <a:r>
              <a:rPr lang="en-US" sz="2400" dirty="0"/>
              <a:t> yang </a:t>
            </a:r>
            <a:r>
              <a:rPr lang="en-US" sz="2400" dirty="0" err="1"/>
              <a:t>disesuaikan</a:t>
            </a:r>
            <a:r>
              <a:rPr lang="en-US" sz="2400" dirty="0"/>
              <a:t> / </a:t>
            </a:r>
            <a:r>
              <a:rPr lang="en-US" sz="2400" dirty="0" err="1"/>
              <a:t>ditentukan</a:t>
            </a:r>
            <a:r>
              <a:rPr lang="en-US" sz="2400" dirty="0"/>
              <a:t> </a:t>
            </a:r>
            <a:r>
              <a:rPr lang="en-US" sz="2400" dirty="0" err="1"/>
              <a:t>oleh</a:t>
            </a:r>
            <a:r>
              <a:rPr lang="en-US" sz="2400" dirty="0"/>
              <a:t> </a:t>
            </a:r>
            <a:r>
              <a:rPr lang="en-US" sz="2400" dirty="0" err="1"/>
              <a:t>kondisi</a:t>
            </a:r>
            <a:r>
              <a:rPr lang="en-US" sz="2400" dirty="0"/>
              <a:t> / </a:t>
            </a:r>
            <a:r>
              <a:rPr lang="en-US" sz="2400" dirty="0" err="1"/>
              <a:t>konfigurasi</a:t>
            </a:r>
            <a:r>
              <a:rPr lang="en-US" sz="2400" dirty="0"/>
              <a:t> </a:t>
            </a:r>
            <a:r>
              <a:rPr lang="en-US" sz="2400" dirty="0" err="1"/>
              <a:t>geografinya</a:t>
            </a:r>
            <a:r>
              <a:rPr lang="en-US" sz="2400" dirty="0"/>
              <a:t> ...</a:t>
            </a:r>
          </a:p>
        </p:txBody>
      </p:sp>
    </p:spTree>
    <p:extLst>
      <p:ext uri="{BB962C8B-B14F-4D97-AF65-F5344CB8AC3E}">
        <p14:creationId xmlns:p14="http://schemas.microsoft.com/office/powerpoint/2010/main" val="4252884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Pemahaman Geopolitik bangsa indoneisa</a:t>
            </a:r>
            <a:endParaRPr lang="en-US" dirty="0"/>
          </a:p>
        </p:txBody>
      </p:sp>
      <p:sp>
        <p:nvSpPr>
          <p:cNvPr id="3" name="Text Placeholder 2"/>
          <p:cNvSpPr>
            <a:spLocks noGrp="1"/>
          </p:cNvSpPr>
          <p:nvPr>
            <p:ph type="body" idx="1"/>
          </p:nvPr>
        </p:nvSpPr>
        <p:spPr>
          <a:xfrm>
            <a:off x="714000" y="1203597"/>
            <a:ext cx="7716000" cy="3074377"/>
          </a:xfrm>
        </p:spPr>
        <p:txBody>
          <a:bodyPr/>
          <a:lstStyle/>
          <a:p>
            <a:r>
              <a:rPr lang="en-US" sz="2400" dirty="0" err="1"/>
              <a:t>Paham</a:t>
            </a:r>
            <a:r>
              <a:rPr lang="en-US" sz="2400" dirty="0"/>
              <a:t> </a:t>
            </a:r>
            <a:r>
              <a:rPr lang="en-US" sz="2400" dirty="0" err="1"/>
              <a:t>geopolitik</a:t>
            </a:r>
            <a:r>
              <a:rPr lang="en-US" sz="2400" dirty="0"/>
              <a:t> </a:t>
            </a:r>
            <a:r>
              <a:rPr lang="en-US" sz="2400" dirty="0" err="1"/>
              <a:t>bangsa</a:t>
            </a:r>
            <a:r>
              <a:rPr lang="en-US" sz="2400" dirty="0"/>
              <a:t> Indonesia </a:t>
            </a:r>
            <a:r>
              <a:rPr lang="en-US" sz="2400" dirty="0" err="1"/>
              <a:t>terumuskan</a:t>
            </a:r>
            <a:r>
              <a:rPr lang="en-US" sz="2400" dirty="0"/>
              <a:t> </a:t>
            </a:r>
            <a:r>
              <a:rPr lang="en-US" sz="2400" dirty="0" err="1"/>
              <a:t>dalam</a:t>
            </a:r>
            <a:r>
              <a:rPr lang="en-US" sz="2400" dirty="0"/>
              <a:t> </a:t>
            </a:r>
            <a:r>
              <a:rPr lang="en-US" sz="2400" dirty="0" err="1"/>
              <a:t>konsepsi</a:t>
            </a:r>
            <a:r>
              <a:rPr lang="en-US" sz="2400" dirty="0"/>
              <a:t> </a:t>
            </a:r>
            <a:r>
              <a:rPr lang="en-US" sz="2400" dirty="0" err="1"/>
              <a:t>Wawasan</a:t>
            </a:r>
            <a:r>
              <a:rPr lang="en-US" sz="2400" dirty="0"/>
              <a:t> Nusantara. </a:t>
            </a:r>
            <a:r>
              <a:rPr lang="en-US" sz="2400" dirty="0" err="1"/>
              <a:t>Bagi</a:t>
            </a:r>
            <a:r>
              <a:rPr lang="en-US" sz="2400" dirty="0"/>
              <a:t> </a:t>
            </a:r>
            <a:r>
              <a:rPr lang="en-US" sz="2400" dirty="0" err="1"/>
              <a:t>bangsa</a:t>
            </a:r>
            <a:r>
              <a:rPr lang="en-US" sz="2400" dirty="0"/>
              <a:t> Indonesia, </a:t>
            </a:r>
            <a:r>
              <a:rPr lang="en-US" sz="2400" dirty="0" err="1"/>
              <a:t>geopolitik</a:t>
            </a:r>
            <a:r>
              <a:rPr lang="en-US" sz="2400" dirty="0"/>
              <a:t> </a:t>
            </a:r>
            <a:r>
              <a:rPr lang="en-US" sz="2400" dirty="0" err="1"/>
              <a:t>adalah</a:t>
            </a:r>
            <a:r>
              <a:rPr lang="en-US" sz="2400" dirty="0"/>
              <a:t> </a:t>
            </a:r>
            <a:r>
              <a:rPr lang="en-US" sz="2400" dirty="0" err="1"/>
              <a:t>pandangan</a:t>
            </a:r>
            <a:r>
              <a:rPr lang="en-US" sz="2400" dirty="0"/>
              <a:t> </a:t>
            </a:r>
            <a:r>
              <a:rPr lang="en-US" sz="2400" dirty="0" err="1"/>
              <a:t>baru</a:t>
            </a:r>
            <a:r>
              <a:rPr lang="en-US" sz="2400" dirty="0"/>
              <a:t> </a:t>
            </a:r>
            <a:r>
              <a:rPr lang="en-US" sz="2400" dirty="0" err="1"/>
              <a:t>dalam</a:t>
            </a:r>
            <a:r>
              <a:rPr lang="en-US" sz="2400" dirty="0"/>
              <a:t> </a:t>
            </a:r>
            <a:r>
              <a:rPr lang="en-US" sz="2400" dirty="0" err="1"/>
              <a:t>mempertimbangkan</a:t>
            </a:r>
            <a:r>
              <a:rPr lang="en-US" sz="2400" dirty="0"/>
              <a:t> </a:t>
            </a:r>
            <a:r>
              <a:rPr lang="en-US" sz="2400" dirty="0" err="1"/>
              <a:t>faktor-faktor</a:t>
            </a:r>
            <a:r>
              <a:rPr lang="en-US" sz="2400" dirty="0"/>
              <a:t> </a:t>
            </a:r>
            <a:r>
              <a:rPr lang="en-US" sz="2400" dirty="0" err="1"/>
              <a:t>geografis</a:t>
            </a:r>
            <a:r>
              <a:rPr lang="en-US" sz="2400" dirty="0"/>
              <a:t> </a:t>
            </a:r>
            <a:r>
              <a:rPr lang="en-US" sz="2400" dirty="0" err="1"/>
              <a:t>wilayah</a:t>
            </a:r>
            <a:r>
              <a:rPr lang="en-US" sz="2400" dirty="0"/>
              <a:t> Negara </a:t>
            </a:r>
            <a:r>
              <a:rPr lang="en-US" sz="2400" dirty="0" err="1"/>
              <a:t>untuk</a:t>
            </a:r>
            <a:r>
              <a:rPr lang="en-US" sz="2400" dirty="0"/>
              <a:t> </a:t>
            </a:r>
            <a:r>
              <a:rPr lang="en-US" sz="2400" dirty="0" err="1"/>
              <a:t>mencapai</a:t>
            </a:r>
            <a:r>
              <a:rPr lang="en-US" sz="2400" dirty="0"/>
              <a:t> </a:t>
            </a:r>
            <a:r>
              <a:rPr lang="en-US" sz="2400" dirty="0" err="1"/>
              <a:t>tujuan</a:t>
            </a:r>
            <a:r>
              <a:rPr lang="en-US" sz="2400" dirty="0"/>
              <a:t> </a:t>
            </a:r>
            <a:r>
              <a:rPr lang="en-US" sz="2400" dirty="0" err="1"/>
              <a:t>nasionalnya</a:t>
            </a:r>
            <a:r>
              <a:rPr lang="en-US" sz="2400" dirty="0"/>
              <a:t>. </a:t>
            </a:r>
            <a:r>
              <a:rPr lang="en-US" sz="2400" dirty="0" err="1"/>
              <a:t>Karena</a:t>
            </a:r>
            <a:r>
              <a:rPr lang="en-US" sz="2400" dirty="0"/>
              <a:t> </a:t>
            </a:r>
            <a:r>
              <a:rPr lang="en-US" sz="2400" dirty="0" err="1"/>
              <a:t>bagi</a:t>
            </a:r>
            <a:r>
              <a:rPr lang="en-US" sz="2400" dirty="0"/>
              <a:t> Indonesia, </a:t>
            </a:r>
            <a:r>
              <a:rPr lang="en-US" sz="2400" dirty="0" err="1"/>
              <a:t>geopolitik</a:t>
            </a:r>
            <a:r>
              <a:rPr lang="en-US" sz="2400" dirty="0"/>
              <a:t> </a:t>
            </a:r>
            <a:r>
              <a:rPr lang="en-US" sz="2400" dirty="0" err="1"/>
              <a:t>adalah</a:t>
            </a:r>
            <a:r>
              <a:rPr lang="en-US" sz="2400" dirty="0"/>
              <a:t> </a:t>
            </a:r>
            <a:r>
              <a:rPr lang="en-US" sz="2400" dirty="0" err="1"/>
              <a:t>kebijakan</a:t>
            </a:r>
            <a:r>
              <a:rPr lang="en-US" sz="2400" dirty="0"/>
              <a:t> </a:t>
            </a:r>
            <a:r>
              <a:rPr lang="en-US" sz="2400" dirty="0" err="1"/>
              <a:t>dalam</a:t>
            </a:r>
            <a:r>
              <a:rPr lang="en-US" sz="2400" dirty="0"/>
              <a:t> </a:t>
            </a:r>
            <a:r>
              <a:rPr lang="en-US" sz="2400" dirty="0" err="1"/>
              <a:t>rangka</a:t>
            </a:r>
            <a:r>
              <a:rPr lang="en-US" sz="2400" dirty="0"/>
              <a:t> </a:t>
            </a:r>
            <a:r>
              <a:rPr lang="en-US" sz="2400" dirty="0" err="1"/>
              <a:t>mencapai</a:t>
            </a:r>
            <a:r>
              <a:rPr lang="en-US" sz="2400" dirty="0"/>
              <a:t> </a:t>
            </a:r>
            <a:r>
              <a:rPr lang="en-US" sz="2400" dirty="0" err="1"/>
              <a:t>tujuan</a:t>
            </a:r>
            <a:r>
              <a:rPr lang="en-US" sz="2400" dirty="0"/>
              <a:t> </a:t>
            </a:r>
            <a:r>
              <a:rPr lang="en-US" sz="2400" dirty="0" err="1"/>
              <a:t>nasional</a:t>
            </a:r>
            <a:r>
              <a:rPr lang="en-US" sz="2400" dirty="0"/>
              <a:t> </a:t>
            </a:r>
            <a:r>
              <a:rPr lang="en-US" sz="2400" dirty="0" err="1"/>
              <a:t>dengan</a:t>
            </a:r>
            <a:r>
              <a:rPr lang="en-US" sz="2400" dirty="0"/>
              <a:t> </a:t>
            </a:r>
            <a:r>
              <a:rPr lang="en-US" sz="2400" dirty="0" err="1"/>
              <a:t>memanfaatkan</a:t>
            </a:r>
            <a:r>
              <a:rPr lang="en-US" sz="2400" dirty="0"/>
              <a:t> ...</a:t>
            </a:r>
          </a:p>
        </p:txBody>
      </p:sp>
    </p:spTree>
    <p:extLst>
      <p:ext uri="{BB962C8B-B14F-4D97-AF65-F5344CB8AC3E}">
        <p14:creationId xmlns:p14="http://schemas.microsoft.com/office/powerpoint/2010/main" val="3193788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65"/>
          <p:cNvSpPr txBox="1">
            <a:spLocks noGrp="1"/>
          </p:cNvSpPr>
          <p:nvPr>
            <p:ph type="title"/>
          </p:nvPr>
        </p:nvSpPr>
        <p:spPr>
          <a:xfrm>
            <a:off x="899592" y="555526"/>
            <a:ext cx="72008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sz="3200" dirty="0" smtClean="0"/>
              <a:t>OLITIK</a:t>
            </a:r>
            <a:endParaRPr sz="3200" dirty="0"/>
          </a:p>
        </p:txBody>
      </p:sp>
      <p:sp>
        <p:nvSpPr>
          <p:cNvPr id="966" name="Google Shape;966;p65"/>
          <p:cNvSpPr txBox="1">
            <a:spLocks noGrp="1"/>
          </p:cNvSpPr>
          <p:nvPr>
            <p:ph type="subTitle" idx="1"/>
          </p:nvPr>
        </p:nvSpPr>
        <p:spPr>
          <a:xfrm>
            <a:off x="1426755" y="1563638"/>
            <a:ext cx="2349189" cy="1512168"/>
          </a:xfrm>
          <a:prstGeom prst="rect">
            <a:avLst/>
          </a:prstGeom>
        </p:spPr>
        <p:txBody>
          <a:bodyPr spcFirstLastPara="1" wrap="square" lIns="91425" tIns="91425" rIns="91425" bIns="91425" anchor="ctr" anchorCtr="0">
            <a:noAutofit/>
          </a:bodyPr>
          <a:lstStyle/>
          <a:p>
            <a:pPr marL="0" indent="0"/>
            <a:r>
              <a:rPr lang="en-US" dirty="0"/>
              <a:t>Yang </a:t>
            </a:r>
            <a:r>
              <a:rPr lang="en-US" dirty="0" err="1"/>
              <a:t>menjadi</a:t>
            </a:r>
            <a:r>
              <a:rPr lang="en-US" dirty="0"/>
              <a:t> </a:t>
            </a:r>
            <a:r>
              <a:rPr lang="en-US" dirty="0" err="1"/>
              <a:t>tujuan</a:t>
            </a:r>
            <a:r>
              <a:rPr lang="en-US" dirty="0"/>
              <a:t> </a:t>
            </a:r>
            <a:r>
              <a:rPr lang="en-US" dirty="0" err="1"/>
              <a:t>dari</a:t>
            </a:r>
            <a:r>
              <a:rPr lang="en-US" dirty="0"/>
              <a:t> </a:t>
            </a:r>
            <a:r>
              <a:rPr lang="en-US" dirty="0" err="1"/>
              <a:t>geopolitik</a:t>
            </a:r>
            <a:r>
              <a:rPr lang="en-US" dirty="0"/>
              <a:t> Indonesia </a:t>
            </a:r>
            <a:r>
              <a:rPr lang="en-US" dirty="0" err="1" smtClean="0"/>
              <a:t>adalah</a:t>
            </a:r>
            <a:r>
              <a:rPr lang="en-US" dirty="0" smtClean="0"/>
              <a:t>. </a:t>
            </a:r>
            <a:r>
              <a:rPr lang="en-US" dirty="0" err="1"/>
              <a:t>Mewujudkan</a:t>
            </a:r>
            <a:r>
              <a:rPr lang="en-US" dirty="0"/>
              <a:t> </a:t>
            </a:r>
            <a:r>
              <a:rPr lang="en-US" dirty="0" err="1"/>
              <a:t>tujuan</a:t>
            </a:r>
            <a:r>
              <a:rPr lang="en-US" dirty="0"/>
              <a:t> </a:t>
            </a:r>
            <a:r>
              <a:rPr lang="en-US" dirty="0" err="1"/>
              <a:t>nasional</a:t>
            </a:r>
            <a:r>
              <a:rPr lang="en-US" dirty="0"/>
              <a:t> </a:t>
            </a:r>
            <a:r>
              <a:rPr lang="en-US" dirty="0" err="1"/>
              <a:t>Bangsa</a:t>
            </a:r>
            <a:r>
              <a:rPr lang="en-US" dirty="0"/>
              <a:t> </a:t>
            </a:r>
            <a:endParaRPr lang="id-ID" dirty="0"/>
          </a:p>
          <a:p>
            <a:pPr marL="0" lvl="0" indent="0" algn="r" rtl="0">
              <a:spcBef>
                <a:spcPts val="0"/>
              </a:spcBef>
              <a:spcAft>
                <a:spcPts val="0"/>
              </a:spcAft>
              <a:buNone/>
            </a:pPr>
            <a:endParaRPr dirty="0"/>
          </a:p>
        </p:txBody>
      </p:sp>
      <p:sp>
        <p:nvSpPr>
          <p:cNvPr id="967" name="Google Shape;967;p65"/>
          <p:cNvSpPr txBox="1">
            <a:spLocks noGrp="1"/>
          </p:cNvSpPr>
          <p:nvPr>
            <p:ph type="title" idx="2"/>
          </p:nvPr>
        </p:nvSpPr>
        <p:spPr>
          <a:xfrm>
            <a:off x="827584" y="1131590"/>
            <a:ext cx="2677800" cy="36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dirty="0" err="1" smtClean="0"/>
              <a:t>Tujuan</a:t>
            </a:r>
            <a:r>
              <a:rPr dirty="0" smtClean="0"/>
              <a:t> </a:t>
            </a:r>
            <a:endParaRPr dirty="0"/>
          </a:p>
        </p:txBody>
      </p:sp>
      <p:sp>
        <p:nvSpPr>
          <p:cNvPr id="968" name="Google Shape;968;p65"/>
          <p:cNvSpPr txBox="1">
            <a:spLocks noGrp="1"/>
          </p:cNvSpPr>
          <p:nvPr>
            <p:ph type="subTitle" idx="3"/>
          </p:nvPr>
        </p:nvSpPr>
        <p:spPr>
          <a:xfrm>
            <a:off x="1448329" y="2793814"/>
            <a:ext cx="2394605" cy="1405505"/>
          </a:xfrm>
          <a:prstGeom prst="rect">
            <a:avLst/>
          </a:prstGeom>
        </p:spPr>
        <p:txBody>
          <a:bodyPr spcFirstLastPara="1" wrap="square" lIns="91425" tIns="91425" rIns="91425" bIns="91425" anchor="ctr" anchorCtr="0">
            <a:noAutofit/>
          </a:bodyPr>
          <a:lstStyle/>
          <a:p>
            <a:pPr marL="0" indent="0"/>
            <a:r>
              <a:rPr lang="en-US" dirty="0"/>
              <a:t>Indonesia </a:t>
            </a:r>
            <a:r>
              <a:rPr lang="en-US" dirty="0" err="1"/>
              <a:t>sebagaimana</a:t>
            </a:r>
            <a:r>
              <a:rPr lang="en-US" dirty="0"/>
              <a:t> yang </a:t>
            </a:r>
            <a:r>
              <a:rPr lang="en-US" dirty="0" err="1"/>
              <a:t>tercantum</a:t>
            </a:r>
            <a:r>
              <a:rPr lang="en-US" dirty="0"/>
              <a:t> </a:t>
            </a:r>
            <a:r>
              <a:rPr lang="en-US" dirty="0" err="1"/>
              <a:t>dalam</a:t>
            </a:r>
            <a:r>
              <a:rPr lang="en-US" dirty="0"/>
              <a:t> </a:t>
            </a:r>
            <a:r>
              <a:rPr lang="en-US" dirty="0" err="1"/>
              <a:t>Pembukaan</a:t>
            </a:r>
            <a:r>
              <a:rPr lang="en-US" dirty="0"/>
              <a:t> UUD 1945 </a:t>
            </a:r>
            <a:r>
              <a:rPr lang="en-US" dirty="0" smtClean="0"/>
              <a:t> </a:t>
            </a:r>
            <a:r>
              <a:rPr lang="en-US" dirty="0" err="1"/>
              <a:t>Mewujudkan</a:t>
            </a:r>
            <a:r>
              <a:rPr lang="en-US" dirty="0"/>
              <a:t> </a:t>
            </a:r>
            <a:r>
              <a:rPr lang="en-US" dirty="0" err="1"/>
              <a:t>persatuan</a:t>
            </a:r>
            <a:r>
              <a:rPr lang="en-US" dirty="0"/>
              <a:t> </a:t>
            </a:r>
            <a:r>
              <a:rPr lang="en-US" dirty="0" err="1"/>
              <a:t>dan</a:t>
            </a:r>
            <a:r>
              <a:rPr lang="en-US" dirty="0"/>
              <a:t> </a:t>
            </a:r>
            <a:r>
              <a:rPr lang="en-US" dirty="0" err="1"/>
              <a:t>kesatuan</a:t>
            </a:r>
            <a:r>
              <a:rPr lang="en-US" dirty="0"/>
              <a:t> </a:t>
            </a:r>
            <a:r>
              <a:rPr lang="en-US" dirty="0" err="1"/>
              <a:t>bangsa</a:t>
            </a:r>
            <a:r>
              <a:rPr lang="en-US" dirty="0"/>
              <a:t> Indonesia</a:t>
            </a:r>
            <a:endParaRPr lang="id-ID" dirty="0"/>
          </a:p>
          <a:p>
            <a:pPr marL="0" lvl="0" indent="0" algn="r" rtl="0">
              <a:spcBef>
                <a:spcPts val="0"/>
              </a:spcBef>
              <a:spcAft>
                <a:spcPts val="0"/>
              </a:spcAft>
              <a:buNone/>
            </a:pPr>
            <a:endParaRPr dirty="0"/>
          </a:p>
        </p:txBody>
      </p:sp>
      <p:sp>
        <p:nvSpPr>
          <p:cNvPr id="969" name="Google Shape;969;p65"/>
          <p:cNvSpPr txBox="1">
            <a:spLocks noGrp="1"/>
          </p:cNvSpPr>
          <p:nvPr>
            <p:ph type="title" idx="4"/>
          </p:nvPr>
        </p:nvSpPr>
        <p:spPr>
          <a:xfrm>
            <a:off x="2062200" y="555526"/>
            <a:ext cx="1728192" cy="36004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sz="3200" dirty="0" smtClean="0"/>
              <a:t>GEOP</a:t>
            </a:r>
            <a:endParaRPr sz="3200" dirty="0"/>
          </a:p>
        </p:txBody>
      </p:sp>
      <p:sp>
        <p:nvSpPr>
          <p:cNvPr id="970" name="Google Shape;970;p65"/>
          <p:cNvSpPr txBox="1">
            <a:spLocks noGrp="1"/>
          </p:cNvSpPr>
          <p:nvPr>
            <p:ph type="subTitle" idx="5"/>
          </p:nvPr>
        </p:nvSpPr>
        <p:spPr>
          <a:xfrm>
            <a:off x="5751944" y="1491631"/>
            <a:ext cx="2708488" cy="1904021"/>
          </a:xfrm>
          <a:prstGeom prst="rect">
            <a:avLst/>
          </a:prstGeom>
        </p:spPr>
        <p:txBody>
          <a:bodyPr spcFirstLastPara="1" wrap="square" lIns="91425" tIns="91425" rIns="91425" bIns="91425" anchor="ctr" anchorCtr="0">
            <a:noAutofit/>
          </a:bodyPr>
          <a:lstStyle/>
          <a:p>
            <a:pPr marL="0" lvl="0" indent="0"/>
            <a:r>
              <a:rPr lang="en-US" b="1" dirty="0" err="1"/>
              <a:t>Geopolitik</a:t>
            </a:r>
            <a:r>
              <a:rPr lang="en-US" dirty="0"/>
              <a:t> </a:t>
            </a:r>
            <a:r>
              <a:rPr lang="en-US" dirty="0" err="1"/>
              <a:t>sebagai</a:t>
            </a:r>
            <a:r>
              <a:rPr lang="en-US" dirty="0"/>
              <a:t> ideology </a:t>
            </a:r>
            <a:r>
              <a:rPr lang="id-ID" dirty="0" smtClean="0"/>
              <a:t>(l</a:t>
            </a:r>
            <a:r>
              <a:rPr lang="en-US" dirty="0" err="1" smtClean="0"/>
              <a:t>andasan</a:t>
            </a:r>
            <a:r>
              <a:rPr lang="en-US" dirty="0" smtClean="0"/>
              <a:t> </a:t>
            </a:r>
            <a:r>
              <a:rPr lang="en-US" dirty="0" err="1"/>
              <a:t>ilmiah</a:t>
            </a:r>
            <a:r>
              <a:rPr lang="en-US" dirty="0"/>
              <a:t> </a:t>
            </a:r>
            <a:r>
              <a:rPr lang="en-US" dirty="0" err="1"/>
              <a:t>bagi</a:t>
            </a:r>
            <a:r>
              <a:rPr lang="en-US" dirty="0"/>
              <a:t> </a:t>
            </a:r>
            <a:r>
              <a:rPr lang="en-US" dirty="0" err="1"/>
              <a:t>tindakan</a:t>
            </a:r>
            <a:r>
              <a:rPr lang="en-US" dirty="0"/>
              <a:t> </a:t>
            </a:r>
            <a:r>
              <a:rPr lang="en-US" dirty="0" err="1"/>
              <a:t>politik</a:t>
            </a:r>
            <a:r>
              <a:rPr lang="en-US" dirty="0"/>
              <a:t> </a:t>
            </a:r>
            <a:r>
              <a:rPr lang="en-US" dirty="0" err="1"/>
              <a:t>suatu</a:t>
            </a:r>
            <a:r>
              <a:rPr lang="en-US" dirty="0"/>
              <a:t> </a:t>
            </a:r>
            <a:r>
              <a:rPr lang="en-US" dirty="0" err="1"/>
              <a:t>negara</a:t>
            </a:r>
            <a:r>
              <a:rPr lang="en-US" dirty="0"/>
              <a:t>): </a:t>
            </a:r>
            <a:r>
              <a:rPr lang="en-US" dirty="0" err="1"/>
              <a:t>hendak</a:t>
            </a:r>
            <a:r>
              <a:rPr lang="en-US" dirty="0"/>
              <a:t> </a:t>
            </a:r>
            <a:r>
              <a:rPr lang="en-US" dirty="0" err="1"/>
              <a:t>menjadikan</a:t>
            </a:r>
            <a:r>
              <a:rPr lang="en-US" dirty="0"/>
              <a:t> </a:t>
            </a:r>
            <a:r>
              <a:rPr lang="en-US" dirty="0" err="1"/>
              <a:t>wawasan</a:t>
            </a:r>
            <a:r>
              <a:rPr lang="en-US" dirty="0"/>
              <a:t> </a:t>
            </a:r>
            <a:r>
              <a:rPr lang="en-US" dirty="0" err="1"/>
              <a:t>tersebut</a:t>
            </a:r>
            <a:r>
              <a:rPr lang="en-US" dirty="0"/>
              <a:t> </a:t>
            </a:r>
            <a:r>
              <a:rPr lang="en-US" dirty="0" err="1"/>
              <a:t>sebagai</a:t>
            </a:r>
            <a:r>
              <a:rPr lang="en-US" dirty="0"/>
              <a:t> </a:t>
            </a:r>
            <a:r>
              <a:rPr lang="en-US" dirty="0" err="1"/>
              <a:t>cara</a:t>
            </a:r>
            <a:r>
              <a:rPr lang="en-US" dirty="0"/>
              <a:t> ... </a:t>
            </a:r>
            <a:r>
              <a:rPr lang="en-US" dirty="0" err="1"/>
              <a:t>Bahwa</a:t>
            </a:r>
            <a:r>
              <a:rPr lang="en-US" dirty="0"/>
              <a:t> </a:t>
            </a:r>
            <a:r>
              <a:rPr lang="en-US" b="1" dirty="0" err="1"/>
              <a:t>bentuk</a:t>
            </a:r>
            <a:r>
              <a:rPr lang="en-US" dirty="0"/>
              <a:t> </a:t>
            </a:r>
            <a:r>
              <a:rPr lang="en-US" dirty="0" err="1"/>
              <a:t>geografi</a:t>
            </a:r>
            <a:endParaRPr dirty="0"/>
          </a:p>
        </p:txBody>
      </p:sp>
      <p:sp>
        <p:nvSpPr>
          <p:cNvPr id="971" name="Google Shape;971;p65"/>
          <p:cNvSpPr txBox="1">
            <a:spLocks noGrp="1"/>
          </p:cNvSpPr>
          <p:nvPr>
            <p:ph type="title" idx="6"/>
          </p:nvPr>
        </p:nvSpPr>
        <p:spPr>
          <a:xfrm>
            <a:off x="5580112" y="1131590"/>
            <a:ext cx="2677800" cy="4320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t>Bentuk</a:t>
            </a:r>
            <a:endParaRPr dirty="0"/>
          </a:p>
        </p:txBody>
      </p:sp>
      <p:sp>
        <p:nvSpPr>
          <p:cNvPr id="972" name="Google Shape;972;p65"/>
          <p:cNvSpPr txBox="1">
            <a:spLocks noGrp="1"/>
          </p:cNvSpPr>
          <p:nvPr>
            <p:ph type="subTitle" idx="7"/>
          </p:nvPr>
        </p:nvSpPr>
        <p:spPr>
          <a:xfrm>
            <a:off x="5796136" y="3147814"/>
            <a:ext cx="3096344" cy="1440160"/>
          </a:xfrm>
          <a:prstGeom prst="rect">
            <a:avLst/>
          </a:prstGeom>
        </p:spPr>
        <p:txBody>
          <a:bodyPr spcFirstLastPara="1" wrap="square" lIns="91425" tIns="91425" rIns="91425" bIns="91425" anchor="ctr" anchorCtr="0">
            <a:noAutofit/>
          </a:bodyPr>
          <a:lstStyle/>
          <a:p>
            <a:pPr marL="0" indent="0"/>
            <a:r>
              <a:rPr lang="en-US" dirty="0"/>
              <a:t>Indonesia </a:t>
            </a:r>
            <a:r>
              <a:rPr lang="en-US" dirty="0" err="1"/>
              <a:t>sebagai</a:t>
            </a:r>
            <a:r>
              <a:rPr lang="en-US" dirty="0"/>
              <a:t> </a:t>
            </a:r>
            <a:r>
              <a:rPr lang="en-US" dirty="0" err="1"/>
              <a:t>suatu</a:t>
            </a:r>
            <a:r>
              <a:rPr lang="en-US" dirty="0"/>
              <a:t> </a:t>
            </a:r>
            <a:r>
              <a:rPr lang="en-US" dirty="0" err="1"/>
              <a:t>negara</a:t>
            </a:r>
            <a:r>
              <a:rPr lang="en-US" dirty="0"/>
              <a:t> </a:t>
            </a:r>
            <a:r>
              <a:rPr lang="en-US" dirty="0" err="1"/>
              <a:t>kepulauan</a:t>
            </a:r>
            <a:r>
              <a:rPr lang="en-US" dirty="0"/>
              <a:t> </a:t>
            </a:r>
            <a:r>
              <a:rPr lang="en-US" dirty="0" err="1"/>
              <a:t>memiliki</a:t>
            </a:r>
            <a:r>
              <a:rPr lang="en-US" dirty="0"/>
              <a:t> </a:t>
            </a:r>
            <a:r>
              <a:rPr lang="en-US" dirty="0" err="1"/>
              <a:t>sifat</a:t>
            </a:r>
            <a:r>
              <a:rPr lang="en-US" dirty="0"/>
              <a:t> </a:t>
            </a:r>
            <a:r>
              <a:rPr lang="en-US" dirty="0" err="1"/>
              <a:t>dan</a:t>
            </a:r>
            <a:r>
              <a:rPr lang="en-US" dirty="0"/>
              <a:t> </a:t>
            </a:r>
            <a:r>
              <a:rPr lang="en-US" dirty="0" err="1"/>
              <a:t>corak</a:t>
            </a:r>
            <a:r>
              <a:rPr lang="en-US" dirty="0"/>
              <a:t> </a:t>
            </a:r>
            <a:r>
              <a:rPr lang="en-US" dirty="0" err="1"/>
              <a:t>tersendiri</a:t>
            </a:r>
            <a:r>
              <a:rPr lang="en-US" dirty="0"/>
              <a:t>. b. </a:t>
            </a:r>
            <a:r>
              <a:rPr lang="en-US" dirty="0" err="1"/>
              <a:t>Bahwa</a:t>
            </a:r>
            <a:r>
              <a:rPr lang="en-US" dirty="0"/>
              <a:t> </a:t>
            </a:r>
            <a:r>
              <a:rPr lang="en-US" dirty="0" err="1"/>
              <a:t>menurut</a:t>
            </a:r>
            <a:r>
              <a:rPr lang="en-US" dirty="0"/>
              <a:t> </a:t>
            </a:r>
            <a:r>
              <a:rPr lang="en-US" dirty="0" err="1"/>
              <a:t>sejarah</a:t>
            </a:r>
            <a:r>
              <a:rPr lang="en-US" dirty="0"/>
              <a:t> </a:t>
            </a:r>
            <a:r>
              <a:rPr lang="en-US" dirty="0" err="1"/>
              <a:t>sejak</a:t>
            </a:r>
            <a:r>
              <a:rPr lang="en-US" dirty="0"/>
              <a:t> </a:t>
            </a:r>
            <a:r>
              <a:rPr lang="en-US" dirty="0" err="1"/>
              <a:t>dulu</a:t>
            </a:r>
            <a:r>
              <a:rPr lang="en-US" dirty="0"/>
              <a:t> </a:t>
            </a:r>
            <a:r>
              <a:rPr lang="en-US" dirty="0" err="1"/>
              <a:t>kala</a:t>
            </a:r>
            <a:r>
              <a:rPr lang="en-US" dirty="0"/>
              <a:t> </a:t>
            </a:r>
            <a:r>
              <a:rPr lang="en-US" dirty="0" err="1"/>
              <a:t>kepulauan</a:t>
            </a:r>
            <a:r>
              <a:rPr lang="en-US" dirty="0"/>
              <a:t> Indonesia </a:t>
            </a:r>
            <a:r>
              <a:rPr lang="en-US" dirty="0" err="1"/>
              <a:t>merupakan</a:t>
            </a:r>
            <a:r>
              <a:rPr lang="en-US" dirty="0"/>
              <a:t> </a:t>
            </a:r>
            <a:r>
              <a:rPr lang="en-US" dirty="0" err="1"/>
              <a:t>satu</a:t>
            </a:r>
            <a:r>
              <a:rPr lang="en-US" dirty="0"/>
              <a:t> </a:t>
            </a:r>
            <a:r>
              <a:rPr lang="en-US" dirty="0" err="1"/>
              <a:t>kesatuan</a:t>
            </a:r>
            <a:r>
              <a:rPr lang="en-US" dirty="0"/>
              <a:t>.</a:t>
            </a:r>
          </a:p>
          <a:p>
            <a:pPr marL="0" lvl="0" indent="0" algn="l" rtl="0">
              <a:spcBef>
                <a:spcPts val="0"/>
              </a:spcBef>
              <a:spcAft>
                <a:spcPts val="0"/>
              </a:spcAft>
              <a:buNone/>
            </a:pPr>
            <a:endParaRPr dirty="0"/>
          </a:p>
        </p:txBody>
      </p:sp>
      <p:sp>
        <p:nvSpPr>
          <p:cNvPr id="973" name="Google Shape;973;p65"/>
          <p:cNvSpPr txBox="1">
            <a:spLocks noGrp="1"/>
          </p:cNvSpPr>
          <p:nvPr>
            <p:ph type="title" idx="8"/>
          </p:nvPr>
        </p:nvSpPr>
        <p:spPr>
          <a:xfrm>
            <a:off x="5446764" y="411510"/>
            <a:ext cx="3292873" cy="64807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3200" dirty="0" smtClean="0"/>
              <a:t>INDONESIA</a:t>
            </a:r>
            <a:endParaRPr sz="3200" dirty="0"/>
          </a:p>
        </p:txBody>
      </p:sp>
      <p:grpSp>
        <p:nvGrpSpPr>
          <p:cNvPr id="974" name="Google Shape;974;p65"/>
          <p:cNvGrpSpPr/>
          <p:nvPr/>
        </p:nvGrpSpPr>
        <p:grpSpPr>
          <a:xfrm>
            <a:off x="3932400" y="2420200"/>
            <a:ext cx="619930" cy="773835"/>
            <a:chOff x="1802465" y="1962854"/>
            <a:chExt cx="265373" cy="351944"/>
          </a:xfrm>
        </p:grpSpPr>
        <p:sp>
          <p:nvSpPr>
            <p:cNvPr id="975" name="Google Shape;975;p65"/>
            <p:cNvSpPr/>
            <p:nvPr/>
          </p:nvSpPr>
          <p:spPr>
            <a:xfrm>
              <a:off x="1802465" y="2243020"/>
              <a:ext cx="265373" cy="71778"/>
            </a:xfrm>
            <a:custGeom>
              <a:avLst/>
              <a:gdLst/>
              <a:ahLst/>
              <a:cxnLst/>
              <a:rect l="l" t="t" r="r" b="b"/>
              <a:pathLst>
                <a:path w="17724" h="4794" extrusionOk="0">
                  <a:moveTo>
                    <a:pt x="2397" y="0"/>
                  </a:moveTo>
                  <a:cubicBezTo>
                    <a:pt x="1072" y="0"/>
                    <a:pt x="0" y="1073"/>
                    <a:pt x="0" y="2397"/>
                  </a:cubicBezTo>
                  <a:cubicBezTo>
                    <a:pt x="0" y="3722"/>
                    <a:pt x="1072" y="4794"/>
                    <a:pt x="2397" y="4794"/>
                  </a:cubicBezTo>
                  <a:lnTo>
                    <a:pt x="17724" y="4794"/>
                  </a:lnTo>
                  <a:lnTo>
                    <a:pt x="17724" y="0"/>
                  </a:ln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a:off x="1802465" y="2208074"/>
              <a:ext cx="265373" cy="83442"/>
            </a:xfrm>
            <a:custGeom>
              <a:avLst/>
              <a:gdLst/>
              <a:ahLst/>
              <a:cxnLst/>
              <a:rect l="l" t="t" r="r" b="b"/>
              <a:pathLst>
                <a:path w="17724" h="5573" extrusionOk="0">
                  <a:moveTo>
                    <a:pt x="2397" y="1"/>
                  </a:moveTo>
                  <a:cubicBezTo>
                    <a:pt x="1724" y="1"/>
                    <a:pt x="1135" y="568"/>
                    <a:pt x="694" y="1010"/>
                  </a:cubicBezTo>
                  <a:cubicBezTo>
                    <a:pt x="252" y="1451"/>
                    <a:pt x="0" y="4079"/>
                    <a:pt x="0" y="4731"/>
                  </a:cubicBezTo>
                  <a:cubicBezTo>
                    <a:pt x="0" y="5026"/>
                    <a:pt x="42" y="5299"/>
                    <a:pt x="147" y="5572"/>
                  </a:cubicBezTo>
                  <a:cubicBezTo>
                    <a:pt x="484" y="4647"/>
                    <a:pt x="1388" y="4016"/>
                    <a:pt x="2397" y="4016"/>
                  </a:cubicBezTo>
                  <a:lnTo>
                    <a:pt x="17724" y="4016"/>
                  </a:lnTo>
                  <a:lnTo>
                    <a:pt x="17724" y="947"/>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1802465" y="1962854"/>
              <a:ext cx="35889" cy="316069"/>
            </a:xfrm>
            <a:custGeom>
              <a:avLst/>
              <a:gdLst/>
              <a:ahLst/>
              <a:cxnLst/>
              <a:rect l="l" t="t" r="r" b="b"/>
              <a:pathLst>
                <a:path w="2397" h="21110" extrusionOk="0">
                  <a:moveTo>
                    <a:pt x="2397" y="1"/>
                  </a:moveTo>
                  <a:cubicBezTo>
                    <a:pt x="1072" y="1"/>
                    <a:pt x="0" y="1073"/>
                    <a:pt x="0" y="2397"/>
                  </a:cubicBezTo>
                  <a:lnTo>
                    <a:pt x="0" y="21109"/>
                  </a:lnTo>
                  <a:cubicBezTo>
                    <a:pt x="0" y="19785"/>
                    <a:pt x="1072" y="18712"/>
                    <a:pt x="2397" y="18712"/>
                  </a:cubicBezTo>
                  <a:lnTo>
                    <a:pt x="2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1837082" y="2286141"/>
              <a:ext cx="230756" cy="8834"/>
            </a:xfrm>
            <a:custGeom>
              <a:avLst/>
              <a:gdLst/>
              <a:ahLst/>
              <a:cxnLst/>
              <a:rect l="l" t="t" r="r" b="b"/>
              <a:pathLst>
                <a:path w="15412" h="590" extrusionOk="0">
                  <a:moveTo>
                    <a:pt x="1" y="1"/>
                  </a:moveTo>
                  <a:lnTo>
                    <a:pt x="1" y="589"/>
                  </a:lnTo>
                  <a:lnTo>
                    <a:pt x="15412" y="589"/>
                  </a:lnTo>
                  <a:lnTo>
                    <a:pt x="15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1900041" y="2262843"/>
              <a:ext cx="167797" cy="9148"/>
            </a:xfrm>
            <a:custGeom>
              <a:avLst/>
              <a:gdLst/>
              <a:ahLst/>
              <a:cxnLst/>
              <a:rect l="l" t="t" r="r" b="b"/>
              <a:pathLst>
                <a:path w="11207" h="611" extrusionOk="0">
                  <a:moveTo>
                    <a:pt x="1" y="1"/>
                  </a:moveTo>
                  <a:lnTo>
                    <a:pt x="1" y="611"/>
                  </a:lnTo>
                  <a:lnTo>
                    <a:pt x="11207" y="611"/>
                  </a:lnTo>
                  <a:lnTo>
                    <a:pt x="112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a:off x="1838339" y="1962854"/>
              <a:ext cx="229498" cy="280180"/>
            </a:xfrm>
            <a:custGeom>
              <a:avLst/>
              <a:gdLst/>
              <a:ahLst/>
              <a:cxnLst/>
              <a:rect l="l" t="t" r="r" b="b"/>
              <a:pathLst>
                <a:path w="15328" h="18713" extrusionOk="0">
                  <a:moveTo>
                    <a:pt x="1" y="1"/>
                  </a:moveTo>
                  <a:lnTo>
                    <a:pt x="1" y="18712"/>
                  </a:lnTo>
                  <a:lnTo>
                    <a:pt x="15328" y="18712"/>
                  </a:lnTo>
                  <a:lnTo>
                    <a:pt x="15328" y="1"/>
                  </a:lnTo>
                  <a:close/>
                </a:path>
              </a:pathLst>
            </a:custGeom>
            <a:solidFill>
              <a:srgbClr val="5E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a:off x="1854091" y="1978905"/>
              <a:ext cx="197697" cy="248394"/>
            </a:xfrm>
            <a:custGeom>
              <a:avLst/>
              <a:gdLst/>
              <a:ahLst/>
              <a:cxnLst/>
              <a:rect l="l" t="t" r="r" b="b"/>
              <a:pathLst>
                <a:path w="13204" h="16590" extrusionOk="0">
                  <a:moveTo>
                    <a:pt x="0" y="1"/>
                  </a:moveTo>
                  <a:lnTo>
                    <a:pt x="0" y="16589"/>
                  </a:lnTo>
                  <a:lnTo>
                    <a:pt x="13203" y="16589"/>
                  </a:lnTo>
                  <a:lnTo>
                    <a:pt x="13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65"/>
          <p:cNvGrpSpPr/>
          <p:nvPr/>
        </p:nvGrpSpPr>
        <p:grpSpPr>
          <a:xfrm>
            <a:off x="4963543" y="1275607"/>
            <a:ext cx="497470" cy="206905"/>
            <a:chOff x="3512070" y="1956222"/>
            <a:chExt cx="373983" cy="363622"/>
          </a:xfrm>
        </p:grpSpPr>
        <p:sp>
          <p:nvSpPr>
            <p:cNvPr id="983" name="Google Shape;983;p65"/>
            <p:cNvSpPr/>
            <p:nvPr/>
          </p:nvSpPr>
          <p:spPr>
            <a:xfrm>
              <a:off x="3547316" y="2232314"/>
              <a:ext cx="316069" cy="53841"/>
            </a:xfrm>
            <a:custGeom>
              <a:avLst/>
              <a:gdLst/>
              <a:ahLst/>
              <a:cxnLst/>
              <a:rect l="l" t="t" r="r" b="b"/>
              <a:pathLst>
                <a:path w="21110" h="3596" extrusionOk="0">
                  <a:moveTo>
                    <a:pt x="1809" y="1"/>
                  </a:moveTo>
                  <a:cubicBezTo>
                    <a:pt x="800" y="1"/>
                    <a:pt x="1" y="799"/>
                    <a:pt x="1" y="1788"/>
                  </a:cubicBezTo>
                  <a:cubicBezTo>
                    <a:pt x="1" y="2776"/>
                    <a:pt x="800" y="3596"/>
                    <a:pt x="1809" y="3596"/>
                  </a:cubicBezTo>
                  <a:lnTo>
                    <a:pt x="21109" y="3596"/>
                  </a:lnTo>
                  <a:lnTo>
                    <a:pt x="211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5"/>
            <p:cNvSpPr/>
            <p:nvPr/>
          </p:nvSpPr>
          <p:spPr>
            <a:xfrm>
              <a:off x="3548903" y="2232314"/>
              <a:ext cx="314482" cy="53841"/>
            </a:xfrm>
            <a:custGeom>
              <a:avLst/>
              <a:gdLst/>
              <a:ahLst/>
              <a:cxnLst/>
              <a:rect l="l" t="t" r="r" b="b"/>
              <a:pathLst>
                <a:path w="21004" h="3596" extrusionOk="0">
                  <a:moveTo>
                    <a:pt x="19805" y="1"/>
                  </a:moveTo>
                  <a:lnTo>
                    <a:pt x="19805" y="1640"/>
                  </a:lnTo>
                  <a:cubicBezTo>
                    <a:pt x="19805" y="2061"/>
                    <a:pt x="19469" y="2397"/>
                    <a:pt x="19048" y="2397"/>
                  </a:cubicBezTo>
                  <a:lnTo>
                    <a:pt x="0" y="2397"/>
                  </a:lnTo>
                  <a:cubicBezTo>
                    <a:pt x="252" y="3112"/>
                    <a:pt x="925" y="3596"/>
                    <a:pt x="1703" y="3596"/>
                  </a:cubicBezTo>
                  <a:lnTo>
                    <a:pt x="21003" y="3596"/>
                  </a:lnTo>
                  <a:lnTo>
                    <a:pt x="210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5"/>
            <p:cNvSpPr/>
            <p:nvPr/>
          </p:nvSpPr>
          <p:spPr>
            <a:xfrm>
              <a:off x="3515215" y="2198312"/>
              <a:ext cx="370524" cy="121217"/>
            </a:xfrm>
            <a:custGeom>
              <a:avLst/>
              <a:gdLst/>
              <a:ahLst/>
              <a:cxnLst/>
              <a:rect l="l" t="t" r="r" b="b"/>
              <a:pathLst>
                <a:path w="24747" h="8096" extrusionOk="0">
                  <a:moveTo>
                    <a:pt x="3953" y="1"/>
                  </a:moveTo>
                  <a:cubicBezTo>
                    <a:pt x="1746" y="64"/>
                    <a:pt x="0" y="1851"/>
                    <a:pt x="0" y="4038"/>
                  </a:cubicBezTo>
                  <a:cubicBezTo>
                    <a:pt x="0" y="6245"/>
                    <a:pt x="1746" y="8032"/>
                    <a:pt x="3953" y="8095"/>
                  </a:cubicBezTo>
                  <a:lnTo>
                    <a:pt x="24010" y="8095"/>
                  </a:lnTo>
                  <a:cubicBezTo>
                    <a:pt x="24410" y="8095"/>
                    <a:pt x="24746" y="7759"/>
                    <a:pt x="24746" y="7338"/>
                  </a:cubicBezTo>
                  <a:lnTo>
                    <a:pt x="24746" y="6582"/>
                  </a:lnTo>
                  <a:cubicBezTo>
                    <a:pt x="24746" y="6182"/>
                    <a:pt x="24410" y="5846"/>
                    <a:pt x="24010" y="5846"/>
                  </a:cubicBezTo>
                  <a:lnTo>
                    <a:pt x="3953" y="5867"/>
                  </a:lnTo>
                  <a:cubicBezTo>
                    <a:pt x="2965" y="5867"/>
                    <a:pt x="2166" y="5068"/>
                    <a:pt x="2145" y="4101"/>
                  </a:cubicBezTo>
                  <a:cubicBezTo>
                    <a:pt x="2145" y="3070"/>
                    <a:pt x="2965" y="2251"/>
                    <a:pt x="3995" y="2251"/>
                  </a:cubicBezTo>
                  <a:lnTo>
                    <a:pt x="24010" y="2251"/>
                  </a:lnTo>
                  <a:cubicBezTo>
                    <a:pt x="24410" y="2251"/>
                    <a:pt x="24746" y="1914"/>
                    <a:pt x="24746" y="1515"/>
                  </a:cubicBezTo>
                  <a:lnTo>
                    <a:pt x="24746" y="758"/>
                  </a:lnTo>
                  <a:cubicBezTo>
                    <a:pt x="24746" y="337"/>
                    <a:pt x="24410" y="1"/>
                    <a:pt x="240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5"/>
            <p:cNvSpPr/>
            <p:nvPr/>
          </p:nvSpPr>
          <p:spPr>
            <a:xfrm>
              <a:off x="3864628" y="2198626"/>
              <a:ext cx="21426" cy="33703"/>
            </a:xfrm>
            <a:custGeom>
              <a:avLst/>
              <a:gdLst/>
              <a:ahLst/>
              <a:cxnLst/>
              <a:rect l="l" t="t" r="r" b="b"/>
              <a:pathLst>
                <a:path w="1431" h="2251" extrusionOk="0">
                  <a:moveTo>
                    <a:pt x="0" y="1"/>
                  </a:moveTo>
                  <a:lnTo>
                    <a:pt x="0" y="2251"/>
                  </a:lnTo>
                  <a:lnTo>
                    <a:pt x="673" y="2251"/>
                  </a:lnTo>
                  <a:cubicBezTo>
                    <a:pt x="1094" y="2251"/>
                    <a:pt x="1430" y="1914"/>
                    <a:pt x="1430" y="1494"/>
                  </a:cubicBezTo>
                  <a:lnTo>
                    <a:pt x="1430" y="758"/>
                  </a:lnTo>
                  <a:cubicBezTo>
                    <a:pt x="1430" y="337"/>
                    <a:pt x="1094" y="1"/>
                    <a:pt x="673" y="1"/>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5"/>
            <p:cNvSpPr/>
            <p:nvPr/>
          </p:nvSpPr>
          <p:spPr>
            <a:xfrm>
              <a:off x="3864628" y="2286141"/>
              <a:ext cx="21426" cy="33703"/>
            </a:xfrm>
            <a:custGeom>
              <a:avLst/>
              <a:gdLst/>
              <a:ahLst/>
              <a:cxnLst/>
              <a:rect l="l" t="t" r="r" b="b"/>
              <a:pathLst>
                <a:path w="1431" h="2251" extrusionOk="0">
                  <a:moveTo>
                    <a:pt x="0" y="1"/>
                  </a:moveTo>
                  <a:lnTo>
                    <a:pt x="0" y="2250"/>
                  </a:lnTo>
                  <a:lnTo>
                    <a:pt x="673" y="2250"/>
                  </a:lnTo>
                  <a:cubicBezTo>
                    <a:pt x="1094" y="2229"/>
                    <a:pt x="1430" y="1914"/>
                    <a:pt x="1430" y="1493"/>
                  </a:cubicBezTo>
                  <a:lnTo>
                    <a:pt x="1430" y="737"/>
                  </a:lnTo>
                  <a:cubicBezTo>
                    <a:pt x="1430" y="337"/>
                    <a:pt x="1094" y="1"/>
                    <a:pt x="673" y="1"/>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5"/>
            <p:cNvSpPr/>
            <p:nvPr/>
          </p:nvSpPr>
          <p:spPr>
            <a:xfrm>
              <a:off x="3574401" y="2259070"/>
              <a:ext cx="52583" cy="52838"/>
            </a:xfrm>
            <a:custGeom>
              <a:avLst/>
              <a:gdLst/>
              <a:ahLst/>
              <a:cxnLst/>
              <a:rect l="l" t="t" r="r" b="b"/>
              <a:pathLst>
                <a:path w="3512" h="3529" extrusionOk="0">
                  <a:moveTo>
                    <a:pt x="736" y="1"/>
                  </a:moveTo>
                  <a:cubicBezTo>
                    <a:pt x="336" y="1"/>
                    <a:pt x="0" y="337"/>
                    <a:pt x="0" y="758"/>
                  </a:cubicBezTo>
                  <a:lnTo>
                    <a:pt x="0" y="2776"/>
                  </a:lnTo>
                  <a:cubicBezTo>
                    <a:pt x="0" y="3200"/>
                    <a:pt x="343" y="3529"/>
                    <a:pt x="740" y="3529"/>
                  </a:cubicBezTo>
                  <a:cubicBezTo>
                    <a:pt x="835" y="3529"/>
                    <a:pt x="933" y="3510"/>
                    <a:pt x="1030" y="3470"/>
                  </a:cubicBezTo>
                  <a:lnTo>
                    <a:pt x="1787" y="3154"/>
                  </a:lnTo>
                  <a:lnTo>
                    <a:pt x="2460" y="3449"/>
                  </a:lnTo>
                  <a:cubicBezTo>
                    <a:pt x="2560" y="3490"/>
                    <a:pt x="2662" y="3510"/>
                    <a:pt x="2760" y="3510"/>
                  </a:cubicBezTo>
                  <a:cubicBezTo>
                    <a:pt x="3160" y="3510"/>
                    <a:pt x="3511" y="3193"/>
                    <a:pt x="3511" y="2755"/>
                  </a:cubicBezTo>
                  <a:lnTo>
                    <a:pt x="3511" y="758"/>
                  </a:lnTo>
                  <a:cubicBezTo>
                    <a:pt x="3511" y="337"/>
                    <a:pt x="3175" y="1"/>
                    <a:pt x="27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5"/>
            <p:cNvSpPr/>
            <p:nvPr/>
          </p:nvSpPr>
          <p:spPr>
            <a:xfrm>
              <a:off x="3547316" y="1990239"/>
              <a:ext cx="316069" cy="53841"/>
            </a:xfrm>
            <a:custGeom>
              <a:avLst/>
              <a:gdLst/>
              <a:ahLst/>
              <a:cxnLst/>
              <a:rect l="l" t="t" r="r" b="b"/>
              <a:pathLst>
                <a:path w="21110" h="3596" extrusionOk="0">
                  <a:moveTo>
                    <a:pt x="1809" y="1"/>
                  </a:moveTo>
                  <a:cubicBezTo>
                    <a:pt x="800" y="1"/>
                    <a:pt x="1" y="800"/>
                    <a:pt x="1" y="1788"/>
                  </a:cubicBezTo>
                  <a:cubicBezTo>
                    <a:pt x="1" y="2776"/>
                    <a:pt x="800" y="3596"/>
                    <a:pt x="1809" y="3596"/>
                  </a:cubicBezTo>
                  <a:lnTo>
                    <a:pt x="21109" y="3596"/>
                  </a:lnTo>
                  <a:lnTo>
                    <a:pt x="211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5"/>
            <p:cNvSpPr/>
            <p:nvPr/>
          </p:nvSpPr>
          <p:spPr>
            <a:xfrm>
              <a:off x="3548903" y="1990239"/>
              <a:ext cx="314482" cy="53841"/>
            </a:xfrm>
            <a:custGeom>
              <a:avLst/>
              <a:gdLst/>
              <a:ahLst/>
              <a:cxnLst/>
              <a:rect l="l" t="t" r="r" b="b"/>
              <a:pathLst>
                <a:path w="21004" h="3596" extrusionOk="0">
                  <a:moveTo>
                    <a:pt x="19805" y="1"/>
                  </a:moveTo>
                  <a:lnTo>
                    <a:pt x="19805" y="1641"/>
                  </a:lnTo>
                  <a:cubicBezTo>
                    <a:pt x="19805" y="2061"/>
                    <a:pt x="19469" y="2398"/>
                    <a:pt x="19048" y="2398"/>
                  </a:cubicBezTo>
                  <a:lnTo>
                    <a:pt x="0" y="2398"/>
                  </a:lnTo>
                  <a:cubicBezTo>
                    <a:pt x="252" y="3112"/>
                    <a:pt x="925" y="3596"/>
                    <a:pt x="1703" y="3596"/>
                  </a:cubicBezTo>
                  <a:lnTo>
                    <a:pt x="21003" y="3596"/>
                  </a:lnTo>
                  <a:lnTo>
                    <a:pt x="21003" y="1"/>
                  </a:ln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5"/>
            <p:cNvSpPr/>
            <p:nvPr/>
          </p:nvSpPr>
          <p:spPr>
            <a:xfrm>
              <a:off x="3512070" y="1956222"/>
              <a:ext cx="373669" cy="121247"/>
            </a:xfrm>
            <a:custGeom>
              <a:avLst/>
              <a:gdLst/>
              <a:ahLst/>
              <a:cxnLst/>
              <a:rect l="l" t="t" r="r" b="b"/>
              <a:pathLst>
                <a:path w="24957" h="8098" extrusionOk="0">
                  <a:moveTo>
                    <a:pt x="4049" y="1"/>
                  </a:moveTo>
                  <a:cubicBezTo>
                    <a:pt x="1829" y="1"/>
                    <a:pt x="0" y="1806"/>
                    <a:pt x="0" y="4039"/>
                  </a:cubicBezTo>
                  <a:cubicBezTo>
                    <a:pt x="0" y="6284"/>
                    <a:pt x="1850" y="8097"/>
                    <a:pt x="4086" y="8097"/>
                  </a:cubicBezTo>
                  <a:cubicBezTo>
                    <a:pt x="4112" y="8097"/>
                    <a:pt x="4137" y="8097"/>
                    <a:pt x="4163" y="8097"/>
                  </a:cubicBezTo>
                  <a:lnTo>
                    <a:pt x="24220" y="8097"/>
                  </a:lnTo>
                  <a:cubicBezTo>
                    <a:pt x="24620" y="8097"/>
                    <a:pt x="24956" y="7760"/>
                    <a:pt x="24956" y="7340"/>
                  </a:cubicBezTo>
                  <a:lnTo>
                    <a:pt x="24956" y="6583"/>
                  </a:lnTo>
                  <a:cubicBezTo>
                    <a:pt x="24956" y="6183"/>
                    <a:pt x="24620" y="5847"/>
                    <a:pt x="24220" y="5847"/>
                  </a:cubicBezTo>
                  <a:lnTo>
                    <a:pt x="4163" y="5847"/>
                  </a:lnTo>
                  <a:lnTo>
                    <a:pt x="4163" y="5868"/>
                  </a:lnTo>
                  <a:cubicBezTo>
                    <a:pt x="3175" y="5847"/>
                    <a:pt x="2376" y="5069"/>
                    <a:pt x="2355" y="4102"/>
                  </a:cubicBezTo>
                  <a:cubicBezTo>
                    <a:pt x="2355" y="3072"/>
                    <a:pt x="3175" y="2252"/>
                    <a:pt x="4205" y="2252"/>
                  </a:cubicBezTo>
                  <a:lnTo>
                    <a:pt x="24220" y="2252"/>
                  </a:lnTo>
                  <a:cubicBezTo>
                    <a:pt x="24620" y="2252"/>
                    <a:pt x="24956" y="1915"/>
                    <a:pt x="24956" y="1495"/>
                  </a:cubicBezTo>
                  <a:lnTo>
                    <a:pt x="24956" y="759"/>
                  </a:lnTo>
                  <a:cubicBezTo>
                    <a:pt x="24956" y="339"/>
                    <a:pt x="24620" y="2"/>
                    <a:pt x="24220" y="2"/>
                  </a:cubicBezTo>
                  <a:lnTo>
                    <a:pt x="4163" y="2"/>
                  </a:lnTo>
                  <a:cubicBezTo>
                    <a:pt x="4125" y="1"/>
                    <a:pt x="4087" y="1"/>
                    <a:pt x="40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5"/>
            <p:cNvSpPr/>
            <p:nvPr/>
          </p:nvSpPr>
          <p:spPr>
            <a:xfrm>
              <a:off x="3864628" y="1956566"/>
              <a:ext cx="21426" cy="33688"/>
            </a:xfrm>
            <a:custGeom>
              <a:avLst/>
              <a:gdLst/>
              <a:ahLst/>
              <a:cxnLst/>
              <a:rect l="l" t="t" r="r" b="b"/>
              <a:pathLst>
                <a:path w="1431" h="2250" extrusionOk="0">
                  <a:moveTo>
                    <a:pt x="0" y="0"/>
                  </a:moveTo>
                  <a:lnTo>
                    <a:pt x="0" y="2250"/>
                  </a:lnTo>
                  <a:lnTo>
                    <a:pt x="673" y="2250"/>
                  </a:lnTo>
                  <a:cubicBezTo>
                    <a:pt x="1094" y="2250"/>
                    <a:pt x="1430" y="1913"/>
                    <a:pt x="1430" y="1493"/>
                  </a:cubicBezTo>
                  <a:lnTo>
                    <a:pt x="1430" y="757"/>
                  </a:lnTo>
                  <a:cubicBezTo>
                    <a:pt x="1430" y="337"/>
                    <a:pt x="1094" y="0"/>
                    <a:pt x="673"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5"/>
            <p:cNvSpPr/>
            <p:nvPr/>
          </p:nvSpPr>
          <p:spPr>
            <a:xfrm>
              <a:off x="3864628" y="2044065"/>
              <a:ext cx="21426" cy="33703"/>
            </a:xfrm>
            <a:custGeom>
              <a:avLst/>
              <a:gdLst/>
              <a:ahLst/>
              <a:cxnLst/>
              <a:rect l="l" t="t" r="r" b="b"/>
              <a:pathLst>
                <a:path w="1431" h="2251" extrusionOk="0">
                  <a:moveTo>
                    <a:pt x="0" y="1"/>
                  </a:moveTo>
                  <a:lnTo>
                    <a:pt x="0" y="2251"/>
                  </a:lnTo>
                  <a:lnTo>
                    <a:pt x="673" y="2251"/>
                  </a:lnTo>
                  <a:cubicBezTo>
                    <a:pt x="1094" y="2251"/>
                    <a:pt x="1430" y="1914"/>
                    <a:pt x="1430" y="1494"/>
                  </a:cubicBezTo>
                  <a:lnTo>
                    <a:pt x="1430" y="737"/>
                  </a:lnTo>
                  <a:cubicBezTo>
                    <a:pt x="1430" y="337"/>
                    <a:pt x="1094" y="1"/>
                    <a:pt x="673" y="1"/>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5"/>
            <p:cNvSpPr/>
            <p:nvPr/>
          </p:nvSpPr>
          <p:spPr>
            <a:xfrm>
              <a:off x="3574401" y="2016995"/>
              <a:ext cx="52583" cy="52733"/>
            </a:xfrm>
            <a:custGeom>
              <a:avLst/>
              <a:gdLst/>
              <a:ahLst/>
              <a:cxnLst/>
              <a:rect l="l" t="t" r="r" b="b"/>
              <a:pathLst>
                <a:path w="3512" h="3522" extrusionOk="0">
                  <a:moveTo>
                    <a:pt x="736" y="1"/>
                  </a:moveTo>
                  <a:cubicBezTo>
                    <a:pt x="336" y="1"/>
                    <a:pt x="0" y="337"/>
                    <a:pt x="0" y="758"/>
                  </a:cubicBezTo>
                  <a:lnTo>
                    <a:pt x="0" y="2776"/>
                  </a:lnTo>
                  <a:cubicBezTo>
                    <a:pt x="0" y="3205"/>
                    <a:pt x="349" y="3521"/>
                    <a:pt x="752" y="3521"/>
                  </a:cubicBezTo>
                  <a:cubicBezTo>
                    <a:pt x="843" y="3521"/>
                    <a:pt x="937" y="3505"/>
                    <a:pt x="1030" y="3470"/>
                  </a:cubicBezTo>
                  <a:lnTo>
                    <a:pt x="1787" y="3155"/>
                  </a:lnTo>
                  <a:lnTo>
                    <a:pt x="2460" y="3449"/>
                  </a:lnTo>
                  <a:cubicBezTo>
                    <a:pt x="2560" y="3491"/>
                    <a:pt x="2662" y="3510"/>
                    <a:pt x="2760" y="3510"/>
                  </a:cubicBezTo>
                  <a:cubicBezTo>
                    <a:pt x="3160" y="3510"/>
                    <a:pt x="3511" y="3193"/>
                    <a:pt x="3511" y="2755"/>
                  </a:cubicBezTo>
                  <a:lnTo>
                    <a:pt x="3511" y="758"/>
                  </a:lnTo>
                  <a:cubicBezTo>
                    <a:pt x="3511" y="337"/>
                    <a:pt x="3175" y="1"/>
                    <a:pt x="27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5"/>
            <p:cNvSpPr/>
            <p:nvPr/>
          </p:nvSpPr>
          <p:spPr>
            <a:xfrm>
              <a:off x="3536311" y="2111127"/>
              <a:ext cx="315740" cy="53841"/>
            </a:xfrm>
            <a:custGeom>
              <a:avLst/>
              <a:gdLst/>
              <a:ahLst/>
              <a:cxnLst/>
              <a:rect l="l" t="t" r="r" b="b"/>
              <a:pathLst>
                <a:path w="21088" h="3596" extrusionOk="0">
                  <a:moveTo>
                    <a:pt x="0" y="0"/>
                  </a:moveTo>
                  <a:lnTo>
                    <a:pt x="0" y="3595"/>
                  </a:lnTo>
                  <a:lnTo>
                    <a:pt x="19300" y="3595"/>
                  </a:lnTo>
                  <a:cubicBezTo>
                    <a:pt x="20289" y="3595"/>
                    <a:pt x="21088" y="2796"/>
                    <a:pt x="21088" y="1808"/>
                  </a:cubicBezTo>
                  <a:cubicBezTo>
                    <a:pt x="21088" y="820"/>
                    <a:pt x="20289" y="0"/>
                    <a:pt x="19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5"/>
            <p:cNvSpPr/>
            <p:nvPr/>
          </p:nvSpPr>
          <p:spPr>
            <a:xfrm>
              <a:off x="3536311" y="2111127"/>
              <a:ext cx="315740" cy="53841"/>
            </a:xfrm>
            <a:custGeom>
              <a:avLst/>
              <a:gdLst/>
              <a:ahLst/>
              <a:cxnLst/>
              <a:rect l="l" t="t" r="r" b="b"/>
              <a:pathLst>
                <a:path w="21088" h="3596" extrusionOk="0">
                  <a:moveTo>
                    <a:pt x="19279" y="0"/>
                  </a:moveTo>
                  <a:cubicBezTo>
                    <a:pt x="19679" y="1178"/>
                    <a:pt x="18817" y="2397"/>
                    <a:pt x="17576" y="2397"/>
                  </a:cubicBezTo>
                  <a:lnTo>
                    <a:pt x="0" y="2397"/>
                  </a:lnTo>
                  <a:lnTo>
                    <a:pt x="0" y="3595"/>
                  </a:lnTo>
                  <a:lnTo>
                    <a:pt x="19300" y="3595"/>
                  </a:lnTo>
                  <a:cubicBezTo>
                    <a:pt x="20289" y="3595"/>
                    <a:pt x="21088" y="2796"/>
                    <a:pt x="21088" y="1808"/>
                  </a:cubicBezTo>
                  <a:cubicBezTo>
                    <a:pt x="21088" y="820"/>
                    <a:pt x="20289" y="0"/>
                    <a:pt x="19300"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5"/>
            <p:cNvSpPr/>
            <p:nvPr/>
          </p:nvSpPr>
          <p:spPr>
            <a:xfrm>
              <a:off x="3513642" y="2077439"/>
              <a:ext cx="370509" cy="120888"/>
            </a:xfrm>
            <a:custGeom>
              <a:avLst/>
              <a:gdLst/>
              <a:ahLst/>
              <a:cxnLst/>
              <a:rect l="l" t="t" r="r" b="b"/>
              <a:pathLst>
                <a:path w="24746" h="8074" extrusionOk="0">
                  <a:moveTo>
                    <a:pt x="757" y="1"/>
                  </a:moveTo>
                  <a:cubicBezTo>
                    <a:pt x="337" y="1"/>
                    <a:pt x="0" y="337"/>
                    <a:pt x="0" y="757"/>
                  </a:cubicBezTo>
                  <a:lnTo>
                    <a:pt x="0" y="1493"/>
                  </a:lnTo>
                  <a:cubicBezTo>
                    <a:pt x="0" y="1914"/>
                    <a:pt x="337" y="2250"/>
                    <a:pt x="757" y="2250"/>
                  </a:cubicBezTo>
                  <a:lnTo>
                    <a:pt x="20772" y="2250"/>
                  </a:lnTo>
                  <a:cubicBezTo>
                    <a:pt x="21782" y="2250"/>
                    <a:pt x="22602" y="3070"/>
                    <a:pt x="22602" y="4079"/>
                  </a:cubicBezTo>
                  <a:cubicBezTo>
                    <a:pt x="22602" y="5067"/>
                    <a:pt x="21803" y="5845"/>
                    <a:pt x="20814" y="5845"/>
                  </a:cubicBezTo>
                  <a:lnTo>
                    <a:pt x="20814" y="5824"/>
                  </a:lnTo>
                  <a:lnTo>
                    <a:pt x="757" y="5824"/>
                  </a:lnTo>
                  <a:cubicBezTo>
                    <a:pt x="337" y="5824"/>
                    <a:pt x="0" y="6161"/>
                    <a:pt x="0" y="6581"/>
                  </a:cubicBezTo>
                  <a:lnTo>
                    <a:pt x="0" y="7338"/>
                  </a:lnTo>
                  <a:cubicBezTo>
                    <a:pt x="0" y="7738"/>
                    <a:pt x="337" y="8074"/>
                    <a:pt x="757" y="8074"/>
                  </a:cubicBezTo>
                  <a:lnTo>
                    <a:pt x="20814" y="8074"/>
                  </a:lnTo>
                  <a:cubicBezTo>
                    <a:pt x="23001" y="8032"/>
                    <a:pt x="24746" y="6224"/>
                    <a:pt x="24746" y="4037"/>
                  </a:cubicBezTo>
                  <a:cubicBezTo>
                    <a:pt x="24746" y="1851"/>
                    <a:pt x="23001" y="64"/>
                    <a:pt x="20814" y="1"/>
                  </a:cubicBezTo>
                  <a:close/>
                </a:path>
              </a:pathLst>
            </a:custGeom>
            <a:solidFill>
              <a:srgbClr val="634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5"/>
            <p:cNvSpPr/>
            <p:nvPr/>
          </p:nvSpPr>
          <p:spPr>
            <a:xfrm>
              <a:off x="3806385" y="2077753"/>
              <a:ext cx="77767" cy="120888"/>
            </a:xfrm>
            <a:custGeom>
              <a:avLst/>
              <a:gdLst/>
              <a:ahLst/>
              <a:cxnLst/>
              <a:rect l="l" t="t" r="r" b="b"/>
              <a:pathLst>
                <a:path w="5194" h="8074" extrusionOk="0">
                  <a:moveTo>
                    <a:pt x="1" y="1"/>
                  </a:moveTo>
                  <a:cubicBezTo>
                    <a:pt x="2188" y="43"/>
                    <a:pt x="3933" y="1851"/>
                    <a:pt x="3933" y="4037"/>
                  </a:cubicBezTo>
                  <a:cubicBezTo>
                    <a:pt x="3933" y="6224"/>
                    <a:pt x="2188" y="8011"/>
                    <a:pt x="1" y="8074"/>
                  </a:cubicBezTo>
                  <a:lnTo>
                    <a:pt x="1262" y="8074"/>
                  </a:lnTo>
                  <a:cubicBezTo>
                    <a:pt x="3449" y="8011"/>
                    <a:pt x="5194" y="6224"/>
                    <a:pt x="5194" y="4037"/>
                  </a:cubicBezTo>
                  <a:cubicBezTo>
                    <a:pt x="5194" y="1851"/>
                    <a:pt x="3449" y="43"/>
                    <a:pt x="1262" y="1"/>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5"/>
            <p:cNvSpPr/>
            <p:nvPr/>
          </p:nvSpPr>
          <p:spPr>
            <a:xfrm>
              <a:off x="3772397" y="2138182"/>
              <a:ext cx="52898" cy="52568"/>
            </a:xfrm>
            <a:custGeom>
              <a:avLst/>
              <a:gdLst/>
              <a:ahLst/>
              <a:cxnLst/>
              <a:rect l="l" t="t" r="r" b="b"/>
              <a:pathLst>
                <a:path w="3533" h="3511" extrusionOk="0">
                  <a:moveTo>
                    <a:pt x="720" y="0"/>
                  </a:moveTo>
                  <a:cubicBezTo>
                    <a:pt x="317" y="0"/>
                    <a:pt x="0" y="329"/>
                    <a:pt x="0" y="737"/>
                  </a:cubicBezTo>
                  <a:lnTo>
                    <a:pt x="0" y="2734"/>
                  </a:lnTo>
                  <a:cubicBezTo>
                    <a:pt x="0" y="3173"/>
                    <a:pt x="365" y="3489"/>
                    <a:pt x="759" y="3489"/>
                  </a:cubicBezTo>
                  <a:cubicBezTo>
                    <a:pt x="856" y="3489"/>
                    <a:pt x="956" y="3470"/>
                    <a:pt x="1052" y="3428"/>
                  </a:cubicBezTo>
                  <a:lnTo>
                    <a:pt x="1745" y="3134"/>
                  </a:lnTo>
                  <a:lnTo>
                    <a:pt x="2502" y="3449"/>
                  </a:lnTo>
                  <a:cubicBezTo>
                    <a:pt x="2599" y="3491"/>
                    <a:pt x="2697" y="3510"/>
                    <a:pt x="2794" y="3510"/>
                  </a:cubicBezTo>
                  <a:cubicBezTo>
                    <a:pt x="3182" y="3510"/>
                    <a:pt x="3532" y="3197"/>
                    <a:pt x="3532" y="2776"/>
                  </a:cubicBezTo>
                  <a:lnTo>
                    <a:pt x="3532" y="737"/>
                  </a:lnTo>
                  <a:cubicBezTo>
                    <a:pt x="3532" y="349"/>
                    <a:pt x="3215" y="0"/>
                    <a:pt x="2811" y="0"/>
                  </a:cubicBezTo>
                  <a:cubicBezTo>
                    <a:pt x="2799" y="0"/>
                    <a:pt x="2787" y="1"/>
                    <a:pt x="2776" y="1"/>
                  </a:cubicBezTo>
                  <a:lnTo>
                    <a:pt x="757" y="1"/>
                  </a:lnTo>
                  <a:cubicBezTo>
                    <a:pt x="745" y="1"/>
                    <a:pt x="732" y="0"/>
                    <a:pt x="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65"/>
          <p:cNvGrpSpPr/>
          <p:nvPr/>
        </p:nvGrpSpPr>
        <p:grpSpPr>
          <a:xfrm>
            <a:off x="3553501" y="1275607"/>
            <a:ext cx="570017" cy="206905"/>
            <a:chOff x="3486572" y="2433470"/>
            <a:chExt cx="379328" cy="281738"/>
          </a:xfrm>
        </p:grpSpPr>
        <p:sp>
          <p:nvSpPr>
            <p:cNvPr id="1001" name="Google Shape;1001;p65"/>
            <p:cNvSpPr/>
            <p:nvPr/>
          </p:nvSpPr>
          <p:spPr>
            <a:xfrm>
              <a:off x="3549217" y="2556544"/>
              <a:ext cx="253724" cy="139858"/>
            </a:xfrm>
            <a:custGeom>
              <a:avLst/>
              <a:gdLst/>
              <a:ahLst/>
              <a:cxnLst/>
              <a:rect l="l" t="t" r="r" b="b"/>
              <a:pathLst>
                <a:path w="16946" h="9341" extrusionOk="0">
                  <a:moveTo>
                    <a:pt x="0" y="1"/>
                  </a:moveTo>
                  <a:lnTo>
                    <a:pt x="0" y="6371"/>
                  </a:lnTo>
                  <a:cubicBezTo>
                    <a:pt x="2447" y="8323"/>
                    <a:pt x="5443" y="9341"/>
                    <a:pt x="8469" y="9341"/>
                  </a:cubicBezTo>
                  <a:cubicBezTo>
                    <a:pt x="10071" y="9341"/>
                    <a:pt x="11682" y="9056"/>
                    <a:pt x="13224" y="8474"/>
                  </a:cubicBezTo>
                  <a:cubicBezTo>
                    <a:pt x="13498" y="8389"/>
                    <a:pt x="13771" y="8284"/>
                    <a:pt x="14023" y="8158"/>
                  </a:cubicBezTo>
                  <a:cubicBezTo>
                    <a:pt x="15075" y="7696"/>
                    <a:pt x="16042" y="7086"/>
                    <a:pt x="16946" y="6371"/>
                  </a:cubicBezTo>
                  <a:lnTo>
                    <a:pt x="16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5"/>
            <p:cNvSpPr/>
            <p:nvPr/>
          </p:nvSpPr>
          <p:spPr>
            <a:xfrm>
              <a:off x="3549532" y="2556544"/>
              <a:ext cx="62016" cy="129392"/>
            </a:xfrm>
            <a:custGeom>
              <a:avLst/>
              <a:gdLst/>
              <a:ahLst/>
              <a:cxnLst/>
              <a:rect l="l" t="t" r="r" b="b"/>
              <a:pathLst>
                <a:path w="4142" h="8642" extrusionOk="0">
                  <a:moveTo>
                    <a:pt x="0" y="1"/>
                  </a:moveTo>
                  <a:lnTo>
                    <a:pt x="0" y="6371"/>
                  </a:lnTo>
                  <a:cubicBezTo>
                    <a:pt x="1241" y="7359"/>
                    <a:pt x="2649" y="8137"/>
                    <a:pt x="4142" y="8642"/>
                  </a:cubicBezTo>
                  <a:lnTo>
                    <a:pt x="4142" y="1"/>
                  </a:lnTo>
                  <a:close/>
                </a:path>
              </a:pathLst>
            </a:custGeom>
            <a:solidFill>
              <a:srgbClr val="634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5"/>
            <p:cNvSpPr/>
            <p:nvPr/>
          </p:nvSpPr>
          <p:spPr>
            <a:xfrm>
              <a:off x="3746734" y="2570079"/>
              <a:ext cx="12921" cy="113342"/>
            </a:xfrm>
            <a:custGeom>
              <a:avLst/>
              <a:gdLst/>
              <a:ahLst/>
              <a:cxnLst/>
              <a:rect l="l" t="t" r="r" b="b"/>
              <a:pathLst>
                <a:path w="863" h="7570" extrusionOk="0">
                  <a:moveTo>
                    <a:pt x="432" y="1"/>
                  </a:moveTo>
                  <a:cubicBezTo>
                    <a:pt x="216" y="1"/>
                    <a:pt x="1" y="148"/>
                    <a:pt x="32" y="442"/>
                  </a:cubicBezTo>
                  <a:lnTo>
                    <a:pt x="32" y="7570"/>
                  </a:lnTo>
                  <a:cubicBezTo>
                    <a:pt x="306" y="7485"/>
                    <a:pt x="579" y="7380"/>
                    <a:pt x="831" y="7254"/>
                  </a:cubicBezTo>
                  <a:lnTo>
                    <a:pt x="831" y="442"/>
                  </a:lnTo>
                  <a:cubicBezTo>
                    <a:pt x="863" y="148"/>
                    <a:pt x="647" y="1"/>
                    <a:pt x="432" y="1"/>
                  </a:cubicBezTo>
                  <a:close/>
                </a:path>
              </a:pathLst>
            </a:custGeom>
            <a:solidFill>
              <a:srgbClr val="5E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5"/>
            <p:cNvSpPr/>
            <p:nvPr/>
          </p:nvSpPr>
          <p:spPr>
            <a:xfrm>
              <a:off x="3549532" y="2556544"/>
              <a:ext cx="253410" cy="56057"/>
            </a:xfrm>
            <a:custGeom>
              <a:avLst/>
              <a:gdLst/>
              <a:ahLst/>
              <a:cxnLst/>
              <a:rect l="l" t="t" r="r" b="b"/>
              <a:pathLst>
                <a:path w="16925" h="3744" extrusionOk="0">
                  <a:moveTo>
                    <a:pt x="0" y="1"/>
                  </a:moveTo>
                  <a:lnTo>
                    <a:pt x="0" y="526"/>
                  </a:lnTo>
                  <a:lnTo>
                    <a:pt x="8452" y="3743"/>
                  </a:lnTo>
                  <a:lnTo>
                    <a:pt x="16925" y="526"/>
                  </a:lnTo>
                  <a:lnTo>
                    <a:pt x="16925" y="1"/>
                  </a:lnTo>
                  <a:close/>
                </a:path>
              </a:pathLst>
            </a:custGeom>
            <a:solidFill>
              <a:srgbClr val="5E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5"/>
            <p:cNvSpPr/>
            <p:nvPr/>
          </p:nvSpPr>
          <p:spPr>
            <a:xfrm>
              <a:off x="3486572" y="2433470"/>
              <a:ext cx="379328" cy="171255"/>
            </a:xfrm>
            <a:custGeom>
              <a:avLst/>
              <a:gdLst/>
              <a:ahLst/>
              <a:cxnLst/>
              <a:rect l="l" t="t" r="r" b="b"/>
              <a:pathLst>
                <a:path w="25335" h="11438" extrusionOk="0">
                  <a:moveTo>
                    <a:pt x="12657" y="0"/>
                  </a:moveTo>
                  <a:lnTo>
                    <a:pt x="0" y="4836"/>
                  </a:lnTo>
                  <a:lnTo>
                    <a:pt x="0" y="6623"/>
                  </a:lnTo>
                  <a:lnTo>
                    <a:pt x="12657" y="11437"/>
                  </a:lnTo>
                  <a:lnTo>
                    <a:pt x="25335" y="6623"/>
                  </a:lnTo>
                  <a:lnTo>
                    <a:pt x="25335" y="4836"/>
                  </a:lnTo>
                  <a:lnTo>
                    <a:pt x="12657" y="0"/>
                  </a:lnTo>
                  <a:close/>
                </a:path>
              </a:pathLst>
            </a:custGeom>
            <a:solidFill>
              <a:srgbClr val="9F8F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5"/>
            <p:cNvSpPr/>
            <p:nvPr/>
          </p:nvSpPr>
          <p:spPr>
            <a:xfrm>
              <a:off x="3486572" y="2505862"/>
              <a:ext cx="189507" cy="98863"/>
            </a:xfrm>
            <a:custGeom>
              <a:avLst/>
              <a:gdLst/>
              <a:ahLst/>
              <a:cxnLst/>
              <a:rect l="l" t="t" r="r" b="b"/>
              <a:pathLst>
                <a:path w="12657" h="6603" extrusionOk="0">
                  <a:moveTo>
                    <a:pt x="0" y="1"/>
                  </a:moveTo>
                  <a:lnTo>
                    <a:pt x="0" y="1788"/>
                  </a:lnTo>
                  <a:lnTo>
                    <a:pt x="12657" y="6602"/>
                  </a:lnTo>
                  <a:lnTo>
                    <a:pt x="12657" y="4836"/>
                  </a:lnTo>
                  <a:lnTo>
                    <a:pt x="0" y="1"/>
                  </a:lnTo>
                  <a:close/>
                </a:path>
              </a:pathLst>
            </a:custGeom>
            <a:solidFill>
              <a:srgbClr val="634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5"/>
            <p:cNvSpPr/>
            <p:nvPr/>
          </p:nvSpPr>
          <p:spPr>
            <a:xfrm>
              <a:off x="3667994" y="2491294"/>
              <a:ext cx="111650" cy="223914"/>
            </a:xfrm>
            <a:custGeom>
              <a:avLst/>
              <a:gdLst/>
              <a:ahLst/>
              <a:cxnLst/>
              <a:rect l="l" t="t" r="r" b="b"/>
              <a:pathLst>
                <a:path w="7457" h="14955" extrusionOk="0">
                  <a:moveTo>
                    <a:pt x="560" y="0"/>
                  </a:moveTo>
                  <a:cubicBezTo>
                    <a:pt x="189" y="0"/>
                    <a:pt x="1" y="537"/>
                    <a:pt x="393" y="742"/>
                  </a:cubicBezTo>
                  <a:lnTo>
                    <a:pt x="6679" y="3581"/>
                  </a:lnTo>
                  <a:lnTo>
                    <a:pt x="6679" y="14577"/>
                  </a:lnTo>
                  <a:cubicBezTo>
                    <a:pt x="6679" y="14787"/>
                    <a:pt x="6847" y="14955"/>
                    <a:pt x="7057" y="14955"/>
                  </a:cubicBezTo>
                  <a:cubicBezTo>
                    <a:pt x="7268" y="14955"/>
                    <a:pt x="7457" y="14787"/>
                    <a:pt x="7457" y="14577"/>
                  </a:cubicBezTo>
                  <a:lnTo>
                    <a:pt x="7457" y="3328"/>
                  </a:lnTo>
                  <a:cubicBezTo>
                    <a:pt x="7436" y="3181"/>
                    <a:pt x="7352" y="3034"/>
                    <a:pt x="7226" y="2971"/>
                  </a:cubicBezTo>
                  <a:lnTo>
                    <a:pt x="708" y="28"/>
                  </a:lnTo>
                  <a:cubicBezTo>
                    <a:pt x="656" y="9"/>
                    <a:pt x="607" y="0"/>
                    <a:pt x="5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65"/>
          <p:cNvGrpSpPr/>
          <p:nvPr/>
        </p:nvGrpSpPr>
        <p:grpSpPr>
          <a:xfrm>
            <a:off x="4916242" y="3395652"/>
            <a:ext cx="570009" cy="760274"/>
            <a:chOff x="7957948" y="3375631"/>
            <a:chExt cx="360629" cy="291012"/>
          </a:xfrm>
        </p:grpSpPr>
        <p:sp>
          <p:nvSpPr>
            <p:cNvPr id="1009" name="Google Shape;1009;p65"/>
            <p:cNvSpPr/>
            <p:nvPr/>
          </p:nvSpPr>
          <p:spPr>
            <a:xfrm>
              <a:off x="7957948" y="3393714"/>
              <a:ext cx="360629" cy="261116"/>
            </a:xfrm>
            <a:custGeom>
              <a:avLst/>
              <a:gdLst/>
              <a:ahLst/>
              <a:cxnLst/>
              <a:rect l="l" t="t" r="r" b="b"/>
              <a:pathLst>
                <a:path w="13800" h="9992" extrusionOk="0">
                  <a:moveTo>
                    <a:pt x="385" y="0"/>
                  </a:moveTo>
                  <a:cubicBezTo>
                    <a:pt x="174" y="0"/>
                    <a:pt x="0" y="173"/>
                    <a:pt x="0" y="395"/>
                  </a:cubicBezTo>
                  <a:lnTo>
                    <a:pt x="0" y="9607"/>
                  </a:lnTo>
                  <a:cubicBezTo>
                    <a:pt x="0" y="9818"/>
                    <a:pt x="174" y="9991"/>
                    <a:pt x="385" y="9991"/>
                  </a:cubicBezTo>
                  <a:lnTo>
                    <a:pt x="13405" y="9991"/>
                  </a:lnTo>
                  <a:cubicBezTo>
                    <a:pt x="13626" y="9991"/>
                    <a:pt x="13799" y="9818"/>
                    <a:pt x="13799" y="9607"/>
                  </a:cubicBezTo>
                  <a:lnTo>
                    <a:pt x="13799" y="395"/>
                  </a:lnTo>
                  <a:cubicBezTo>
                    <a:pt x="13799" y="173"/>
                    <a:pt x="13626" y="0"/>
                    <a:pt x="13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5"/>
            <p:cNvSpPr/>
            <p:nvPr/>
          </p:nvSpPr>
          <p:spPr>
            <a:xfrm>
              <a:off x="8286643" y="3393714"/>
              <a:ext cx="31934" cy="261116"/>
            </a:xfrm>
            <a:custGeom>
              <a:avLst/>
              <a:gdLst/>
              <a:ahLst/>
              <a:cxnLst/>
              <a:rect l="l" t="t" r="r" b="b"/>
              <a:pathLst>
                <a:path w="1222" h="9992" extrusionOk="0">
                  <a:moveTo>
                    <a:pt x="0" y="0"/>
                  </a:moveTo>
                  <a:cubicBezTo>
                    <a:pt x="212" y="0"/>
                    <a:pt x="385" y="173"/>
                    <a:pt x="385" y="395"/>
                  </a:cubicBezTo>
                  <a:lnTo>
                    <a:pt x="385" y="9607"/>
                  </a:lnTo>
                  <a:cubicBezTo>
                    <a:pt x="385" y="9818"/>
                    <a:pt x="212" y="9991"/>
                    <a:pt x="0" y="9991"/>
                  </a:cubicBezTo>
                  <a:lnTo>
                    <a:pt x="827" y="9991"/>
                  </a:lnTo>
                  <a:cubicBezTo>
                    <a:pt x="1048" y="9991"/>
                    <a:pt x="1221" y="9818"/>
                    <a:pt x="1221" y="9607"/>
                  </a:cubicBezTo>
                  <a:lnTo>
                    <a:pt x="1221" y="395"/>
                  </a:lnTo>
                  <a:cubicBezTo>
                    <a:pt x="1221" y="173"/>
                    <a:pt x="1048" y="0"/>
                    <a:pt x="827" y="0"/>
                  </a:cubicBezTo>
                  <a:close/>
                </a:path>
              </a:pathLst>
            </a:custGeom>
            <a:solidFill>
              <a:srgbClr val="958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5"/>
            <p:cNvSpPr/>
            <p:nvPr/>
          </p:nvSpPr>
          <p:spPr>
            <a:xfrm>
              <a:off x="7978541" y="3597757"/>
              <a:ext cx="159853" cy="33946"/>
            </a:xfrm>
            <a:custGeom>
              <a:avLst/>
              <a:gdLst/>
              <a:ahLst/>
              <a:cxnLst/>
              <a:rect l="l" t="t" r="r" b="b"/>
              <a:pathLst>
                <a:path w="6117" h="1299" extrusionOk="0">
                  <a:moveTo>
                    <a:pt x="1" y="1"/>
                  </a:moveTo>
                  <a:lnTo>
                    <a:pt x="1" y="1193"/>
                  </a:lnTo>
                  <a:cubicBezTo>
                    <a:pt x="1" y="1251"/>
                    <a:pt x="49" y="1299"/>
                    <a:pt x="116" y="1299"/>
                  </a:cubicBezTo>
                  <a:lnTo>
                    <a:pt x="6117" y="1299"/>
                  </a:lnTo>
                  <a:lnTo>
                    <a:pt x="61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5"/>
            <p:cNvSpPr/>
            <p:nvPr/>
          </p:nvSpPr>
          <p:spPr>
            <a:xfrm>
              <a:off x="8138367" y="3597757"/>
              <a:ext cx="159591" cy="33946"/>
            </a:xfrm>
            <a:custGeom>
              <a:avLst/>
              <a:gdLst/>
              <a:ahLst/>
              <a:cxnLst/>
              <a:rect l="l" t="t" r="r" b="b"/>
              <a:pathLst>
                <a:path w="6107" h="1299" extrusionOk="0">
                  <a:moveTo>
                    <a:pt x="1" y="1"/>
                  </a:moveTo>
                  <a:lnTo>
                    <a:pt x="1" y="1299"/>
                  </a:lnTo>
                  <a:lnTo>
                    <a:pt x="6001" y="1299"/>
                  </a:lnTo>
                  <a:cubicBezTo>
                    <a:pt x="6059" y="1299"/>
                    <a:pt x="6107" y="1251"/>
                    <a:pt x="6107" y="1193"/>
                  </a:cubicBezTo>
                  <a:lnTo>
                    <a:pt x="61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5"/>
            <p:cNvSpPr/>
            <p:nvPr/>
          </p:nvSpPr>
          <p:spPr>
            <a:xfrm>
              <a:off x="8122531" y="3631677"/>
              <a:ext cx="31202" cy="34965"/>
            </a:xfrm>
            <a:custGeom>
              <a:avLst/>
              <a:gdLst/>
              <a:ahLst/>
              <a:cxnLst/>
              <a:rect l="l" t="t" r="r" b="b"/>
              <a:pathLst>
                <a:path w="1194" h="1338" extrusionOk="0">
                  <a:moveTo>
                    <a:pt x="1" y="1"/>
                  </a:moveTo>
                  <a:lnTo>
                    <a:pt x="1" y="1107"/>
                  </a:lnTo>
                  <a:cubicBezTo>
                    <a:pt x="1" y="1232"/>
                    <a:pt x="97" y="1328"/>
                    <a:pt x="222" y="1337"/>
                  </a:cubicBezTo>
                  <a:lnTo>
                    <a:pt x="972" y="1337"/>
                  </a:lnTo>
                  <a:cubicBezTo>
                    <a:pt x="1097" y="1328"/>
                    <a:pt x="1193" y="1232"/>
                    <a:pt x="1193" y="1107"/>
                  </a:cubicBezTo>
                  <a:lnTo>
                    <a:pt x="1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5"/>
            <p:cNvSpPr/>
            <p:nvPr/>
          </p:nvSpPr>
          <p:spPr>
            <a:xfrm>
              <a:off x="7978541" y="3375631"/>
              <a:ext cx="159853" cy="234226"/>
            </a:xfrm>
            <a:custGeom>
              <a:avLst/>
              <a:gdLst/>
              <a:ahLst/>
              <a:cxnLst/>
              <a:rect l="l" t="t" r="r" b="b"/>
              <a:pathLst>
                <a:path w="6117" h="8963" extrusionOk="0">
                  <a:moveTo>
                    <a:pt x="116" y="0"/>
                  </a:moveTo>
                  <a:cubicBezTo>
                    <a:pt x="49" y="0"/>
                    <a:pt x="1" y="48"/>
                    <a:pt x="1" y="106"/>
                  </a:cubicBezTo>
                  <a:lnTo>
                    <a:pt x="1" y="8856"/>
                  </a:lnTo>
                  <a:cubicBezTo>
                    <a:pt x="1" y="8914"/>
                    <a:pt x="49" y="8962"/>
                    <a:pt x="116" y="8962"/>
                  </a:cubicBezTo>
                  <a:lnTo>
                    <a:pt x="6117" y="8962"/>
                  </a:lnTo>
                  <a:lnTo>
                    <a:pt x="6117" y="0"/>
                  </a:ln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5"/>
            <p:cNvSpPr/>
            <p:nvPr/>
          </p:nvSpPr>
          <p:spPr>
            <a:xfrm>
              <a:off x="8138367" y="3375631"/>
              <a:ext cx="159591" cy="234252"/>
            </a:xfrm>
            <a:custGeom>
              <a:avLst/>
              <a:gdLst/>
              <a:ahLst/>
              <a:cxnLst/>
              <a:rect l="l" t="t" r="r" b="b"/>
              <a:pathLst>
                <a:path w="6107" h="8964" extrusionOk="0">
                  <a:moveTo>
                    <a:pt x="1" y="0"/>
                  </a:moveTo>
                  <a:lnTo>
                    <a:pt x="1" y="8962"/>
                  </a:lnTo>
                  <a:lnTo>
                    <a:pt x="5992" y="8962"/>
                  </a:lnTo>
                  <a:cubicBezTo>
                    <a:pt x="5997" y="8963"/>
                    <a:pt x="6003" y="8963"/>
                    <a:pt x="6008" y="8963"/>
                  </a:cubicBezTo>
                  <a:cubicBezTo>
                    <a:pt x="6067" y="8963"/>
                    <a:pt x="6107" y="8918"/>
                    <a:pt x="6107" y="8856"/>
                  </a:cubicBezTo>
                  <a:lnTo>
                    <a:pt x="6107" y="106"/>
                  </a:lnTo>
                  <a:cubicBezTo>
                    <a:pt x="6107" y="48"/>
                    <a:pt x="6059" y="0"/>
                    <a:pt x="6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5"/>
            <p:cNvSpPr/>
            <p:nvPr/>
          </p:nvSpPr>
          <p:spPr>
            <a:xfrm>
              <a:off x="8033576" y="3407277"/>
              <a:ext cx="80958" cy="10584"/>
            </a:xfrm>
            <a:custGeom>
              <a:avLst/>
              <a:gdLst/>
              <a:ahLst/>
              <a:cxnLst/>
              <a:rect l="l" t="t" r="r" b="b"/>
              <a:pathLst>
                <a:path w="3098" h="405" extrusionOk="0">
                  <a:moveTo>
                    <a:pt x="270" y="1"/>
                  </a:moveTo>
                  <a:cubicBezTo>
                    <a:pt x="1" y="1"/>
                    <a:pt x="1" y="404"/>
                    <a:pt x="270" y="404"/>
                  </a:cubicBezTo>
                  <a:lnTo>
                    <a:pt x="2828" y="404"/>
                  </a:lnTo>
                  <a:cubicBezTo>
                    <a:pt x="3097" y="404"/>
                    <a:pt x="3097" y="1"/>
                    <a:pt x="2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5"/>
            <p:cNvSpPr/>
            <p:nvPr/>
          </p:nvSpPr>
          <p:spPr>
            <a:xfrm>
              <a:off x="8003184" y="3428889"/>
              <a:ext cx="111351" cy="10584"/>
            </a:xfrm>
            <a:custGeom>
              <a:avLst/>
              <a:gdLst/>
              <a:ahLst/>
              <a:cxnLst/>
              <a:rect l="l" t="t" r="r" b="b"/>
              <a:pathLst>
                <a:path w="4261" h="405" extrusionOk="0">
                  <a:moveTo>
                    <a:pt x="270" y="1"/>
                  </a:moveTo>
                  <a:cubicBezTo>
                    <a:pt x="0" y="1"/>
                    <a:pt x="0" y="404"/>
                    <a:pt x="270" y="404"/>
                  </a:cubicBezTo>
                  <a:lnTo>
                    <a:pt x="3991" y="404"/>
                  </a:lnTo>
                  <a:cubicBezTo>
                    <a:pt x="4260" y="404"/>
                    <a:pt x="4260" y="1"/>
                    <a:pt x="3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5"/>
            <p:cNvSpPr/>
            <p:nvPr/>
          </p:nvSpPr>
          <p:spPr>
            <a:xfrm>
              <a:off x="8003184" y="3450761"/>
              <a:ext cx="111351" cy="10584"/>
            </a:xfrm>
            <a:custGeom>
              <a:avLst/>
              <a:gdLst/>
              <a:ahLst/>
              <a:cxnLst/>
              <a:rect l="l" t="t" r="r" b="b"/>
              <a:pathLst>
                <a:path w="4261" h="405" extrusionOk="0">
                  <a:moveTo>
                    <a:pt x="4000" y="0"/>
                  </a:moveTo>
                  <a:cubicBezTo>
                    <a:pt x="3997" y="0"/>
                    <a:pt x="3994" y="0"/>
                    <a:pt x="3991" y="0"/>
                  </a:cubicBezTo>
                  <a:lnTo>
                    <a:pt x="270" y="0"/>
                  </a:lnTo>
                  <a:cubicBezTo>
                    <a:pt x="0" y="0"/>
                    <a:pt x="0" y="404"/>
                    <a:pt x="270" y="404"/>
                  </a:cubicBezTo>
                  <a:lnTo>
                    <a:pt x="3991" y="404"/>
                  </a:lnTo>
                  <a:cubicBezTo>
                    <a:pt x="4257" y="395"/>
                    <a:pt x="4260" y="0"/>
                    <a:pt x="40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5"/>
            <p:cNvSpPr/>
            <p:nvPr/>
          </p:nvSpPr>
          <p:spPr>
            <a:xfrm>
              <a:off x="8003184" y="3472608"/>
              <a:ext cx="88720" cy="10584"/>
            </a:xfrm>
            <a:custGeom>
              <a:avLst/>
              <a:gdLst/>
              <a:ahLst/>
              <a:cxnLst/>
              <a:rect l="l" t="t" r="r" b="b"/>
              <a:pathLst>
                <a:path w="3395" h="405" extrusionOk="0">
                  <a:moveTo>
                    <a:pt x="270" y="1"/>
                  </a:moveTo>
                  <a:cubicBezTo>
                    <a:pt x="0" y="1"/>
                    <a:pt x="0" y="405"/>
                    <a:pt x="270" y="405"/>
                  </a:cubicBezTo>
                  <a:lnTo>
                    <a:pt x="3126" y="405"/>
                  </a:lnTo>
                  <a:cubicBezTo>
                    <a:pt x="3395" y="405"/>
                    <a:pt x="3395" y="1"/>
                    <a:pt x="3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5"/>
            <p:cNvSpPr/>
            <p:nvPr/>
          </p:nvSpPr>
          <p:spPr>
            <a:xfrm>
              <a:off x="8033576" y="3515831"/>
              <a:ext cx="80958" cy="10584"/>
            </a:xfrm>
            <a:custGeom>
              <a:avLst/>
              <a:gdLst/>
              <a:ahLst/>
              <a:cxnLst/>
              <a:rect l="l" t="t" r="r" b="b"/>
              <a:pathLst>
                <a:path w="3098" h="405" extrusionOk="0">
                  <a:moveTo>
                    <a:pt x="270" y="1"/>
                  </a:moveTo>
                  <a:cubicBezTo>
                    <a:pt x="1" y="1"/>
                    <a:pt x="1" y="405"/>
                    <a:pt x="270" y="405"/>
                  </a:cubicBezTo>
                  <a:lnTo>
                    <a:pt x="2828" y="405"/>
                  </a:lnTo>
                  <a:cubicBezTo>
                    <a:pt x="3097" y="405"/>
                    <a:pt x="3097" y="1"/>
                    <a:pt x="2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5"/>
            <p:cNvSpPr/>
            <p:nvPr/>
          </p:nvSpPr>
          <p:spPr>
            <a:xfrm>
              <a:off x="8003184" y="3537443"/>
              <a:ext cx="111351" cy="10584"/>
            </a:xfrm>
            <a:custGeom>
              <a:avLst/>
              <a:gdLst/>
              <a:ahLst/>
              <a:cxnLst/>
              <a:rect l="l" t="t" r="r" b="b"/>
              <a:pathLst>
                <a:path w="4261" h="405" extrusionOk="0">
                  <a:moveTo>
                    <a:pt x="270" y="1"/>
                  </a:moveTo>
                  <a:cubicBezTo>
                    <a:pt x="0" y="1"/>
                    <a:pt x="0" y="405"/>
                    <a:pt x="270" y="405"/>
                  </a:cubicBezTo>
                  <a:lnTo>
                    <a:pt x="3991" y="405"/>
                  </a:lnTo>
                  <a:cubicBezTo>
                    <a:pt x="4260" y="405"/>
                    <a:pt x="4260" y="1"/>
                    <a:pt x="3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p:cNvSpPr/>
            <p:nvPr/>
          </p:nvSpPr>
          <p:spPr>
            <a:xfrm>
              <a:off x="8003184" y="3559316"/>
              <a:ext cx="55296" cy="10584"/>
            </a:xfrm>
            <a:custGeom>
              <a:avLst/>
              <a:gdLst/>
              <a:ahLst/>
              <a:cxnLst/>
              <a:rect l="l" t="t" r="r" b="b"/>
              <a:pathLst>
                <a:path w="2116" h="405" extrusionOk="0">
                  <a:moveTo>
                    <a:pt x="270" y="0"/>
                  </a:moveTo>
                  <a:cubicBezTo>
                    <a:pt x="0" y="0"/>
                    <a:pt x="0" y="404"/>
                    <a:pt x="270" y="404"/>
                  </a:cubicBezTo>
                  <a:lnTo>
                    <a:pt x="1847" y="404"/>
                  </a:lnTo>
                  <a:cubicBezTo>
                    <a:pt x="2116" y="404"/>
                    <a:pt x="2116" y="0"/>
                    <a:pt x="1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p:cNvSpPr/>
            <p:nvPr/>
          </p:nvSpPr>
          <p:spPr>
            <a:xfrm>
              <a:off x="8190632" y="3479664"/>
              <a:ext cx="81194" cy="10558"/>
            </a:xfrm>
            <a:custGeom>
              <a:avLst/>
              <a:gdLst/>
              <a:ahLst/>
              <a:cxnLst/>
              <a:rect l="l" t="t" r="r" b="b"/>
              <a:pathLst>
                <a:path w="3107" h="404" extrusionOk="0">
                  <a:moveTo>
                    <a:pt x="270" y="0"/>
                  </a:moveTo>
                  <a:cubicBezTo>
                    <a:pt x="1" y="0"/>
                    <a:pt x="1" y="404"/>
                    <a:pt x="270" y="404"/>
                  </a:cubicBezTo>
                  <a:lnTo>
                    <a:pt x="2838" y="404"/>
                  </a:lnTo>
                  <a:cubicBezTo>
                    <a:pt x="3107" y="404"/>
                    <a:pt x="3107" y="0"/>
                    <a:pt x="2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p:cNvSpPr/>
            <p:nvPr/>
          </p:nvSpPr>
          <p:spPr>
            <a:xfrm>
              <a:off x="8160240" y="3501511"/>
              <a:ext cx="111586" cy="10584"/>
            </a:xfrm>
            <a:custGeom>
              <a:avLst/>
              <a:gdLst/>
              <a:ahLst/>
              <a:cxnLst/>
              <a:rect l="l" t="t" r="r" b="b"/>
              <a:pathLst>
                <a:path w="4270" h="405" extrusionOk="0">
                  <a:moveTo>
                    <a:pt x="270" y="1"/>
                  </a:moveTo>
                  <a:cubicBezTo>
                    <a:pt x="0" y="1"/>
                    <a:pt x="0" y="405"/>
                    <a:pt x="270" y="405"/>
                  </a:cubicBezTo>
                  <a:lnTo>
                    <a:pt x="4001" y="405"/>
                  </a:lnTo>
                  <a:cubicBezTo>
                    <a:pt x="4270" y="405"/>
                    <a:pt x="4270" y="1"/>
                    <a:pt x="4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5"/>
            <p:cNvSpPr/>
            <p:nvPr/>
          </p:nvSpPr>
          <p:spPr>
            <a:xfrm>
              <a:off x="8160475" y="3523122"/>
              <a:ext cx="55061" cy="10584"/>
            </a:xfrm>
            <a:custGeom>
              <a:avLst/>
              <a:gdLst/>
              <a:ahLst/>
              <a:cxnLst/>
              <a:rect l="l" t="t" r="r" b="b"/>
              <a:pathLst>
                <a:path w="2107" h="405" extrusionOk="0">
                  <a:moveTo>
                    <a:pt x="270" y="1"/>
                  </a:moveTo>
                  <a:cubicBezTo>
                    <a:pt x="1" y="1"/>
                    <a:pt x="1" y="404"/>
                    <a:pt x="270" y="404"/>
                  </a:cubicBezTo>
                  <a:lnTo>
                    <a:pt x="1847" y="404"/>
                  </a:lnTo>
                  <a:cubicBezTo>
                    <a:pt x="2107" y="404"/>
                    <a:pt x="2107" y="1"/>
                    <a:pt x="18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5"/>
            <p:cNvSpPr/>
            <p:nvPr/>
          </p:nvSpPr>
          <p:spPr>
            <a:xfrm>
              <a:off x="8169778" y="3412556"/>
              <a:ext cx="97291" cy="36220"/>
            </a:xfrm>
            <a:custGeom>
              <a:avLst/>
              <a:gdLst/>
              <a:ahLst/>
              <a:cxnLst/>
              <a:rect l="l" t="t" r="r" b="b"/>
              <a:pathLst>
                <a:path w="3723" h="1386" extrusionOk="0">
                  <a:moveTo>
                    <a:pt x="107" y="1"/>
                  </a:moveTo>
                  <a:cubicBezTo>
                    <a:pt x="49" y="1"/>
                    <a:pt x="1" y="49"/>
                    <a:pt x="1" y="106"/>
                  </a:cubicBezTo>
                  <a:lnTo>
                    <a:pt x="1" y="1279"/>
                  </a:lnTo>
                  <a:cubicBezTo>
                    <a:pt x="1" y="1337"/>
                    <a:pt x="49" y="1385"/>
                    <a:pt x="107" y="1385"/>
                  </a:cubicBezTo>
                  <a:lnTo>
                    <a:pt x="3616" y="1385"/>
                  </a:lnTo>
                  <a:cubicBezTo>
                    <a:pt x="3674" y="1385"/>
                    <a:pt x="3722" y="1337"/>
                    <a:pt x="3722" y="1279"/>
                  </a:cubicBezTo>
                  <a:lnTo>
                    <a:pt x="3722" y="106"/>
                  </a:lnTo>
                  <a:cubicBezTo>
                    <a:pt x="3722" y="49"/>
                    <a:pt x="3674" y="1"/>
                    <a:pt x="3616" y="1"/>
                  </a:cubicBezTo>
                  <a:close/>
                </a:path>
              </a:pathLst>
            </a:custGeom>
            <a:solidFill>
              <a:srgbClr val="634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27"/>
        <p:cNvGrpSpPr/>
        <p:nvPr/>
      </p:nvGrpSpPr>
      <p:grpSpPr>
        <a:xfrm>
          <a:off x="0" y="0"/>
          <a:ext cx="0" cy="0"/>
          <a:chOff x="0" y="0"/>
          <a:chExt cx="0" cy="0"/>
        </a:xfrm>
      </p:grpSpPr>
      <p:sp>
        <p:nvSpPr>
          <p:cNvPr id="828" name="Google Shape;828;p55"/>
          <p:cNvSpPr txBox="1">
            <a:spLocks noGrp="1"/>
          </p:cNvSpPr>
          <p:nvPr>
            <p:ph type="title"/>
          </p:nvPr>
        </p:nvSpPr>
        <p:spPr>
          <a:xfrm>
            <a:off x="714125" y="546825"/>
            <a:ext cx="7716000" cy="365700"/>
          </a:xfrm>
          <a:prstGeom prst="rect">
            <a:avLst/>
          </a:prstGeom>
        </p:spPr>
        <p:txBody>
          <a:bodyPr spcFirstLastPara="1" wrap="square" lIns="91425" tIns="91425" rIns="91425" bIns="91425" anchor="ctr" anchorCtr="0">
            <a:noAutofit/>
          </a:bodyPr>
          <a:lstStyle/>
          <a:p>
            <a:pPr lvl="0"/>
            <a:r>
              <a:rPr lang="id-ID" sz="2800" dirty="0" smtClean="0"/>
              <a:t>menurut pemikiran wilayah dan kehidupan</a:t>
            </a:r>
            <a:endParaRPr sz="2800" dirty="0">
              <a:solidFill>
                <a:schemeClr val="dk2"/>
              </a:solidFill>
            </a:endParaRPr>
          </a:p>
        </p:txBody>
      </p:sp>
      <p:sp>
        <p:nvSpPr>
          <p:cNvPr id="830" name="Google Shape;830;p55"/>
          <p:cNvSpPr/>
          <p:nvPr/>
        </p:nvSpPr>
        <p:spPr>
          <a:xfrm>
            <a:off x="4286258" y="1261137"/>
            <a:ext cx="3715106" cy="2621265"/>
          </a:xfrm>
          <a:custGeom>
            <a:avLst/>
            <a:gdLst/>
            <a:ahLst/>
            <a:cxnLst/>
            <a:rect l="l" t="t" r="r" b="b"/>
            <a:pathLst>
              <a:path w="231579" h="163446" extrusionOk="0">
                <a:moveTo>
                  <a:pt x="7353" y="0"/>
                </a:moveTo>
                <a:cubicBezTo>
                  <a:pt x="3258" y="0"/>
                  <a:pt x="0" y="3258"/>
                  <a:pt x="0" y="7353"/>
                </a:cubicBezTo>
                <a:lnTo>
                  <a:pt x="0" y="156092"/>
                </a:lnTo>
                <a:cubicBezTo>
                  <a:pt x="0" y="160094"/>
                  <a:pt x="3258" y="163445"/>
                  <a:pt x="7353" y="163445"/>
                </a:cubicBezTo>
                <a:lnTo>
                  <a:pt x="224226" y="163445"/>
                </a:lnTo>
                <a:cubicBezTo>
                  <a:pt x="228228" y="163445"/>
                  <a:pt x="231579" y="160187"/>
                  <a:pt x="231579" y="156092"/>
                </a:cubicBezTo>
                <a:lnTo>
                  <a:pt x="231579" y="7353"/>
                </a:lnTo>
                <a:cubicBezTo>
                  <a:pt x="231579" y="3258"/>
                  <a:pt x="228228" y="0"/>
                  <a:pt x="2242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5"/>
          <p:cNvSpPr/>
          <p:nvPr/>
        </p:nvSpPr>
        <p:spPr>
          <a:xfrm>
            <a:off x="4095319" y="3827153"/>
            <a:ext cx="4567733" cy="55249"/>
          </a:xfrm>
          <a:custGeom>
            <a:avLst/>
            <a:gdLst/>
            <a:ahLst/>
            <a:cxnLst/>
            <a:rect l="l" t="t" r="r" b="b"/>
            <a:pathLst>
              <a:path w="284727" h="3445" extrusionOk="0">
                <a:moveTo>
                  <a:pt x="0" y="0"/>
                </a:moveTo>
                <a:cubicBezTo>
                  <a:pt x="0" y="0"/>
                  <a:pt x="3072" y="3444"/>
                  <a:pt x="12472" y="3444"/>
                </a:cubicBezTo>
                <a:lnTo>
                  <a:pt x="272254" y="3444"/>
                </a:lnTo>
                <a:cubicBezTo>
                  <a:pt x="281655" y="3444"/>
                  <a:pt x="284726" y="0"/>
                  <a:pt x="2847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5"/>
          <p:cNvSpPr/>
          <p:nvPr/>
        </p:nvSpPr>
        <p:spPr>
          <a:xfrm>
            <a:off x="3862190" y="3740567"/>
            <a:ext cx="4566241" cy="86603"/>
          </a:xfrm>
          <a:custGeom>
            <a:avLst/>
            <a:gdLst/>
            <a:ahLst/>
            <a:cxnLst/>
            <a:rect l="l" t="t" r="r" b="b"/>
            <a:pathLst>
              <a:path w="284634" h="5400" extrusionOk="0">
                <a:moveTo>
                  <a:pt x="0" y="1"/>
                </a:moveTo>
                <a:lnTo>
                  <a:pt x="0" y="5399"/>
                </a:lnTo>
                <a:lnTo>
                  <a:pt x="284633" y="5399"/>
                </a:lnTo>
                <a:lnTo>
                  <a:pt x="284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5"/>
          <p:cNvSpPr/>
          <p:nvPr/>
        </p:nvSpPr>
        <p:spPr>
          <a:xfrm>
            <a:off x="5828728" y="3751023"/>
            <a:ext cx="640609" cy="40318"/>
          </a:xfrm>
          <a:custGeom>
            <a:avLst/>
            <a:gdLst/>
            <a:ahLst/>
            <a:cxnLst/>
            <a:rect l="l" t="t" r="r" b="b"/>
            <a:pathLst>
              <a:path w="39932" h="2514" extrusionOk="0">
                <a:moveTo>
                  <a:pt x="1" y="0"/>
                </a:moveTo>
                <a:cubicBezTo>
                  <a:pt x="1" y="1396"/>
                  <a:pt x="1118" y="2513"/>
                  <a:pt x="2514" y="2513"/>
                </a:cubicBezTo>
                <a:lnTo>
                  <a:pt x="37418" y="2513"/>
                </a:lnTo>
                <a:cubicBezTo>
                  <a:pt x="38815" y="2513"/>
                  <a:pt x="39932" y="1396"/>
                  <a:pt x="39932" y="0"/>
                </a:cubicBezTo>
                <a:close/>
              </a:path>
            </a:pathLst>
          </a:custGeom>
          <a:solidFill>
            <a:srgbClr val="5E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5"/>
          <p:cNvSpPr/>
          <p:nvPr/>
        </p:nvSpPr>
        <p:spPr>
          <a:xfrm>
            <a:off x="4378839" y="1364130"/>
            <a:ext cx="3528452" cy="2303306"/>
          </a:xfrm>
          <a:custGeom>
            <a:avLst/>
            <a:gdLst/>
            <a:ahLst/>
            <a:cxnLst/>
            <a:rect l="l" t="t" r="r" b="b"/>
            <a:pathLst>
              <a:path w="219944" h="143620" extrusionOk="0">
                <a:moveTo>
                  <a:pt x="0" y="0"/>
                </a:moveTo>
                <a:lnTo>
                  <a:pt x="0" y="143620"/>
                </a:lnTo>
                <a:lnTo>
                  <a:pt x="219944" y="143620"/>
                </a:lnTo>
                <a:lnTo>
                  <a:pt x="2199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35" name="Google Shape;835;p55"/>
          <p:cNvPicPr preferRelativeResize="0"/>
          <p:nvPr/>
        </p:nvPicPr>
        <p:blipFill>
          <a:blip r:embed="rId3">
            <a:alphaModFix/>
          </a:blip>
          <a:stretch>
            <a:fillRect/>
          </a:stretch>
        </p:blipFill>
        <p:spPr>
          <a:xfrm>
            <a:off x="4378840" y="1364130"/>
            <a:ext cx="3528452" cy="2303300"/>
          </a:xfrm>
          <a:prstGeom prst="rect">
            <a:avLst/>
          </a:prstGeom>
          <a:noFill/>
          <a:ln>
            <a:noFill/>
          </a:ln>
        </p:spPr>
      </p:pic>
      <p:sp>
        <p:nvSpPr>
          <p:cNvPr id="2" name="Rectangle 1"/>
          <p:cNvSpPr/>
          <p:nvPr/>
        </p:nvSpPr>
        <p:spPr>
          <a:xfrm>
            <a:off x="350903" y="1491630"/>
            <a:ext cx="3744416" cy="1384995"/>
          </a:xfrm>
          <a:prstGeom prst="rect">
            <a:avLst/>
          </a:prstGeom>
        </p:spPr>
        <p:txBody>
          <a:bodyPr wrap="square">
            <a:spAutoFit/>
          </a:bodyPr>
          <a:lstStyle/>
          <a:p>
            <a:r>
              <a:rPr lang="en-US" b="1" dirty="0" err="1">
                <a:hlinkClick r:id="rId4" tooltip="Friederich Ratzel (halaman belum tersedia)"/>
              </a:rPr>
              <a:t>Friederich</a:t>
            </a:r>
            <a:r>
              <a:rPr lang="en-US" b="1" dirty="0">
                <a:hlinkClick r:id="rId4" tooltip="Friederich Ratzel (halaman belum tersedia)"/>
              </a:rPr>
              <a:t> </a:t>
            </a:r>
            <a:r>
              <a:rPr lang="en-US" b="1" dirty="0" err="1">
                <a:hlinkClick r:id="rId4" tooltip="Friederich Ratzel (halaman belum tersedia)"/>
              </a:rPr>
              <a:t>Ratzel</a:t>
            </a:r>
            <a:r>
              <a:rPr lang="en-US" b="1" dirty="0"/>
              <a:t> (1844 - 1904) </a:t>
            </a:r>
            <a:r>
              <a:rPr lang="en-US" b="1" dirty="0" err="1"/>
              <a:t>dengan</a:t>
            </a:r>
            <a:r>
              <a:rPr lang="en-US" b="1" dirty="0"/>
              <a:t> </a:t>
            </a:r>
            <a:r>
              <a:rPr lang="en-US" b="1" dirty="0" err="1">
                <a:hlinkClick r:id="rId5" tooltip="Teori Ruang (halaman belum tersedia)"/>
              </a:rPr>
              <a:t>Teori</a:t>
            </a:r>
            <a:r>
              <a:rPr lang="en-US" b="1" dirty="0">
                <a:hlinkClick r:id="rId5" tooltip="Teori Ruang (halaman belum tersedia)"/>
              </a:rPr>
              <a:t> </a:t>
            </a:r>
            <a:r>
              <a:rPr lang="en-US" b="1" dirty="0" err="1">
                <a:hlinkClick r:id="rId5" tooltip="Teori Ruang (halaman belum tersedia)"/>
              </a:rPr>
              <a:t>Ruang</a:t>
            </a:r>
            <a:r>
              <a:rPr lang="en-US" b="1" dirty="0"/>
              <a:t>. </a:t>
            </a:r>
            <a:r>
              <a:rPr lang="en-US" b="1" dirty="0" err="1"/>
              <a:t>Ia</a:t>
            </a:r>
            <a:r>
              <a:rPr lang="en-US" b="1" dirty="0"/>
              <a:t> </a:t>
            </a:r>
            <a:r>
              <a:rPr lang="en-US" b="1" dirty="0" err="1"/>
              <a:t>menyatakan</a:t>
            </a:r>
            <a:r>
              <a:rPr lang="en-US" b="1" dirty="0"/>
              <a:t> </a:t>
            </a:r>
            <a:r>
              <a:rPr lang="en-US" b="1" i="1" dirty="0"/>
              <a:t>"</a:t>
            </a:r>
            <a:r>
              <a:rPr lang="en-US" b="1" i="1" dirty="0" err="1"/>
              <a:t>bangsa</a:t>
            </a:r>
            <a:r>
              <a:rPr lang="en-US" b="1" i="1" dirty="0"/>
              <a:t> yang </a:t>
            </a:r>
            <a:r>
              <a:rPr lang="en-US" b="1" i="1" dirty="0" err="1"/>
              <a:t>berbudaya</a:t>
            </a:r>
            <a:r>
              <a:rPr lang="en-US" b="1" i="1" dirty="0"/>
              <a:t> </a:t>
            </a:r>
            <a:r>
              <a:rPr lang="en-US" b="1" i="1" dirty="0" err="1"/>
              <a:t>tinggi</a:t>
            </a:r>
            <a:r>
              <a:rPr lang="en-US" b="1" i="1" dirty="0"/>
              <a:t> </a:t>
            </a:r>
            <a:r>
              <a:rPr lang="en-US" b="1" i="1" dirty="0" err="1"/>
              <a:t>akan</a:t>
            </a:r>
            <a:r>
              <a:rPr lang="en-US" b="1" i="1" dirty="0"/>
              <a:t> </a:t>
            </a:r>
            <a:r>
              <a:rPr lang="en-US" b="1" i="1" dirty="0" err="1"/>
              <a:t>membutuhkan</a:t>
            </a:r>
            <a:r>
              <a:rPr lang="en-US" b="1" i="1" dirty="0"/>
              <a:t> </a:t>
            </a:r>
            <a:r>
              <a:rPr lang="en-US" b="1" i="1" dirty="0" err="1">
                <a:hlinkClick r:id="rId6" tooltip="Sumber daya manusia"/>
              </a:rPr>
              <a:t>sumber</a:t>
            </a:r>
            <a:r>
              <a:rPr lang="en-US" b="1" i="1" dirty="0">
                <a:hlinkClick r:id="rId6" tooltip="Sumber daya manusia"/>
              </a:rPr>
              <a:t> </a:t>
            </a:r>
            <a:r>
              <a:rPr lang="en-US" b="1" i="1" dirty="0" err="1">
                <a:hlinkClick r:id="rId6" tooltip="Sumber daya manusia"/>
              </a:rPr>
              <a:t>daya</a:t>
            </a:r>
            <a:r>
              <a:rPr lang="en-US" b="1" i="1" dirty="0">
                <a:hlinkClick r:id="rId6" tooltip="Sumber daya manusia"/>
              </a:rPr>
              <a:t> </a:t>
            </a:r>
            <a:r>
              <a:rPr lang="en-US" b="1" i="1" dirty="0" err="1">
                <a:hlinkClick r:id="rId6" tooltip="Sumber daya manusia"/>
              </a:rPr>
              <a:t>manusia</a:t>
            </a:r>
            <a:r>
              <a:rPr lang="en-US" b="1" i="1" dirty="0"/>
              <a:t> yang </a:t>
            </a:r>
            <a:r>
              <a:rPr lang="en-US" b="1" i="1" dirty="0" err="1"/>
              <a:t>tinggi</a:t>
            </a:r>
            <a:r>
              <a:rPr lang="en-US" b="1" i="1" dirty="0"/>
              <a:t> </a:t>
            </a:r>
            <a:r>
              <a:rPr lang="en-US" b="1" i="1" dirty="0" err="1"/>
              <a:t>dan</a:t>
            </a:r>
            <a:r>
              <a:rPr lang="en-US" b="1" i="1" dirty="0"/>
              <a:t> </a:t>
            </a:r>
            <a:r>
              <a:rPr lang="en-US" b="1" i="1" dirty="0" err="1"/>
              <a:t>akhirnya</a:t>
            </a:r>
            <a:r>
              <a:rPr lang="en-US" b="1" i="1" dirty="0"/>
              <a:t> </a:t>
            </a:r>
            <a:r>
              <a:rPr lang="en-US" b="1" i="1" dirty="0" err="1"/>
              <a:t>mendesak</a:t>
            </a:r>
            <a:r>
              <a:rPr lang="en-US" b="1" i="1" dirty="0"/>
              <a:t> </a:t>
            </a:r>
            <a:r>
              <a:rPr lang="en-US" b="1" i="1" dirty="0" err="1"/>
              <a:t>wilayah</a:t>
            </a:r>
            <a:r>
              <a:rPr lang="en-US" b="1" i="1" dirty="0"/>
              <a:t> </a:t>
            </a:r>
            <a:r>
              <a:rPr lang="en-US" b="1" i="1" dirty="0" err="1"/>
              <a:t>bangsa</a:t>
            </a:r>
            <a:r>
              <a:rPr lang="en-US" b="1" i="1" dirty="0"/>
              <a:t> </a:t>
            </a:r>
            <a:endParaRPr lang="en-US" b="1" dirty="0"/>
          </a:p>
        </p:txBody>
      </p:sp>
      <p:sp>
        <p:nvSpPr>
          <p:cNvPr id="3" name="TextBox 2"/>
          <p:cNvSpPr txBox="1"/>
          <p:nvPr/>
        </p:nvSpPr>
        <p:spPr>
          <a:xfrm>
            <a:off x="276649" y="2863241"/>
            <a:ext cx="3935311" cy="1815882"/>
          </a:xfrm>
          <a:prstGeom prst="rect">
            <a:avLst/>
          </a:prstGeom>
          <a:noFill/>
        </p:spPr>
        <p:txBody>
          <a:bodyPr wrap="square" rtlCol="0">
            <a:spAutoFit/>
          </a:bodyPr>
          <a:lstStyle/>
          <a:p>
            <a:pPr marL="152400" indent="0">
              <a:buNone/>
            </a:pPr>
            <a:r>
              <a:rPr lang="en-US" i="1" dirty="0"/>
              <a:t>yang </a:t>
            </a:r>
            <a:r>
              <a:rPr lang="en-US" i="1" dirty="0" err="1">
                <a:hlinkClick r:id="rId7" tooltip="Primitif"/>
              </a:rPr>
              <a:t>primitif</a:t>
            </a:r>
            <a:r>
              <a:rPr lang="en-US" i="1" dirty="0"/>
              <a:t>"</a:t>
            </a:r>
            <a:r>
              <a:rPr lang="en-US" dirty="0"/>
              <a:t>.</a:t>
            </a:r>
            <a:r>
              <a:rPr lang="en-US" dirty="0" err="1"/>
              <a:t>Pendapat</a:t>
            </a:r>
            <a:r>
              <a:rPr lang="en-US" dirty="0"/>
              <a:t> </a:t>
            </a:r>
            <a:r>
              <a:rPr lang="en-US" dirty="0" err="1"/>
              <a:t>ini</a:t>
            </a:r>
            <a:r>
              <a:rPr lang="en-US" dirty="0"/>
              <a:t> </a:t>
            </a:r>
            <a:r>
              <a:rPr lang="en-US" dirty="0" err="1"/>
              <a:t>dipertegas</a:t>
            </a:r>
            <a:r>
              <a:rPr lang="en-US" dirty="0"/>
              <a:t> </a:t>
            </a:r>
            <a:r>
              <a:rPr lang="en-US" dirty="0" err="1"/>
              <a:t>oleh</a:t>
            </a:r>
            <a:r>
              <a:rPr lang="en-US" dirty="0"/>
              <a:t> </a:t>
            </a:r>
            <a:r>
              <a:rPr lang="en-US" dirty="0">
                <a:hlinkClick r:id="rId8" tooltip="Rudolf Kjellen (halaman belum tersedia)"/>
              </a:rPr>
              <a:t>Rudolf </a:t>
            </a:r>
            <a:r>
              <a:rPr lang="en-US" dirty="0" err="1">
                <a:hlinkClick r:id="rId8" tooltip="Rudolf Kjellen (halaman belum tersedia)"/>
              </a:rPr>
              <a:t>Kjellen</a:t>
            </a:r>
            <a:r>
              <a:rPr lang="en-US" dirty="0"/>
              <a:t> (1864 - 1922) </a:t>
            </a:r>
            <a:r>
              <a:rPr lang="en-US" dirty="0" err="1"/>
              <a:t>dengan</a:t>
            </a:r>
            <a:r>
              <a:rPr lang="en-US" dirty="0"/>
              <a:t> </a:t>
            </a:r>
            <a:r>
              <a:rPr lang="en-US" dirty="0" err="1">
                <a:hlinkClick r:id="rId9" tooltip="Teori Kekuatan (halaman belum tersedia)"/>
              </a:rPr>
              <a:t>Teori</a:t>
            </a:r>
            <a:r>
              <a:rPr lang="en-US" dirty="0">
                <a:hlinkClick r:id="rId9" tooltip="Teori Kekuatan (halaman belum tersedia)"/>
              </a:rPr>
              <a:t> </a:t>
            </a:r>
            <a:r>
              <a:rPr lang="en-US" dirty="0" err="1">
                <a:hlinkClick r:id="rId9" tooltip="Teori Kekuatan (halaman belum tersedia)"/>
              </a:rPr>
              <a:t>Kekuatan</a:t>
            </a:r>
            <a:r>
              <a:rPr lang="en-US" dirty="0"/>
              <a:t> yang </a:t>
            </a:r>
            <a:r>
              <a:rPr lang="en-US" dirty="0" err="1"/>
              <a:t>mengatakan</a:t>
            </a:r>
            <a:r>
              <a:rPr lang="en-US" dirty="0"/>
              <a:t> </a:t>
            </a:r>
            <a:r>
              <a:rPr lang="en-US" dirty="0" err="1"/>
              <a:t>bahwa</a:t>
            </a:r>
            <a:r>
              <a:rPr lang="en-US" dirty="0"/>
              <a:t> </a:t>
            </a:r>
            <a:r>
              <a:rPr lang="en-US" i="1" dirty="0"/>
              <a:t>"</a:t>
            </a:r>
            <a:r>
              <a:rPr lang="en-US" i="1" dirty="0" err="1"/>
              <a:t>negara</a:t>
            </a:r>
            <a:r>
              <a:rPr lang="en-US" i="1" dirty="0"/>
              <a:t> </a:t>
            </a:r>
            <a:r>
              <a:rPr lang="en-US" i="1" dirty="0" err="1"/>
              <a:t>adalah</a:t>
            </a:r>
            <a:r>
              <a:rPr lang="en-US" i="1" dirty="0"/>
              <a:t> </a:t>
            </a:r>
            <a:r>
              <a:rPr lang="en-US" i="1" dirty="0" err="1"/>
              <a:t>kesatuan</a:t>
            </a:r>
            <a:r>
              <a:rPr lang="en-US" i="1" dirty="0"/>
              <a:t> </a:t>
            </a:r>
            <a:r>
              <a:rPr lang="en-US" i="1" dirty="0" err="1"/>
              <a:t>politik</a:t>
            </a:r>
            <a:r>
              <a:rPr lang="en-US" i="1" dirty="0"/>
              <a:t> yang </a:t>
            </a:r>
            <a:r>
              <a:rPr lang="en-US" i="1" dirty="0" err="1"/>
              <a:t>menyeluruh</a:t>
            </a:r>
            <a:r>
              <a:rPr lang="en-US" i="1" dirty="0"/>
              <a:t> </a:t>
            </a:r>
            <a:r>
              <a:rPr lang="en-US" i="1" dirty="0" err="1"/>
              <a:t>serta</a:t>
            </a:r>
            <a:r>
              <a:rPr lang="en-US" i="1" dirty="0"/>
              <a:t> </a:t>
            </a:r>
            <a:r>
              <a:rPr lang="en-US" i="1" dirty="0" err="1"/>
              <a:t>sebagai</a:t>
            </a:r>
            <a:r>
              <a:rPr lang="en-US" i="1" dirty="0"/>
              <a:t> </a:t>
            </a:r>
            <a:r>
              <a:rPr lang="en-US" i="1" dirty="0" err="1"/>
              <a:t>satuan</a:t>
            </a:r>
            <a:r>
              <a:rPr lang="en-US" i="1" dirty="0"/>
              <a:t> </a:t>
            </a:r>
            <a:r>
              <a:rPr lang="en-US" i="1" dirty="0" err="1">
                <a:hlinkClick r:id="rId10" tooltip="Biologis"/>
              </a:rPr>
              <a:t>biologis</a:t>
            </a:r>
            <a:r>
              <a:rPr lang="en-US" i="1" dirty="0"/>
              <a:t> yang </a:t>
            </a:r>
            <a:r>
              <a:rPr lang="en-US" i="1" dirty="0" err="1"/>
              <a:t>memiliki</a:t>
            </a:r>
            <a:r>
              <a:rPr lang="en-US" i="1" dirty="0"/>
              <a:t> </a:t>
            </a:r>
            <a:r>
              <a:rPr lang="en-US" i="1" dirty="0" err="1">
                <a:hlinkClick r:id="rId11" tooltip="Intelektualitas (halaman belum tersedia)"/>
              </a:rPr>
              <a:t>intelektualitas</a:t>
            </a:r>
            <a:r>
              <a:rPr lang="en-US" dirty="0"/>
              <a:t>.</a:t>
            </a:r>
          </a:p>
          <a:p>
            <a:endParaRPr lang="en-US" dirty="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676</Words>
  <Application>Microsoft Office PowerPoint</Application>
  <PresentationFormat>On-screen Show (16:9)</PresentationFormat>
  <Paragraphs>100</Paragraphs>
  <Slides>18</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Libre Baskerville</vt:lpstr>
      <vt:lpstr>Roboto Light</vt:lpstr>
      <vt:lpstr>Roboto</vt:lpstr>
      <vt:lpstr>Roboto Condensed Light</vt:lpstr>
      <vt:lpstr>Algerian</vt:lpstr>
      <vt:lpstr>Abel</vt:lpstr>
      <vt:lpstr>Generation of '27 by Slidesgo</vt:lpstr>
      <vt:lpstr>Pendidikan pancasila</vt:lpstr>
      <vt:lpstr>GEOPOLITIK INDONESIA </vt:lpstr>
      <vt:lpstr>ARTI KATA GEOPOLITIK DAN PANDANGAN NYAH</vt:lpstr>
      <vt:lpstr>PENGERTIAN GEOPOLITIK </vt:lpstr>
      <vt:lpstr>PERKEMBANGAN GEOPOLITIK</vt:lpstr>
      <vt:lpstr>Teori-Teori Geopolitik</vt:lpstr>
      <vt:lpstr>Pemahaman Geopolitik bangsa indoneisa</vt:lpstr>
      <vt:lpstr>OLITIK</vt:lpstr>
      <vt:lpstr>menurut pemikiran wilayah dan kehidupan</vt:lpstr>
      <vt:lpstr> </vt:lpstr>
      <vt:lpstr>LATAR BELAKANG WAWASAN NUSANTARA</vt:lpstr>
      <vt:lpstr>ISI KANDUNGAN WAWASAN </vt:lpstr>
      <vt:lpstr>Ma’na Latar Belakang Wawasan nusantara</vt:lpstr>
      <vt:lpstr>TUJUAN WAWASAN NUSANTARA</vt:lpstr>
      <vt:lpstr> WAWASAN NUSANTARA SEBAGAI GEOPOLITIK</vt:lpstr>
      <vt:lpstr>ARAH PANDANGAN WAWASAN NUSANTRA</vt:lpstr>
      <vt:lpstr>Sasaran implementasi Wawasan Nusantara dalam kehidupan nasional adalah menjadi pola yang mendasari cara berfikir, bersikap dan bertindak dalam rangka menghadapi, menyikapi, menangani berbagai permasalahan menyangkut kehidupan bermasyarakat, berbangsa dan bernegara yang berorientasi pada kepentingan rakyat dan wilayah tanah air secara utuh.</vt:lpstr>
      <vt:lpstr>KESIMPULAN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Pendidikan pancasila</dc:title>
  <dc:creator>KHODIJAH ENON</dc:creator>
  <cp:lastModifiedBy>Hp</cp:lastModifiedBy>
  <cp:revision>33</cp:revision>
  <dcterms:modified xsi:type="dcterms:W3CDTF">2021-11-23T09:16:00Z</dcterms:modified>
</cp:coreProperties>
</file>