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7" r:id="rId3"/>
    <p:sldId id="258" r:id="rId4"/>
    <p:sldId id="279" r:id="rId5"/>
    <p:sldId id="269" r:id="rId6"/>
    <p:sldId id="312" r:id="rId7"/>
    <p:sldId id="270" r:id="rId8"/>
    <p:sldId id="278" r:id="rId9"/>
    <p:sldId id="276" r:id="rId10"/>
    <p:sldId id="292" r:id="rId11"/>
    <p:sldId id="313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EB Garamond" panose="00000500000000000000" pitchFamily="2" charset="0"/>
      <p:regular r:id="rId15"/>
      <p:bold r:id="rId16"/>
      <p:italic r:id="rId17"/>
      <p:boldItalic r:id="rId18"/>
    </p:embeddedFont>
    <p:embeddedFont>
      <p:font typeface="EB Garamond SemiBold" panose="000007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tfiulz4m4n@gmail.com" initials="l" lastIdx="1" clrIdx="0">
    <p:extLst>
      <p:ext uri="{19B8F6BF-5375-455C-9EA6-DF929625EA0E}">
        <p15:presenceInfo xmlns:p15="http://schemas.microsoft.com/office/powerpoint/2012/main" userId="18142d578da560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4E2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E7A693-8952-46F5-B994-F9C64E6D4A33}">
  <a:tblStyle styleId="{03E7A693-8952-46F5-B994-F9C64E6D4A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BCBDD-609E-444B-A8A6-66BF22A70885}" type="doc">
      <dgm:prSet loTypeId="urn:microsoft.com/office/officeart/2005/8/layout/process1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ID"/>
        </a:p>
      </dgm:t>
    </dgm:pt>
    <dgm:pt modelId="{25553673-D48F-4707-BFA6-671CDE923783}">
      <dgm:prSet custT="1"/>
      <dgm:spPr>
        <a:effectLst>
          <a:outerShdw blurRad="50800" dist="38100" dir="18900000" algn="bl" rotWithShape="0">
            <a:prstClr val="black">
              <a:alpha val="40000"/>
            </a:prstClr>
          </a:outerShdw>
        </a:effectLst>
        <a:scene3d>
          <a:camera prst="perspectiveRight"/>
          <a:lightRig rig="threePt" dir="t"/>
        </a:scene3d>
        <a:sp3d>
          <a:bevelT w="165100" prst="coolSlant"/>
        </a:sp3d>
      </dgm:spPr>
      <dgm:t>
        <a:bodyPr/>
        <a:lstStyle/>
        <a:p>
          <a:pPr algn="l"/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Negara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kepulauan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masyarakat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berbhineka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, Negara Indonesia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memiliki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unsur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–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unsur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kekuatan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sekaligus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kelemahan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.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Kekuatan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nya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terletak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posisi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keadaan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geografi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strategis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kaya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akan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sumber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daya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alam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(SDA).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sementara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kelemahannya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terletak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wujud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kepulauan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keanekaragaman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masyarakat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harus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disatukan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satu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bangsa,satu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Negara, dan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satu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tanah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air .</a:t>
          </a:r>
          <a:endParaRPr lang="en-ID" sz="1400" i="1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C87A0CFC-EEE6-4946-8612-F4F5A43109C7}" type="parTrans" cxnId="{BCC9739F-3675-40CE-B304-9C2E125B50B7}">
      <dgm:prSet/>
      <dgm:spPr/>
      <dgm:t>
        <a:bodyPr/>
        <a:lstStyle/>
        <a:p>
          <a:endParaRPr lang="en-ID"/>
        </a:p>
      </dgm:t>
    </dgm:pt>
    <dgm:pt modelId="{6D13E322-9E92-4223-BBB3-23D6A84B6A2E}" type="sibTrans" cxnId="{BCC9739F-3675-40CE-B304-9C2E125B50B7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endParaRPr lang="en-ID"/>
        </a:p>
      </dgm:t>
    </dgm:pt>
    <dgm:pt modelId="{E8C786D1-AAA0-418E-8E10-790A5D9EFF2F}">
      <dgm:prSet custT="1"/>
      <dgm:spPr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perspectiveLeft"/>
          <a:lightRig rig="threePt" dir="t"/>
        </a:scene3d>
        <a:sp3d>
          <a:bevelT w="165100" prst="coolSlant"/>
        </a:sp3d>
      </dgm:spPr>
      <dgm:t>
        <a:bodyPr/>
        <a:lstStyle/>
        <a:p>
          <a:pPr algn="l"/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kehidupannya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tidak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terlepas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dari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pengaruh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interaksidan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interelasi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lingkungan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sekitarnya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(regional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atau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internasional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)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hal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ini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memerlukan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prinsip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–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prinsip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dasar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pedoman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agar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tidak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terombang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–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ambing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memperjuangkan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kepentingan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untuk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mencapai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cita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–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cita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serta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nasionalnya.salah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satu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pedoman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berpijak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wujud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wilayah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sehingga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disebut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WAWASAN NUSANTARA .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karna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hanya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upaya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inilah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Negara Indonesia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tetap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eksis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dapat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melanjutkan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perjuangan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menuju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masyarakat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adil,makmur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400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sentosa</a:t>
          </a:r>
          <a:r>
            <a:rPr lang="en-US" sz="1400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.</a:t>
          </a:r>
          <a:endParaRPr lang="en-ID" sz="1400" i="1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E6F4904B-83D2-4FE6-9FFC-F8FA892D2D6F}" type="parTrans" cxnId="{26A0CDE1-65B3-474E-A36E-FB02FFB1F5E3}">
      <dgm:prSet/>
      <dgm:spPr/>
      <dgm:t>
        <a:bodyPr/>
        <a:lstStyle/>
        <a:p>
          <a:endParaRPr lang="en-ID"/>
        </a:p>
      </dgm:t>
    </dgm:pt>
    <dgm:pt modelId="{C233A637-8F8D-4B94-90D6-0795FBED5DA4}" type="sibTrans" cxnId="{26A0CDE1-65B3-474E-A36E-FB02FFB1F5E3}">
      <dgm:prSet/>
      <dgm:spPr/>
      <dgm:t>
        <a:bodyPr/>
        <a:lstStyle/>
        <a:p>
          <a:endParaRPr lang="en-ID"/>
        </a:p>
      </dgm:t>
    </dgm:pt>
    <dgm:pt modelId="{5E10B4D5-AE28-465A-A434-B84F46376FC4}" type="pres">
      <dgm:prSet presAssocID="{6AEBCBDD-609E-444B-A8A6-66BF22A70885}" presName="Name0" presStyleCnt="0">
        <dgm:presLayoutVars>
          <dgm:dir/>
          <dgm:resizeHandles val="exact"/>
        </dgm:presLayoutVars>
      </dgm:prSet>
      <dgm:spPr/>
    </dgm:pt>
    <dgm:pt modelId="{B227D7EE-EB2F-4754-BD71-4CCA1C20BB54}" type="pres">
      <dgm:prSet presAssocID="{25553673-D48F-4707-BFA6-671CDE923783}" presName="node" presStyleLbl="node1" presStyleIdx="0" presStyleCnt="2" custScaleX="157208" custLinFactNeighborX="25728" custLinFactNeighborY="3304">
        <dgm:presLayoutVars>
          <dgm:bulletEnabled val="1"/>
        </dgm:presLayoutVars>
      </dgm:prSet>
      <dgm:spPr/>
    </dgm:pt>
    <dgm:pt modelId="{BA18EA00-65DD-47DA-84DC-643B113079A5}" type="pres">
      <dgm:prSet presAssocID="{6D13E322-9E92-4223-BBB3-23D6A84B6A2E}" presName="sibTrans" presStyleLbl="sibTrans2D1" presStyleIdx="0" presStyleCnt="1"/>
      <dgm:spPr/>
    </dgm:pt>
    <dgm:pt modelId="{C77F6894-7B5B-463E-A68C-021A24B0A7F5}" type="pres">
      <dgm:prSet presAssocID="{6D13E322-9E92-4223-BBB3-23D6A84B6A2E}" presName="connectorText" presStyleLbl="sibTrans2D1" presStyleIdx="0" presStyleCnt="1"/>
      <dgm:spPr/>
    </dgm:pt>
    <dgm:pt modelId="{C7CCBFF3-D8B0-4326-8A58-153309D9F0A8}" type="pres">
      <dgm:prSet presAssocID="{E8C786D1-AAA0-418E-8E10-790A5D9EFF2F}" presName="node" presStyleLbl="node1" presStyleIdx="1" presStyleCnt="2" custScaleX="196450" custLinFactNeighborX="-7210" custLinFactNeighborY="1560">
        <dgm:presLayoutVars>
          <dgm:bulletEnabled val="1"/>
        </dgm:presLayoutVars>
      </dgm:prSet>
      <dgm:spPr/>
    </dgm:pt>
  </dgm:ptLst>
  <dgm:cxnLst>
    <dgm:cxn modelId="{A5907408-34D6-4C4D-A805-D21284FDD229}" type="presOf" srcId="{6AEBCBDD-609E-444B-A8A6-66BF22A70885}" destId="{5E10B4D5-AE28-465A-A434-B84F46376FC4}" srcOrd="0" destOrd="0" presId="urn:microsoft.com/office/officeart/2005/8/layout/process1"/>
    <dgm:cxn modelId="{74C5A628-64B5-4ABC-8947-0C50180288CF}" type="presOf" srcId="{6D13E322-9E92-4223-BBB3-23D6A84B6A2E}" destId="{C77F6894-7B5B-463E-A68C-021A24B0A7F5}" srcOrd="1" destOrd="0" presId="urn:microsoft.com/office/officeart/2005/8/layout/process1"/>
    <dgm:cxn modelId="{6EE0D032-7691-4072-B70E-F591D52EF275}" type="presOf" srcId="{E8C786D1-AAA0-418E-8E10-790A5D9EFF2F}" destId="{C7CCBFF3-D8B0-4326-8A58-153309D9F0A8}" srcOrd="0" destOrd="0" presId="urn:microsoft.com/office/officeart/2005/8/layout/process1"/>
    <dgm:cxn modelId="{917F2F3C-F1DA-4135-906C-A9CA8319B646}" type="presOf" srcId="{6D13E322-9E92-4223-BBB3-23D6A84B6A2E}" destId="{BA18EA00-65DD-47DA-84DC-643B113079A5}" srcOrd="0" destOrd="0" presId="urn:microsoft.com/office/officeart/2005/8/layout/process1"/>
    <dgm:cxn modelId="{BCC9739F-3675-40CE-B304-9C2E125B50B7}" srcId="{6AEBCBDD-609E-444B-A8A6-66BF22A70885}" destId="{25553673-D48F-4707-BFA6-671CDE923783}" srcOrd="0" destOrd="0" parTransId="{C87A0CFC-EEE6-4946-8612-F4F5A43109C7}" sibTransId="{6D13E322-9E92-4223-BBB3-23D6A84B6A2E}"/>
    <dgm:cxn modelId="{5722A9D1-6C1E-4A8A-8FC7-684F6BFF6B59}" type="presOf" srcId="{25553673-D48F-4707-BFA6-671CDE923783}" destId="{B227D7EE-EB2F-4754-BD71-4CCA1C20BB54}" srcOrd="0" destOrd="0" presId="urn:microsoft.com/office/officeart/2005/8/layout/process1"/>
    <dgm:cxn modelId="{26A0CDE1-65B3-474E-A36E-FB02FFB1F5E3}" srcId="{6AEBCBDD-609E-444B-A8A6-66BF22A70885}" destId="{E8C786D1-AAA0-418E-8E10-790A5D9EFF2F}" srcOrd="1" destOrd="0" parTransId="{E6F4904B-83D2-4FE6-9FFC-F8FA892D2D6F}" sibTransId="{C233A637-8F8D-4B94-90D6-0795FBED5DA4}"/>
    <dgm:cxn modelId="{8673F152-1639-435C-A0BC-641F27E5BAD7}" type="presParOf" srcId="{5E10B4D5-AE28-465A-A434-B84F46376FC4}" destId="{B227D7EE-EB2F-4754-BD71-4CCA1C20BB54}" srcOrd="0" destOrd="0" presId="urn:microsoft.com/office/officeart/2005/8/layout/process1"/>
    <dgm:cxn modelId="{A0CF0D08-4FA3-4FF7-8DD7-F527473C2185}" type="presParOf" srcId="{5E10B4D5-AE28-465A-A434-B84F46376FC4}" destId="{BA18EA00-65DD-47DA-84DC-643B113079A5}" srcOrd="1" destOrd="0" presId="urn:microsoft.com/office/officeart/2005/8/layout/process1"/>
    <dgm:cxn modelId="{4688375B-9AD1-4A0C-85EC-C957F3FB7C41}" type="presParOf" srcId="{BA18EA00-65DD-47DA-84DC-643B113079A5}" destId="{C77F6894-7B5B-463E-A68C-021A24B0A7F5}" srcOrd="0" destOrd="0" presId="urn:microsoft.com/office/officeart/2005/8/layout/process1"/>
    <dgm:cxn modelId="{7162FF06-84EB-4D34-A744-8FE4B8EA3752}" type="presParOf" srcId="{5E10B4D5-AE28-465A-A434-B84F46376FC4}" destId="{C7CCBFF3-D8B0-4326-8A58-153309D9F0A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745AA8-B249-4E4B-AD3E-34482BED1781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CE4D90E-4D37-4FAE-B549-BCF55D51CF75}">
      <dgm:prSet custT="1"/>
      <dgm:spPr>
        <a:ln>
          <a:solidFill>
            <a:srgbClr val="00B050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perspectiveLeft"/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Kemudian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wawasan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nusantara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pun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berfungsi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untuk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membentuk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membina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persatuan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dan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kesatuan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bangsa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Indonesia.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Wawasan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nusantara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juga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merupakan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ajaran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dasar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nasional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melandasi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kebijakan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dan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langkah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latin typeface="EB Garamond" panose="00000500000000000000" pitchFamily="2" charset="0"/>
              <a:ea typeface="EB Garamond" panose="00000500000000000000" pitchFamily="2" charset="0"/>
            </a:rPr>
            <a:t>pembangunan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 Indonesia</a:t>
          </a:r>
          <a:r>
            <a:rPr lang="en-US" sz="900" b="0" i="1" dirty="0">
              <a:latin typeface="EB Garamond" panose="00000500000000000000" pitchFamily="2" charset="0"/>
              <a:ea typeface="EB Garamond" panose="00000500000000000000" pitchFamily="2" charset="0"/>
            </a:rPr>
            <a:t>.</a:t>
          </a:r>
          <a:br>
            <a:rPr lang="en-ID" sz="900" b="0" i="1" dirty="0">
              <a:latin typeface="EB Garamond" panose="00000500000000000000" pitchFamily="2" charset="0"/>
              <a:ea typeface="EB Garamond" panose="00000500000000000000" pitchFamily="2" charset="0"/>
            </a:rPr>
          </a:br>
          <a:r>
            <a:rPr lang="en-US" sz="900" b="0" i="1" dirty="0">
              <a:latin typeface="EB Garamond" panose="00000500000000000000" pitchFamily="2" charset="0"/>
              <a:ea typeface="EB Garamond" panose="00000500000000000000" pitchFamily="2" charset="0"/>
            </a:rPr>
            <a:t> </a:t>
          </a:r>
          <a:br>
            <a:rPr lang="en-ID" sz="900" b="0" i="1" dirty="0">
              <a:latin typeface="EB Garamond" panose="00000500000000000000" pitchFamily="2" charset="0"/>
              <a:ea typeface="EB Garamond" panose="00000500000000000000" pitchFamily="2" charset="0"/>
            </a:rPr>
          </a:br>
          <a:endParaRPr lang="en-ID" sz="900" dirty="0">
            <a:latin typeface="EB Garamond" panose="00000500000000000000" pitchFamily="2" charset="0"/>
            <a:ea typeface="EB Garamond" panose="00000500000000000000" pitchFamily="2" charset="0"/>
          </a:endParaRPr>
        </a:p>
      </dgm:t>
    </dgm:pt>
    <dgm:pt modelId="{CA559851-57F4-41B0-B4AE-F838957B777B}" type="parTrans" cxnId="{C78D2CF0-6F41-434C-8410-7F41BE7EEE70}">
      <dgm:prSet/>
      <dgm:spPr/>
      <dgm:t>
        <a:bodyPr/>
        <a:lstStyle/>
        <a:p>
          <a:endParaRPr lang="en-ID"/>
        </a:p>
      </dgm:t>
    </dgm:pt>
    <dgm:pt modelId="{32B200C9-952C-48B1-8068-F5B6CB440569}" type="sibTrans" cxnId="{C78D2CF0-6F41-434C-8410-7F41BE7EEE70}">
      <dgm:prSet/>
      <dgm:spPr/>
      <dgm:t>
        <a:bodyPr/>
        <a:lstStyle/>
        <a:p>
          <a:endParaRPr lang="en-ID"/>
        </a:p>
      </dgm:t>
    </dgm:pt>
    <dgm:pt modelId="{6BC06321-A6B4-469B-942E-0B4BCDBAF7C9}" type="pres">
      <dgm:prSet presAssocID="{BC745AA8-B249-4E4B-AD3E-34482BED1781}" presName="compositeShape" presStyleCnt="0">
        <dgm:presLayoutVars>
          <dgm:chMax val="7"/>
          <dgm:dir/>
          <dgm:resizeHandles val="exact"/>
        </dgm:presLayoutVars>
      </dgm:prSet>
      <dgm:spPr/>
    </dgm:pt>
    <dgm:pt modelId="{360A440E-0BEB-4AF2-8C46-E213024D0324}" type="pres">
      <dgm:prSet presAssocID="{ACE4D90E-4D37-4FAE-B549-BCF55D51CF75}" presName="circ1TxSh" presStyleLbl="vennNode1" presStyleIdx="0" presStyleCnt="1" custScaleX="152140" custLinFactNeighborX="20218" custLinFactNeighborY="42691"/>
      <dgm:spPr/>
    </dgm:pt>
  </dgm:ptLst>
  <dgm:cxnLst>
    <dgm:cxn modelId="{1B9A8F8B-38C2-43D9-BA3A-31FCED742EE2}" type="presOf" srcId="{ACE4D90E-4D37-4FAE-B549-BCF55D51CF75}" destId="{360A440E-0BEB-4AF2-8C46-E213024D0324}" srcOrd="0" destOrd="0" presId="urn:microsoft.com/office/officeart/2005/8/layout/venn1"/>
    <dgm:cxn modelId="{A366189C-9F3E-44E5-89F5-DEDA00C7E198}" type="presOf" srcId="{BC745AA8-B249-4E4B-AD3E-34482BED1781}" destId="{6BC06321-A6B4-469B-942E-0B4BCDBAF7C9}" srcOrd="0" destOrd="0" presId="urn:microsoft.com/office/officeart/2005/8/layout/venn1"/>
    <dgm:cxn modelId="{C78D2CF0-6F41-434C-8410-7F41BE7EEE70}" srcId="{BC745AA8-B249-4E4B-AD3E-34482BED1781}" destId="{ACE4D90E-4D37-4FAE-B549-BCF55D51CF75}" srcOrd="0" destOrd="0" parTransId="{CA559851-57F4-41B0-B4AE-F838957B777B}" sibTransId="{32B200C9-952C-48B1-8068-F5B6CB440569}"/>
    <dgm:cxn modelId="{A01DB693-FF14-4373-87DF-D40695ACCA55}" type="presParOf" srcId="{6BC06321-A6B4-469B-942E-0B4BCDBAF7C9}" destId="{360A440E-0BEB-4AF2-8C46-E213024D032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810ADA-361D-4939-8413-0EC91453DA09}" type="doc">
      <dgm:prSet loTypeId="urn:microsoft.com/office/officeart/2005/8/layout/radial2" loCatId="relationship" qsTypeId="urn:microsoft.com/office/officeart/2005/8/quickstyle/simple2" qsCatId="simple" csTypeId="urn:microsoft.com/office/officeart/2005/8/colors/accent0_2" csCatId="mainScheme" phldr="1"/>
      <dgm:spPr>
        <a:scene3d>
          <a:camera prst="perspectiveLeft"/>
          <a:lightRig rig="contrasting" dir="t">
            <a:rot lat="0" lon="0" rev="1500000"/>
          </a:lightRig>
        </a:scene3d>
      </dgm:spPr>
      <dgm:t>
        <a:bodyPr/>
        <a:lstStyle/>
        <a:p>
          <a:endParaRPr lang="en-ID"/>
        </a:p>
      </dgm:t>
    </dgm:pt>
    <dgm:pt modelId="{7689668E-5D33-4FE8-BCF6-57AE689FC04D}">
      <dgm:prSet custT="1"/>
      <dgm:spPr>
        <a:ln>
          <a:solidFill>
            <a:srgbClr val="FFFF00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p3d prstMaterial="metal">
          <a:bevelT w="88900" h="88900"/>
        </a:sp3d>
      </dgm:spPr>
      <dgm:t>
        <a:bodyPr/>
        <a:lstStyle/>
        <a:p>
          <a:pPr algn="ctr"/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Fungsi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wawasan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nusantara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sebagai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geopolitik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Indonesia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secara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umum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yakni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memiliki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peran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sebagai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motivasi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pedoman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dorongan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serta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rambu-rambu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guna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memastikan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semua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aturan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kebijaksanaan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ketentuan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tindakan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, dan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perbuatan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guna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penyelenggaraan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negara di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pusat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maupun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daerah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melingkupi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seluruh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dirty="0" err="1">
              <a:latin typeface="EB Garamond" panose="00000500000000000000" pitchFamily="2" charset="0"/>
              <a:ea typeface="EB Garamond" panose="00000500000000000000" pitchFamily="2" charset="0"/>
            </a:rPr>
            <a:t>rakyat</a:t>
          </a:r>
          <a:r>
            <a:rPr lang="en-US" sz="1100" b="0" i="0" dirty="0">
              <a:latin typeface="EB Garamond" panose="00000500000000000000" pitchFamily="2" charset="0"/>
              <a:ea typeface="EB Garamond" panose="00000500000000000000" pitchFamily="2" charset="0"/>
            </a:rPr>
            <a:t> Indonesia</a:t>
          </a:r>
          <a:endParaRPr lang="en-ID" sz="1100" dirty="0">
            <a:latin typeface="EB Garamond" panose="00000500000000000000" pitchFamily="2" charset="0"/>
            <a:ea typeface="EB Garamond" panose="00000500000000000000" pitchFamily="2" charset="0"/>
          </a:endParaRPr>
        </a:p>
      </dgm:t>
    </dgm:pt>
    <dgm:pt modelId="{3C7B96B7-F756-4033-BBA0-2AE912133DFB}" type="parTrans" cxnId="{CF557D36-EFFF-44FB-B93D-ACCFA10AC15B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p3d prstMaterial="metal">
          <a:bevelT w="88900" h="88900"/>
        </a:sp3d>
      </dgm:spPr>
      <dgm:t>
        <a:bodyPr/>
        <a:lstStyle/>
        <a:p>
          <a:endParaRPr lang="en-ID"/>
        </a:p>
      </dgm:t>
    </dgm:pt>
    <dgm:pt modelId="{94F6C1BA-4D73-416E-BE0F-A330DDD1FA4E}" type="sibTrans" cxnId="{CF557D36-EFFF-44FB-B93D-ACCFA10AC15B}">
      <dgm:prSet/>
      <dgm:spPr/>
      <dgm:t>
        <a:bodyPr/>
        <a:lstStyle/>
        <a:p>
          <a:endParaRPr lang="en-ID"/>
        </a:p>
      </dgm:t>
    </dgm:pt>
    <dgm:pt modelId="{368EF6ED-4375-425E-8BF9-5D69031162E3}" type="pres">
      <dgm:prSet presAssocID="{A0810ADA-361D-4939-8413-0EC91453DA0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15325133-FDB4-4F6D-87F0-D4004AA98FEE}" type="pres">
      <dgm:prSet presAssocID="{A0810ADA-361D-4939-8413-0EC91453DA09}" presName="cycl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p3d prstMaterial="metal">
          <a:bevelT w="88900" h="88900"/>
        </a:sp3d>
      </dgm:spPr>
    </dgm:pt>
    <dgm:pt modelId="{82E6CDB3-23BA-49EE-8555-56C2E57A3B5E}" type="pres">
      <dgm:prSet presAssocID="{A0810ADA-361D-4939-8413-0EC91453DA09}" presName="centerShap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p3d prstMaterial="metal">
          <a:bevelT w="88900" h="88900"/>
        </a:sp3d>
      </dgm:spPr>
    </dgm:pt>
    <dgm:pt modelId="{582A1A54-C8FE-4DAB-BDB8-39B5E3C4CD53}" type="pres">
      <dgm:prSet presAssocID="{A0810ADA-361D-4939-8413-0EC91453DA09}" presName="connSite" presStyleLbl="node1" presStyleIdx="0" presStyleCnt="2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p3d prstMaterial="metal">
          <a:bevelT w="88900" h="88900"/>
        </a:sp3d>
      </dgm:spPr>
    </dgm:pt>
    <dgm:pt modelId="{700AC922-D658-48E9-9328-F5C843694D1F}" type="pres">
      <dgm:prSet presAssocID="{A0810ADA-361D-4939-8413-0EC91453DA09}" presName="visible" presStyleLbl="node1" presStyleIdx="0" presStyleCnt="2" custScaleX="122081" custLinFactNeighborX="21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perspectiveLeft"/>
          <a:lightRig rig="contrasting" dir="t">
            <a:rot lat="0" lon="0" rev="1500000"/>
          </a:lightRig>
        </a:scene3d>
        <a:sp3d prstMaterial="metal">
          <a:bevelT w="88900" h="88900" prst="angle"/>
        </a:sp3d>
      </dgm:spPr>
    </dgm:pt>
    <dgm:pt modelId="{78CE41C0-9237-4849-88D8-BCDA21DF43AE}" type="pres">
      <dgm:prSet presAssocID="{3C7B96B7-F756-4033-BBA0-2AE912133DFB}" presName="Name25" presStyleLbl="parChTrans1D1" presStyleIdx="0" presStyleCnt="1"/>
      <dgm:spPr/>
    </dgm:pt>
    <dgm:pt modelId="{687CCFB7-BA4F-4AE4-BA46-606ABA829F61}" type="pres">
      <dgm:prSet presAssocID="{7689668E-5D33-4FE8-BCF6-57AE689FC04D}" presName="nod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p3d prstMaterial="metal">
          <a:bevelT w="88900" h="88900"/>
        </a:sp3d>
      </dgm:spPr>
    </dgm:pt>
    <dgm:pt modelId="{F7C87781-6528-484B-98A1-98474E25F29E}" type="pres">
      <dgm:prSet presAssocID="{7689668E-5D33-4FE8-BCF6-57AE689FC04D}" presName="parentNode" presStyleLbl="node1" presStyleIdx="1" presStyleCnt="2" custScaleX="192060" custScaleY="203910" custLinFactNeighborX="84009" custLinFactNeighborY="1213">
        <dgm:presLayoutVars>
          <dgm:chMax val="1"/>
          <dgm:bulletEnabled val="1"/>
        </dgm:presLayoutVars>
      </dgm:prSet>
      <dgm:spPr/>
    </dgm:pt>
    <dgm:pt modelId="{AF6DCBF7-D0B2-4FDA-BE8B-F3140AFBACDA}" type="pres">
      <dgm:prSet presAssocID="{7689668E-5D33-4FE8-BCF6-57AE689FC04D}" presName="childNode" presStyleLbl="revTx" presStyleIdx="0" presStyleCnt="0">
        <dgm:presLayoutVars>
          <dgm:bulletEnabled val="1"/>
        </dgm:presLayoutVars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p3d prstMaterial="metal">
          <a:bevelT w="88900" h="88900"/>
        </a:sp3d>
      </dgm:spPr>
    </dgm:pt>
  </dgm:ptLst>
  <dgm:cxnLst>
    <dgm:cxn modelId="{7802D41F-D690-4A89-A18D-F464BF4425FB}" type="presOf" srcId="{A0810ADA-361D-4939-8413-0EC91453DA09}" destId="{368EF6ED-4375-425E-8BF9-5D69031162E3}" srcOrd="0" destOrd="0" presId="urn:microsoft.com/office/officeart/2005/8/layout/radial2"/>
    <dgm:cxn modelId="{CF557D36-EFFF-44FB-B93D-ACCFA10AC15B}" srcId="{A0810ADA-361D-4939-8413-0EC91453DA09}" destId="{7689668E-5D33-4FE8-BCF6-57AE689FC04D}" srcOrd="0" destOrd="0" parTransId="{3C7B96B7-F756-4033-BBA0-2AE912133DFB}" sibTransId="{94F6C1BA-4D73-416E-BE0F-A330DDD1FA4E}"/>
    <dgm:cxn modelId="{2BDCC956-BCFD-48A1-B911-0EEAB91F440D}" type="presOf" srcId="{3C7B96B7-F756-4033-BBA0-2AE912133DFB}" destId="{78CE41C0-9237-4849-88D8-BCDA21DF43AE}" srcOrd="0" destOrd="0" presId="urn:microsoft.com/office/officeart/2005/8/layout/radial2"/>
    <dgm:cxn modelId="{90A140B8-980F-43E6-893A-73DC47872771}" type="presOf" srcId="{7689668E-5D33-4FE8-BCF6-57AE689FC04D}" destId="{F7C87781-6528-484B-98A1-98474E25F29E}" srcOrd="0" destOrd="0" presId="urn:microsoft.com/office/officeart/2005/8/layout/radial2"/>
    <dgm:cxn modelId="{D13C6ED7-9C95-49A5-9084-B90A80683D71}" type="presParOf" srcId="{368EF6ED-4375-425E-8BF9-5D69031162E3}" destId="{15325133-FDB4-4F6D-87F0-D4004AA98FEE}" srcOrd="0" destOrd="0" presId="urn:microsoft.com/office/officeart/2005/8/layout/radial2"/>
    <dgm:cxn modelId="{7CA97EDF-8230-4B98-B81A-D58875868710}" type="presParOf" srcId="{15325133-FDB4-4F6D-87F0-D4004AA98FEE}" destId="{82E6CDB3-23BA-49EE-8555-56C2E57A3B5E}" srcOrd="0" destOrd="0" presId="urn:microsoft.com/office/officeart/2005/8/layout/radial2"/>
    <dgm:cxn modelId="{D5A68A75-2F5D-4EF6-BF5F-D328A7A78FC3}" type="presParOf" srcId="{82E6CDB3-23BA-49EE-8555-56C2E57A3B5E}" destId="{582A1A54-C8FE-4DAB-BDB8-39B5E3C4CD53}" srcOrd="0" destOrd="0" presId="urn:microsoft.com/office/officeart/2005/8/layout/radial2"/>
    <dgm:cxn modelId="{DF2278FD-0DB6-4411-82A1-AE031CAB611C}" type="presParOf" srcId="{82E6CDB3-23BA-49EE-8555-56C2E57A3B5E}" destId="{700AC922-D658-48E9-9328-F5C843694D1F}" srcOrd="1" destOrd="0" presId="urn:microsoft.com/office/officeart/2005/8/layout/radial2"/>
    <dgm:cxn modelId="{9F22BF56-7B44-43A6-8C6D-0A09E1C535B1}" type="presParOf" srcId="{15325133-FDB4-4F6D-87F0-D4004AA98FEE}" destId="{78CE41C0-9237-4849-88D8-BCDA21DF43AE}" srcOrd="1" destOrd="0" presId="urn:microsoft.com/office/officeart/2005/8/layout/radial2"/>
    <dgm:cxn modelId="{2D790EC4-C85F-4A57-B770-CE140BAF00AD}" type="presParOf" srcId="{15325133-FDB4-4F6D-87F0-D4004AA98FEE}" destId="{687CCFB7-BA4F-4AE4-BA46-606ABA829F61}" srcOrd="2" destOrd="0" presId="urn:microsoft.com/office/officeart/2005/8/layout/radial2"/>
    <dgm:cxn modelId="{EA0B6141-59E1-4F57-A63C-6F10C588CD58}" type="presParOf" srcId="{687CCFB7-BA4F-4AE4-BA46-606ABA829F61}" destId="{F7C87781-6528-484B-98A1-98474E25F29E}" srcOrd="0" destOrd="0" presId="urn:microsoft.com/office/officeart/2005/8/layout/radial2"/>
    <dgm:cxn modelId="{40BF82FD-66BE-4983-8B2A-FD1773D04E58}" type="presParOf" srcId="{687CCFB7-BA4F-4AE4-BA46-606ABA829F61}" destId="{AF6DCBF7-D0B2-4FDA-BE8B-F3140AFBACD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143BB13-F279-4974-91AB-1187C4CD5AD8}" type="doc">
      <dgm:prSet loTypeId="urn:microsoft.com/office/officeart/2005/8/layout/vList3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ID"/>
        </a:p>
      </dgm:t>
    </dgm:pt>
    <dgm:pt modelId="{C7B4576B-024D-4F74-9020-E0EE3562748D}">
      <dgm:prSet/>
      <dgm:spPr>
        <a:scene3d>
          <a:camera prst="perspectiveBelow"/>
          <a:lightRig rig="threePt" dir="t"/>
        </a:scene3d>
        <a:sp3d>
          <a:bevelT prst="relaxedInset"/>
        </a:sp3d>
      </dgm:spPr>
      <dgm:t>
        <a:bodyPr/>
        <a:lstStyle/>
        <a:p>
          <a:r>
            <a:rPr lang="en-ID" b="0" i="1">
              <a:latin typeface="EB Garamond" panose="00000500000000000000" pitchFamily="2" charset="0"/>
              <a:ea typeface="EB Garamond" panose="00000500000000000000" pitchFamily="2" charset="0"/>
            </a:rPr>
            <a:t>Kesimpulan</a:t>
          </a:r>
          <a:endParaRPr lang="en-ID" i="1" dirty="0">
            <a:latin typeface="EB Garamond" panose="00000500000000000000" pitchFamily="2" charset="0"/>
            <a:ea typeface="EB Garamond" panose="00000500000000000000" pitchFamily="2" charset="0"/>
          </a:endParaRPr>
        </a:p>
      </dgm:t>
    </dgm:pt>
    <dgm:pt modelId="{C9E51C8B-1E3F-44FA-B4AB-194FF6634D7B}" type="parTrans" cxnId="{A9C968D3-030A-4FEA-B4AC-110C3C6FE999}">
      <dgm:prSet/>
      <dgm:spPr/>
      <dgm:t>
        <a:bodyPr/>
        <a:lstStyle/>
        <a:p>
          <a:endParaRPr lang="en-ID"/>
        </a:p>
      </dgm:t>
    </dgm:pt>
    <dgm:pt modelId="{97DF24C0-4D12-4077-A1C4-D741B546A633}" type="sibTrans" cxnId="{A9C968D3-030A-4FEA-B4AC-110C3C6FE999}">
      <dgm:prSet/>
      <dgm:spPr/>
      <dgm:t>
        <a:bodyPr/>
        <a:lstStyle/>
        <a:p>
          <a:endParaRPr lang="en-ID"/>
        </a:p>
      </dgm:t>
    </dgm:pt>
    <dgm:pt modelId="{4C411998-265C-4741-AA70-1D9E9E6DFE42}" type="pres">
      <dgm:prSet presAssocID="{2143BB13-F279-4974-91AB-1187C4CD5AD8}" presName="linearFlow" presStyleCnt="0">
        <dgm:presLayoutVars>
          <dgm:dir/>
          <dgm:resizeHandles val="exact"/>
        </dgm:presLayoutVars>
      </dgm:prSet>
      <dgm:spPr/>
    </dgm:pt>
    <dgm:pt modelId="{3ACA1FAE-9615-47CE-9A53-00A1706EE3D9}" type="pres">
      <dgm:prSet presAssocID="{C7B4576B-024D-4F74-9020-E0EE3562748D}" presName="composite" presStyleCnt="0"/>
      <dgm:spPr/>
    </dgm:pt>
    <dgm:pt modelId="{91149C41-5488-4CE0-B02B-BDAECF171033}" type="pres">
      <dgm:prSet presAssocID="{C7B4576B-024D-4F74-9020-E0EE3562748D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6E1E04-E553-4DBF-A0AD-EF68D8C4482B}" type="pres">
      <dgm:prSet presAssocID="{C7B4576B-024D-4F74-9020-E0EE3562748D}" presName="txShp" presStyleLbl="node1" presStyleIdx="0" presStyleCnt="1">
        <dgm:presLayoutVars>
          <dgm:bulletEnabled val="1"/>
        </dgm:presLayoutVars>
      </dgm:prSet>
      <dgm:spPr/>
    </dgm:pt>
  </dgm:ptLst>
  <dgm:cxnLst>
    <dgm:cxn modelId="{61DFA92F-7A7C-449D-9EF0-E170445EAF8D}" type="presOf" srcId="{2143BB13-F279-4974-91AB-1187C4CD5AD8}" destId="{4C411998-265C-4741-AA70-1D9E9E6DFE42}" srcOrd="0" destOrd="0" presId="urn:microsoft.com/office/officeart/2005/8/layout/vList3"/>
    <dgm:cxn modelId="{92F3706B-2633-44DA-AFBB-998EE0FCEB59}" type="presOf" srcId="{C7B4576B-024D-4F74-9020-E0EE3562748D}" destId="{326E1E04-E553-4DBF-A0AD-EF68D8C4482B}" srcOrd="0" destOrd="0" presId="urn:microsoft.com/office/officeart/2005/8/layout/vList3"/>
    <dgm:cxn modelId="{A9C968D3-030A-4FEA-B4AC-110C3C6FE999}" srcId="{2143BB13-F279-4974-91AB-1187C4CD5AD8}" destId="{C7B4576B-024D-4F74-9020-E0EE3562748D}" srcOrd="0" destOrd="0" parTransId="{C9E51C8B-1E3F-44FA-B4AB-194FF6634D7B}" sibTransId="{97DF24C0-4D12-4077-A1C4-D741B546A633}"/>
    <dgm:cxn modelId="{73B0ADBD-8D93-4323-85E6-694C843EAD57}" type="presParOf" srcId="{4C411998-265C-4741-AA70-1D9E9E6DFE42}" destId="{3ACA1FAE-9615-47CE-9A53-00A1706EE3D9}" srcOrd="0" destOrd="0" presId="urn:microsoft.com/office/officeart/2005/8/layout/vList3"/>
    <dgm:cxn modelId="{F7B31D47-9D5B-4C0A-82E1-BB041A5B2652}" type="presParOf" srcId="{3ACA1FAE-9615-47CE-9A53-00A1706EE3D9}" destId="{91149C41-5488-4CE0-B02B-BDAECF171033}" srcOrd="0" destOrd="0" presId="urn:microsoft.com/office/officeart/2005/8/layout/vList3"/>
    <dgm:cxn modelId="{1506DC3B-AE1E-4ED3-A1E9-3A231B50AFC0}" type="presParOf" srcId="{3ACA1FAE-9615-47CE-9A53-00A1706EE3D9}" destId="{326E1E04-E553-4DBF-A0AD-EF68D8C448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11C2C9A-E3CC-4F72-92A8-65A70DF6F6FC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D1F00DDC-4230-4D15-82B6-08F3E2DC94C7}">
      <dgm:prSet custT="1"/>
      <dgm:spPr>
        <a:solidFill>
          <a:schemeClr val="tx1">
            <a:lumMod val="10000"/>
            <a:lumOff val="90000"/>
          </a:schemeClr>
        </a:solidFill>
        <a:ln>
          <a:solidFill>
            <a:srgbClr val="FF0000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wilayah  Indonesia yang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sebagian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besar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adalah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wilayah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parairan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mempunyai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banyak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celah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kelemahan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dapat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dimanfa’atkan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oleh Negara lain yang pada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akhirnya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dapat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meruntuhkan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bahkan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dapat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menyebabkan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disintegrasi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bangsa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Indonesia . Indonesia yang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memiliki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kurang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lebih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13.670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pulau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memerlukan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pengawasan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cukup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ketat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. Dimana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pengawasan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tersebut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tidak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hanya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dilakukan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oleh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pihak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TNI/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polri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saja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persenjatannya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kurang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lengkap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mungkin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bangsa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Indonesia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sudah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tercabik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–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cabik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oleh banga lain .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dengan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adanya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wawasan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nusantara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kita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dapat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mempererat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rasa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persatuan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di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antara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penduduk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Indonesia yang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saling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berbhineka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tunggal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ika</a:t>
          </a:r>
          <a:r>
            <a:rPr lang="en-US" sz="1050" b="0" i="1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dirty="0">
              <a:latin typeface="EB Garamond" panose="00000500000000000000" pitchFamily="2" charset="0"/>
              <a:ea typeface="EB Garamond" panose="00000500000000000000" pitchFamily="2" charset="0"/>
            </a:rPr>
            <a:t>.</a:t>
          </a:r>
          <a:endParaRPr lang="en-ID" sz="1050" i="1" dirty="0">
            <a:latin typeface="EB Garamond" panose="00000500000000000000" pitchFamily="2" charset="0"/>
            <a:ea typeface="EB Garamond" panose="00000500000000000000" pitchFamily="2" charset="0"/>
          </a:endParaRPr>
        </a:p>
      </dgm:t>
    </dgm:pt>
    <dgm:pt modelId="{DF3775A5-3D81-479F-9734-0E73E7F418DC}" type="parTrans" cxnId="{33A61758-07B2-4E00-97AC-A2609B4C1C0D}">
      <dgm:prSet/>
      <dgm:spPr/>
      <dgm:t>
        <a:bodyPr/>
        <a:lstStyle/>
        <a:p>
          <a:endParaRPr lang="en-ID"/>
        </a:p>
      </dgm:t>
    </dgm:pt>
    <dgm:pt modelId="{8BDB9534-1A38-422F-BB6D-6940BA9462EB}" type="sibTrans" cxnId="{33A61758-07B2-4E00-97AC-A2609B4C1C0D}">
      <dgm:prSet/>
      <dgm:spPr/>
      <dgm:t>
        <a:bodyPr/>
        <a:lstStyle/>
        <a:p>
          <a:endParaRPr lang="en-ID"/>
        </a:p>
      </dgm:t>
    </dgm:pt>
    <dgm:pt modelId="{7706FAFF-4444-438F-AC9F-F3EFB87D3EF0}">
      <dgm:prSet/>
      <dgm:spPr/>
    </dgm:pt>
    <dgm:pt modelId="{C4F003CF-F1D5-4D44-B659-10B70B66C0DE}" type="parTrans" cxnId="{10369773-A697-48F5-8304-1970FA4543DB}">
      <dgm:prSet/>
      <dgm:spPr/>
      <dgm:t>
        <a:bodyPr/>
        <a:lstStyle/>
        <a:p>
          <a:endParaRPr lang="en-ID"/>
        </a:p>
      </dgm:t>
    </dgm:pt>
    <dgm:pt modelId="{3D039A9C-C413-4ABD-96C6-B93E0284E7C6}" type="sibTrans" cxnId="{10369773-A697-48F5-8304-1970FA4543DB}">
      <dgm:prSet/>
      <dgm:spPr/>
      <dgm:t>
        <a:bodyPr/>
        <a:lstStyle/>
        <a:p>
          <a:endParaRPr lang="en-ID"/>
        </a:p>
      </dgm:t>
    </dgm:pt>
    <dgm:pt modelId="{9DA877E4-B51B-4A47-B296-F0A7976A008B}" type="pres">
      <dgm:prSet presAssocID="{E11C2C9A-E3CC-4F72-92A8-65A70DF6F6FC}" presName="Name0" presStyleCnt="0">
        <dgm:presLayoutVars>
          <dgm:chMax val="1"/>
          <dgm:chPref val="1"/>
        </dgm:presLayoutVars>
      </dgm:prSet>
      <dgm:spPr/>
    </dgm:pt>
    <dgm:pt modelId="{004714FF-69B2-45B0-B766-61426FFBBF7B}" type="pres">
      <dgm:prSet presAssocID="{D1F00DDC-4230-4D15-82B6-08F3E2DC94C7}" presName="Parent" presStyleLbl="node0" presStyleIdx="0" presStyleCnt="1" custLinFactNeighborX="1069" custLinFactNeighborY="-3440">
        <dgm:presLayoutVars>
          <dgm:chMax val="5"/>
          <dgm:chPref val="5"/>
        </dgm:presLayoutVars>
      </dgm:prSet>
      <dgm:spPr/>
    </dgm:pt>
    <dgm:pt modelId="{6C125294-C8B4-4B94-BE3F-431E8BEE53F9}" type="pres">
      <dgm:prSet presAssocID="{D1F00DDC-4230-4D15-82B6-08F3E2DC94C7}" presName="Accent1" presStyleLbl="node1" presStyleIdx="0" presStyleCnt="6"/>
      <dgm:spPr>
        <a:solidFill>
          <a:srgbClr val="92D05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B55ED2B3-C678-4008-ADA5-3195F5BC66E5}" type="pres">
      <dgm:prSet presAssocID="{D1F00DDC-4230-4D15-82B6-08F3E2DC94C7}" presName="Accent2" presStyleLbl="node1" presStyleIdx="1" presStyleCnt="6"/>
      <dgm:spPr>
        <a:solidFill>
          <a:srgbClr val="FF000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D28118CD-9D44-4F06-BD34-8D4D9C4AF6C7}" type="pres">
      <dgm:prSet presAssocID="{D1F00DDC-4230-4D15-82B6-08F3E2DC94C7}" presName="Accent3" presStyleLbl="node1" presStyleIdx="2" presStyleCnt="6"/>
      <dgm:spPr>
        <a:solidFill>
          <a:srgbClr val="00B0F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E23080BC-2EBE-4917-B798-0C611C990CCA}" type="pres">
      <dgm:prSet presAssocID="{D1F00DDC-4230-4D15-82B6-08F3E2DC94C7}" presName="Accent4" presStyleLbl="node1" presStyleIdx="3" presStyleCnt="6"/>
      <dgm:spPr>
        <a:solidFill>
          <a:srgbClr val="FFFF0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0A37461A-325E-4149-A5AF-DBE46C594BD6}" type="pres">
      <dgm:prSet presAssocID="{D1F00DDC-4230-4D15-82B6-08F3E2DC94C7}" presName="Accent5" presStyleLbl="node1" presStyleIdx="4" presStyleCnt="6" custLinFactX="300000" custLinFactY="200000" custLinFactNeighborX="394386" custLinFactNeighborY="219751"/>
      <dgm:spPr>
        <a:solidFill>
          <a:srgbClr val="7030A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B4AC1E75-43D0-4B84-A85D-0DD7AACBA78F}" type="pres">
      <dgm:prSet presAssocID="{D1F00DDC-4230-4D15-82B6-08F3E2DC94C7}" presName="Accent6" presStyleLbl="node1" presStyleIdx="5" presStyleCnt="6" custLinFactY="-66316" custLinFactNeighborX="-31683" custLinFactNeighborY="-100000"/>
      <dgm:spPr>
        <a:solidFill>
          <a:srgbClr val="FFC00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</dgm:ptLst>
  <dgm:cxnLst>
    <dgm:cxn modelId="{BECEC405-1785-4C59-A8D4-361836D2C427}" type="presOf" srcId="{E11C2C9A-E3CC-4F72-92A8-65A70DF6F6FC}" destId="{9DA877E4-B51B-4A47-B296-F0A7976A008B}" srcOrd="0" destOrd="0" presId="urn:microsoft.com/office/officeart/2009/3/layout/CircleRelationship"/>
    <dgm:cxn modelId="{DEC54120-8F32-4D19-85EB-47F7BB76A80E}" type="presOf" srcId="{D1F00DDC-4230-4D15-82B6-08F3E2DC94C7}" destId="{004714FF-69B2-45B0-B766-61426FFBBF7B}" srcOrd="0" destOrd="0" presId="urn:microsoft.com/office/officeart/2009/3/layout/CircleRelationship"/>
    <dgm:cxn modelId="{10369773-A697-48F5-8304-1970FA4543DB}" srcId="{E11C2C9A-E3CC-4F72-92A8-65A70DF6F6FC}" destId="{7706FAFF-4444-438F-AC9F-F3EFB87D3EF0}" srcOrd="1" destOrd="0" parTransId="{C4F003CF-F1D5-4D44-B659-10B70B66C0DE}" sibTransId="{3D039A9C-C413-4ABD-96C6-B93E0284E7C6}"/>
    <dgm:cxn modelId="{33A61758-07B2-4E00-97AC-A2609B4C1C0D}" srcId="{E11C2C9A-E3CC-4F72-92A8-65A70DF6F6FC}" destId="{D1F00DDC-4230-4D15-82B6-08F3E2DC94C7}" srcOrd="0" destOrd="0" parTransId="{DF3775A5-3D81-479F-9734-0E73E7F418DC}" sibTransId="{8BDB9534-1A38-422F-BB6D-6940BA9462EB}"/>
    <dgm:cxn modelId="{033C6BF6-F61C-4E22-A88B-4D550882C9B4}" type="presParOf" srcId="{9DA877E4-B51B-4A47-B296-F0A7976A008B}" destId="{004714FF-69B2-45B0-B766-61426FFBBF7B}" srcOrd="0" destOrd="0" presId="urn:microsoft.com/office/officeart/2009/3/layout/CircleRelationship"/>
    <dgm:cxn modelId="{AB4C28A5-3AF1-4139-9CBC-26E0A725CE91}" type="presParOf" srcId="{9DA877E4-B51B-4A47-B296-F0A7976A008B}" destId="{6C125294-C8B4-4B94-BE3F-431E8BEE53F9}" srcOrd="1" destOrd="0" presId="urn:microsoft.com/office/officeart/2009/3/layout/CircleRelationship"/>
    <dgm:cxn modelId="{69A0EBFD-BDA1-44DA-B3FE-7EBBAC819728}" type="presParOf" srcId="{9DA877E4-B51B-4A47-B296-F0A7976A008B}" destId="{B55ED2B3-C678-4008-ADA5-3195F5BC66E5}" srcOrd="2" destOrd="0" presId="urn:microsoft.com/office/officeart/2009/3/layout/CircleRelationship"/>
    <dgm:cxn modelId="{CE1F6D47-A226-47F7-A747-B11F1DB951C5}" type="presParOf" srcId="{9DA877E4-B51B-4A47-B296-F0A7976A008B}" destId="{D28118CD-9D44-4F06-BD34-8D4D9C4AF6C7}" srcOrd="3" destOrd="0" presId="urn:microsoft.com/office/officeart/2009/3/layout/CircleRelationship"/>
    <dgm:cxn modelId="{37143872-1CC6-48CC-8BE4-DE56C9FEDE45}" type="presParOf" srcId="{9DA877E4-B51B-4A47-B296-F0A7976A008B}" destId="{E23080BC-2EBE-4917-B798-0C611C990CCA}" srcOrd="4" destOrd="0" presId="urn:microsoft.com/office/officeart/2009/3/layout/CircleRelationship"/>
    <dgm:cxn modelId="{1D808079-131D-4787-A681-FAAC29F46A62}" type="presParOf" srcId="{9DA877E4-B51B-4A47-B296-F0A7976A008B}" destId="{0A37461A-325E-4149-A5AF-DBE46C594BD6}" srcOrd="5" destOrd="0" presId="urn:microsoft.com/office/officeart/2009/3/layout/CircleRelationship"/>
    <dgm:cxn modelId="{011F7FEC-5630-41FE-97A6-E3410DC8FA9B}" type="presParOf" srcId="{9DA877E4-B51B-4A47-B296-F0A7976A008B}" destId="{B4AC1E75-43D0-4B84-A85D-0DD7AACBA78F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888C395-C65B-4B1A-9D33-BC0B4428899C}" type="doc">
      <dgm:prSet loTypeId="urn:microsoft.com/office/officeart/2005/8/layout/cycle6" loCatId="relationship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ID"/>
        </a:p>
      </dgm:t>
    </dgm:pt>
    <dgm:pt modelId="{02DE3FBF-4C2F-4EE2-89BA-E7EA128F3CC2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perspectiveAbove"/>
          <a:lightRig rig="contrasting" dir="t">
            <a:rot lat="0" lon="0" rev="1500000"/>
          </a:lightRig>
        </a:scene3d>
        <a:sp3d prstMaterial="metal">
          <a:bevelT w="88900" h="88900" prst="angle"/>
        </a:sp3d>
      </dgm:spPr>
      <dgm:t>
        <a:bodyPr/>
        <a:lstStyle/>
        <a:p>
          <a:pPr algn="ctr"/>
          <a:r>
            <a:rPr lang="id-ID" b="1" i="0" dirty="0"/>
            <a:t>Daftar Pustaka</a:t>
          </a:r>
          <a:endParaRPr lang="en-ID" dirty="0"/>
        </a:p>
      </dgm:t>
    </dgm:pt>
    <dgm:pt modelId="{9FE61F07-8856-45A0-ACA5-8AE126FF28EA}" type="parTrans" cxnId="{A3D1377F-6AB2-4B5F-8C4A-6C2E78303197}">
      <dgm:prSet/>
      <dgm:spPr/>
      <dgm:t>
        <a:bodyPr/>
        <a:lstStyle/>
        <a:p>
          <a:endParaRPr lang="en-ID"/>
        </a:p>
      </dgm:t>
    </dgm:pt>
    <dgm:pt modelId="{0F3DEA77-EC56-45F4-BEB8-B6B5A676F208}" type="sibTrans" cxnId="{A3D1377F-6AB2-4B5F-8C4A-6C2E78303197}">
      <dgm:prSet/>
      <dgm:spPr/>
      <dgm:t>
        <a:bodyPr/>
        <a:lstStyle/>
        <a:p>
          <a:endParaRPr lang="en-ID"/>
        </a:p>
      </dgm:t>
    </dgm:pt>
    <dgm:pt modelId="{E6385677-010E-48D1-8AE3-05D73BF2524E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perspectiveAbove"/>
          <a:lightRig rig="contrasting" dir="t">
            <a:rot lat="0" lon="0" rev="1500000"/>
          </a:lightRig>
        </a:scene3d>
        <a:sp3d prstMaterial="metal">
          <a:bevelT w="88900" h="88900" prst="angle"/>
        </a:sp3d>
      </dgm:spPr>
      <dgm:t>
        <a:bodyPr/>
        <a:lstStyle/>
        <a:p>
          <a:pPr algn="l"/>
          <a:r>
            <a:rPr lang="en-US" b="0" i="0" dirty="0">
              <a:latin typeface="EB Garamond" panose="00000500000000000000" pitchFamily="2" charset="0"/>
              <a:ea typeface="EB Garamond" panose="00000500000000000000" pitchFamily="2" charset="0"/>
            </a:rPr>
            <a:t>http://anang 33.files.wordpress.com/2010/01/anang-wawasan-nusantara.doc</a:t>
          </a:r>
          <a:endParaRPr lang="en-ID" dirty="0">
            <a:latin typeface="EB Garamond" panose="00000500000000000000" pitchFamily="2" charset="0"/>
            <a:ea typeface="EB Garamond" panose="00000500000000000000" pitchFamily="2" charset="0"/>
          </a:endParaRPr>
        </a:p>
      </dgm:t>
    </dgm:pt>
    <dgm:pt modelId="{3B53F04C-6BBB-407C-BC5F-D290AC726567}" type="parTrans" cxnId="{3282EF0B-67F2-450E-9A54-21F59A35122B}">
      <dgm:prSet/>
      <dgm:spPr/>
      <dgm:t>
        <a:bodyPr/>
        <a:lstStyle/>
        <a:p>
          <a:endParaRPr lang="en-ID"/>
        </a:p>
      </dgm:t>
    </dgm:pt>
    <dgm:pt modelId="{44A89D60-A350-4B87-98CF-51E290E682F9}" type="sibTrans" cxnId="{3282EF0B-67F2-450E-9A54-21F59A35122B}">
      <dgm:prSet/>
      <dgm:spPr/>
      <dgm:t>
        <a:bodyPr/>
        <a:lstStyle/>
        <a:p>
          <a:endParaRPr lang="en-ID"/>
        </a:p>
      </dgm:t>
    </dgm:pt>
    <dgm:pt modelId="{52E25842-EA46-44D1-8ABA-68DEBC48E68B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perspectiveAbove"/>
          <a:lightRig rig="contrasting" dir="t">
            <a:rot lat="0" lon="0" rev="1500000"/>
          </a:lightRig>
        </a:scene3d>
        <a:sp3d prstMaterial="metal">
          <a:bevelT w="88900" h="88900" prst="angle"/>
        </a:sp3d>
      </dgm:spPr>
      <dgm:t>
        <a:bodyPr/>
        <a:lstStyle/>
        <a:p>
          <a:pPr algn="l"/>
          <a:r>
            <a:rPr lang="en-US" b="0" i="0" dirty="0">
              <a:latin typeface="EB Garamond" panose="00000500000000000000" pitchFamily="2" charset="0"/>
              <a:ea typeface="EB Garamond" panose="00000500000000000000" pitchFamily="2" charset="0"/>
            </a:rPr>
            <a:t>https://hot.liputan6.com</a:t>
          </a:r>
          <a:endParaRPr lang="en-ID" dirty="0">
            <a:latin typeface="EB Garamond" panose="00000500000000000000" pitchFamily="2" charset="0"/>
            <a:ea typeface="EB Garamond" panose="00000500000000000000" pitchFamily="2" charset="0"/>
          </a:endParaRPr>
        </a:p>
      </dgm:t>
    </dgm:pt>
    <dgm:pt modelId="{657B4394-D0C8-4708-9DAB-349B552B65E7}" type="parTrans" cxnId="{D4F2FF25-769A-4343-9515-F0ACF34D8339}">
      <dgm:prSet/>
      <dgm:spPr/>
      <dgm:t>
        <a:bodyPr/>
        <a:lstStyle/>
        <a:p>
          <a:endParaRPr lang="en-ID"/>
        </a:p>
      </dgm:t>
    </dgm:pt>
    <dgm:pt modelId="{0C8F3317-DA98-49D7-BD62-937C84916B28}" type="sibTrans" cxnId="{D4F2FF25-769A-4343-9515-F0ACF34D8339}">
      <dgm:prSet/>
      <dgm:spPr/>
      <dgm:t>
        <a:bodyPr/>
        <a:lstStyle/>
        <a:p>
          <a:endParaRPr lang="en-ID"/>
        </a:p>
      </dgm:t>
    </dgm:pt>
    <dgm:pt modelId="{8DD19DFE-2B5E-4EF3-B5A2-97FDF9BBDF23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perspectiveAbove"/>
          <a:lightRig rig="contrasting" dir="t">
            <a:rot lat="0" lon="0" rev="1500000"/>
          </a:lightRig>
        </a:scene3d>
        <a:sp3d prstMaterial="metal">
          <a:bevelT w="88900" h="88900" prst="angle"/>
        </a:sp3d>
      </dgm:spPr>
      <dgm:t>
        <a:bodyPr/>
        <a:lstStyle/>
        <a:p>
          <a:pPr algn="l"/>
          <a:endParaRPr lang="en-ID" dirty="0"/>
        </a:p>
      </dgm:t>
    </dgm:pt>
    <dgm:pt modelId="{4FB38953-91FF-4F90-9ACE-A5D8362784BC}" type="parTrans" cxnId="{3C707A24-7CF0-44E1-9429-E3978D5F0991}">
      <dgm:prSet/>
      <dgm:spPr/>
      <dgm:t>
        <a:bodyPr/>
        <a:lstStyle/>
        <a:p>
          <a:endParaRPr lang="en-ID"/>
        </a:p>
      </dgm:t>
    </dgm:pt>
    <dgm:pt modelId="{225E22DE-E747-4DFC-8A96-44645896C306}" type="sibTrans" cxnId="{3C707A24-7CF0-44E1-9429-E3978D5F0991}">
      <dgm:prSet/>
      <dgm:spPr/>
      <dgm:t>
        <a:bodyPr/>
        <a:lstStyle/>
        <a:p>
          <a:endParaRPr lang="en-ID"/>
        </a:p>
      </dgm:t>
    </dgm:pt>
    <dgm:pt modelId="{B420B26D-6F51-4860-9D3E-B3E826CA5A59}" type="pres">
      <dgm:prSet presAssocID="{D888C395-C65B-4B1A-9D33-BC0B4428899C}" presName="cycle" presStyleCnt="0">
        <dgm:presLayoutVars>
          <dgm:dir/>
          <dgm:resizeHandles val="exact"/>
        </dgm:presLayoutVars>
      </dgm:prSet>
      <dgm:spPr/>
    </dgm:pt>
    <dgm:pt modelId="{ADB7F7D1-9C84-43CC-9CC2-D763C014BF97}" type="pres">
      <dgm:prSet presAssocID="{02DE3FBF-4C2F-4EE2-89BA-E7EA128F3CC2}" presName="node" presStyleLbl="node1" presStyleIdx="0" presStyleCnt="1" custRadScaleRad="87727" custRadScaleInc="55">
        <dgm:presLayoutVars>
          <dgm:bulletEnabled val="1"/>
        </dgm:presLayoutVars>
      </dgm:prSet>
      <dgm:spPr/>
    </dgm:pt>
  </dgm:ptLst>
  <dgm:cxnLst>
    <dgm:cxn modelId="{3282EF0B-67F2-450E-9A54-21F59A35122B}" srcId="{02DE3FBF-4C2F-4EE2-89BA-E7EA128F3CC2}" destId="{E6385677-010E-48D1-8AE3-05D73BF2524E}" srcOrd="0" destOrd="0" parTransId="{3B53F04C-6BBB-407C-BC5F-D290AC726567}" sibTransId="{44A89D60-A350-4B87-98CF-51E290E682F9}"/>
    <dgm:cxn modelId="{6F4A6914-B738-44EB-A3B4-738DCBF68A5B}" type="presOf" srcId="{52E25842-EA46-44D1-8ABA-68DEBC48E68B}" destId="{ADB7F7D1-9C84-43CC-9CC2-D763C014BF97}" srcOrd="0" destOrd="2" presId="urn:microsoft.com/office/officeart/2005/8/layout/cycle6"/>
    <dgm:cxn modelId="{3C707A24-7CF0-44E1-9429-E3978D5F0991}" srcId="{52E25842-EA46-44D1-8ABA-68DEBC48E68B}" destId="{8DD19DFE-2B5E-4EF3-B5A2-97FDF9BBDF23}" srcOrd="0" destOrd="0" parTransId="{4FB38953-91FF-4F90-9ACE-A5D8362784BC}" sibTransId="{225E22DE-E747-4DFC-8A96-44645896C306}"/>
    <dgm:cxn modelId="{D4F2FF25-769A-4343-9515-F0ACF34D8339}" srcId="{02DE3FBF-4C2F-4EE2-89BA-E7EA128F3CC2}" destId="{52E25842-EA46-44D1-8ABA-68DEBC48E68B}" srcOrd="1" destOrd="0" parTransId="{657B4394-D0C8-4708-9DAB-349B552B65E7}" sibTransId="{0C8F3317-DA98-49D7-BD62-937C84916B28}"/>
    <dgm:cxn modelId="{0D0CB34D-8A15-4FCC-B4A2-E6F5FA81512C}" type="presOf" srcId="{D888C395-C65B-4B1A-9D33-BC0B4428899C}" destId="{B420B26D-6F51-4860-9D3E-B3E826CA5A59}" srcOrd="0" destOrd="0" presId="urn:microsoft.com/office/officeart/2005/8/layout/cycle6"/>
    <dgm:cxn modelId="{A3D1377F-6AB2-4B5F-8C4A-6C2E78303197}" srcId="{D888C395-C65B-4B1A-9D33-BC0B4428899C}" destId="{02DE3FBF-4C2F-4EE2-89BA-E7EA128F3CC2}" srcOrd="0" destOrd="0" parTransId="{9FE61F07-8856-45A0-ACA5-8AE126FF28EA}" sibTransId="{0F3DEA77-EC56-45F4-BEB8-B6B5A676F208}"/>
    <dgm:cxn modelId="{76B5D080-2115-4A96-B7B6-4E2CF17066B4}" type="presOf" srcId="{02DE3FBF-4C2F-4EE2-89BA-E7EA128F3CC2}" destId="{ADB7F7D1-9C84-43CC-9CC2-D763C014BF97}" srcOrd="0" destOrd="0" presId="urn:microsoft.com/office/officeart/2005/8/layout/cycle6"/>
    <dgm:cxn modelId="{1F0D21B9-AD72-41A4-B54D-C67D93423B1F}" type="presOf" srcId="{E6385677-010E-48D1-8AE3-05D73BF2524E}" destId="{ADB7F7D1-9C84-43CC-9CC2-D763C014BF97}" srcOrd="0" destOrd="1" presId="urn:microsoft.com/office/officeart/2005/8/layout/cycle6"/>
    <dgm:cxn modelId="{B63BEFCE-898A-4AF0-A919-95D9569F259B}" type="presOf" srcId="{8DD19DFE-2B5E-4EF3-B5A2-97FDF9BBDF23}" destId="{ADB7F7D1-9C84-43CC-9CC2-D763C014BF97}" srcOrd="0" destOrd="3" presId="urn:microsoft.com/office/officeart/2005/8/layout/cycle6"/>
    <dgm:cxn modelId="{DF7B6573-437A-47F5-91FF-BF63281BFAC5}" type="presParOf" srcId="{B420B26D-6F51-4860-9D3E-B3E826CA5A59}" destId="{ADB7F7D1-9C84-43CC-9CC2-D763C014BF97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34B8F9-3826-4960-924C-6E0D146839AD}" type="doc">
      <dgm:prSet loTypeId="urn:microsoft.com/office/officeart/2005/8/layout/list1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8AAE3880-9834-430D-97C3-BF3D391E7B04}">
      <dgm:prSet custT="1"/>
      <dgm:spPr>
        <a:effectLst>
          <a:innerShdw blurRad="63500" dist="50800" dir="18900000">
            <a:prstClr val="black">
              <a:alpha val="50000"/>
            </a:prstClr>
          </a:innerShdw>
        </a:effectLst>
        <a:scene3d>
          <a:camera prst="perspectiveBelow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id-ID" sz="2400" b="1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Latar belakang</a:t>
          </a:r>
          <a:endParaRPr lang="en-ID" sz="2400" b="1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AE0CF261-3E0A-4157-84C9-58A00315351A}" type="parTrans" cxnId="{933EDB84-7930-46F4-AA56-451D442B7AF1}">
      <dgm:prSet/>
      <dgm:spPr/>
      <dgm:t>
        <a:bodyPr/>
        <a:lstStyle/>
        <a:p>
          <a:endParaRPr lang="en-ID"/>
        </a:p>
      </dgm:t>
    </dgm:pt>
    <dgm:pt modelId="{405FFADB-5970-4BE7-970D-552E00430176}" type="sibTrans" cxnId="{933EDB84-7930-46F4-AA56-451D442B7AF1}">
      <dgm:prSet/>
      <dgm:spPr/>
      <dgm:t>
        <a:bodyPr/>
        <a:lstStyle/>
        <a:p>
          <a:endParaRPr lang="en-ID"/>
        </a:p>
      </dgm:t>
    </dgm:pt>
    <dgm:pt modelId="{140F47A4-8C05-4408-99BA-D68CC5E56DC0}" type="pres">
      <dgm:prSet presAssocID="{F534B8F9-3826-4960-924C-6E0D146839AD}" presName="linear" presStyleCnt="0">
        <dgm:presLayoutVars>
          <dgm:dir/>
          <dgm:animLvl val="lvl"/>
          <dgm:resizeHandles val="exact"/>
        </dgm:presLayoutVars>
      </dgm:prSet>
      <dgm:spPr/>
    </dgm:pt>
    <dgm:pt modelId="{88B1D6D1-6AB8-4A80-8CA2-D7E190E9B21C}" type="pres">
      <dgm:prSet presAssocID="{8AAE3880-9834-430D-97C3-BF3D391E7B04}" presName="parentLin" presStyleCnt="0"/>
      <dgm:spPr/>
    </dgm:pt>
    <dgm:pt modelId="{D130F016-EEDB-426D-829C-5697179049A7}" type="pres">
      <dgm:prSet presAssocID="{8AAE3880-9834-430D-97C3-BF3D391E7B04}" presName="parentLeftMargin" presStyleLbl="node1" presStyleIdx="0" presStyleCnt="1"/>
      <dgm:spPr/>
    </dgm:pt>
    <dgm:pt modelId="{FE0B7602-6D3E-44DB-A26A-6C29B1275120}" type="pres">
      <dgm:prSet presAssocID="{8AAE3880-9834-430D-97C3-BF3D391E7B0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549BBF-E1B8-48A6-9C39-46B076E5A674}" type="pres">
      <dgm:prSet presAssocID="{8AAE3880-9834-430D-97C3-BF3D391E7B04}" presName="negativeSpace" presStyleCnt="0"/>
      <dgm:spPr/>
    </dgm:pt>
    <dgm:pt modelId="{73543749-51D1-4EED-A993-1BBF3D3ED80E}" type="pres">
      <dgm:prSet presAssocID="{8AAE3880-9834-430D-97C3-BF3D391E7B04}" presName="childText" presStyleLbl="conFgAcc1" presStyleIdx="0" presStyleCnt="1" custLinFactNeighborX="9611" custLinFactNeighborY="85539">
        <dgm:presLayoutVars>
          <dgm:bulletEnabled val="1"/>
        </dgm:presLayoutVars>
      </dgm:prSet>
      <dgm:spPr/>
    </dgm:pt>
  </dgm:ptLst>
  <dgm:cxnLst>
    <dgm:cxn modelId="{463C0E24-3D23-4533-8652-F9FA8CE2CA0D}" type="presOf" srcId="{8AAE3880-9834-430D-97C3-BF3D391E7B04}" destId="{FE0B7602-6D3E-44DB-A26A-6C29B1275120}" srcOrd="1" destOrd="0" presId="urn:microsoft.com/office/officeart/2005/8/layout/list1"/>
    <dgm:cxn modelId="{933EDB84-7930-46F4-AA56-451D442B7AF1}" srcId="{F534B8F9-3826-4960-924C-6E0D146839AD}" destId="{8AAE3880-9834-430D-97C3-BF3D391E7B04}" srcOrd="0" destOrd="0" parTransId="{AE0CF261-3E0A-4157-84C9-58A00315351A}" sibTransId="{405FFADB-5970-4BE7-970D-552E00430176}"/>
    <dgm:cxn modelId="{93AE0ED4-2965-4ACF-AFF5-E41630C43EC8}" type="presOf" srcId="{8AAE3880-9834-430D-97C3-BF3D391E7B04}" destId="{D130F016-EEDB-426D-829C-5697179049A7}" srcOrd="0" destOrd="0" presId="urn:microsoft.com/office/officeart/2005/8/layout/list1"/>
    <dgm:cxn modelId="{C35D79DA-56CC-4A79-AB52-4686A7116476}" type="presOf" srcId="{F534B8F9-3826-4960-924C-6E0D146839AD}" destId="{140F47A4-8C05-4408-99BA-D68CC5E56DC0}" srcOrd="0" destOrd="0" presId="urn:microsoft.com/office/officeart/2005/8/layout/list1"/>
    <dgm:cxn modelId="{BA7E7297-3E1C-4F02-BB08-968C92C52B8E}" type="presParOf" srcId="{140F47A4-8C05-4408-99BA-D68CC5E56DC0}" destId="{88B1D6D1-6AB8-4A80-8CA2-D7E190E9B21C}" srcOrd="0" destOrd="0" presId="urn:microsoft.com/office/officeart/2005/8/layout/list1"/>
    <dgm:cxn modelId="{634B0878-5B40-492B-872F-41378EA8A3ED}" type="presParOf" srcId="{88B1D6D1-6AB8-4A80-8CA2-D7E190E9B21C}" destId="{D130F016-EEDB-426D-829C-5697179049A7}" srcOrd="0" destOrd="0" presId="urn:microsoft.com/office/officeart/2005/8/layout/list1"/>
    <dgm:cxn modelId="{8A56C29A-3651-4128-8D43-D24AA1DEAF77}" type="presParOf" srcId="{88B1D6D1-6AB8-4A80-8CA2-D7E190E9B21C}" destId="{FE0B7602-6D3E-44DB-A26A-6C29B1275120}" srcOrd="1" destOrd="0" presId="urn:microsoft.com/office/officeart/2005/8/layout/list1"/>
    <dgm:cxn modelId="{94862AE9-F297-47AE-BDE3-EBDAA62FEE6C}" type="presParOf" srcId="{140F47A4-8C05-4408-99BA-D68CC5E56DC0}" destId="{47549BBF-E1B8-48A6-9C39-46B076E5A674}" srcOrd="1" destOrd="0" presId="urn:microsoft.com/office/officeart/2005/8/layout/list1"/>
    <dgm:cxn modelId="{4C359182-EF2D-4BFC-874D-0917A3B86777}" type="presParOf" srcId="{140F47A4-8C05-4408-99BA-D68CC5E56DC0}" destId="{73543749-51D1-4EED-A993-1BBF3D3ED80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C4B7E4-57C0-4A10-AB95-A74D68A337BC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3DD89953-CCE9-4F18-8C7E-E207BBD2C377}">
      <dgm:prSet/>
      <dgm:spPr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ID" b="1" i="1" dirty="0" err="1">
              <a:solidFill>
                <a:schemeClr val="bg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Rumusan</a:t>
          </a:r>
          <a:r>
            <a:rPr lang="en-ID" b="1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b="1" i="1" dirty="0" err="1">
              <a:solidFill>
                <a:schemeClr val="bg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masalah</a:t>
          </a:r>
          <a:endParaRPr lang="en-ID" b="1" dirty="0">
            <a:solidFill>
              <a:schemeClr val="bg2"/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B7B130B3-5148-4862-89B8-170C38663C1D}" type="parTrans" cxnId="{D9F0BC52-1708-445E-904F-4E7FB42EB450}">
      <dgm:prSet/>
      <dgm:spPr/>
      <dgm:t>
        <a:bodyPr/>
        <a:lstStyle/>
        <a:p>
          <a:endParaRPr lang="en-ID"/>
        </a:p>
      </dgm:t>
    </dgm:pt>
    <dgm:pt modelId="{DB80F803-EF85-424E-95D3-474F84DE226B}" type="sibTrans" cxnId="{D9F0BC52-1708-445E-904F-4E7FB42EB450}">
      <dgm:prSet/>
      <dgm:spPr/>
      <dgm:t>
        <a:bodyPr/>
        <a:lstStyle/>
        <a:p>
          <a:endParaRPr lang="en-ID"/>
        </a:p>
      </dgm:t>
    </dgm:pt>
    <dgm:pt modelId="{AE81E725-C556-40E5-A2CD-C988C3273347}" type="pres">
      <dgm:prSet presAssocID="{4DC4B7E4-57C0-4A10-AB95-A74D68A337BC}" presName="linearFlow" presStyleCnt="0">
        <dgm:presLayoutVars>
          <dgm:dir/>
          <dgm:resizeHandles val="exact"/>
        </dgm:presLayoutVars>
      </dgm:prSet>
      <dgm:spPr/>
    </dgm:pt>
    <dgm:pt modelId="{5696AC57-387C-48B6-BC4F-ED23B1760024}" type="pres">
      <dgm:prSet presAssocID="{3DD89953-CCE9-4F18-8C7E-E207BBD2C377}" presName="composite" presStyleCnt="0"/>
      <dgm:spPr/>
    </dgm:pt>
    <dgm:pt modelId="{95B36244-15C4-45C5-9C0B-F2C653671BB8}" type="pres">
      <dgm:prSet presAssocID="{3DD89953-CCE9-4F18-8C7E-E207BBD2C377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1BB6410-5DD7-4390-BA22-B5F5DEFF68CA}" type="pres">
      <dgm:prSet presAssocID="{3DD89953-CCE9-4F18-8C7E-E207BBD2C377}" presName="txShp" presStyleLbl="node1" presStyleIdx="0" presStyleCnt="1">
        <dgm:presLayoutVars>
          <dgm:bulletEnabled val="1"/>
        </dgm:presLayoutVars>
      </dgm:prSet>
      <dgm:spPr/>
    </dgm:pt>
  </dgm:ptLst>
  <dgm:cxnLst>
    <dgm:cxn modelId="{D2002915-44C7-4FAD-B4F2-BEAF56B66C69}" type="presOf" srcId="{3DD89953-CCE9-4F18-8C7E-E207BBD2C377}" destId="{91BB6410-5DD7-4390-BA22-B5F5DEFF68CA}" srcOrd="0" destOrd="0" presId="urn:microsoft.com/office/officeart/2005/8/layout/vList3"/>
    <dgm:cxn modelId="{D9F0BC52-1708-445E-904F-4E7FB42EB450}" srcId="{4DC4B7E4-57C0-4A10-AB95-A74D68A337BC}" destId="{3DD89953-CCE9-4F18-8C7E-E207BBD2C377}" srcOrd="0" destOrd="0" parTransId="{B7B130B3-5148-4862-89B8-170C38663C1D}" sibTransId="{DB80F803-EF85-424E-95D3-474F84DE226B}"/>
    <dgm:cxn modelId="{AA1A2173-A7D9-4571-9FF4-47FBA8022639}" type="presOf" srcId="{4DC4B7E4-57C0-4A10-AB95-A74D68A337BC}" destId="{AE81E725-C556-40E5-A2CD-C988C3273347}" srcOrd="0" destOrd="0" presId="urn:microsoft.com/office/officeart/2005/8/layout/vList3"/>
    <dgm:cxn modelId="{BFFD8DCE-BBBF-4DE0-ABCD-7E25EB328187}" type="presParOf" srcId="{AE81E725-C556-40E5-A2CD-C988C3273347}" destId="{5696AC57-387C-48B6-BC4F-ED23B1760024}" srcOrd="0" destOrd="0" presId="urn:microsoft.com/office/officeart/2005/8/layout/vList3"/>
    <dgm:cxn modelId="{C4ADC64F-1C9F-41CA-A2B0-981A5E2B4A50}" type="presParOf" srcId="{5696AC57-387C-48B6-BC4F-ED23B1760024}" destId="{95B36244-15C4-45C5-9C0B-F2C653671BB8}" srcOrd="0" destOrd="0" presId="urn:microsoft.com/office/officeart/2005/8/layout/vList3"/>
    <dgm:cxn modelId="{2AA8C4ED-91D0-4E8D-88FE-89A277728AEB}" type="presParOf" srcId="{5696AC57-387C-48B6-BC4F-ED23B1760024}" destId="{91BB6410-5DD7-4390-BA22-B5F5DEFF68C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1EC55-6F4F-4535-A891-FB09BB9EC3B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>
        <a:scene3d>
          <a:camera prst="perspectiveLeft"/>
          <a:lightRig rig="threePt" dir="t"/>
        </a:scene3d>
      </dgm:spPr>
      <dgm:t>
        <a:bodyPr/>
        <a:lstStyle/>
        <a:p>
          <a:endParaRPr lang="en-ID"/>
        </a:p>
      </dgm:t>
    </dgm:pt>
    <dgm:pt modelId="{D2D37D3B-7683-459F-942F-2A097ECF22A0}">
      <dgm:prSet custT="1"/>
      <dgm:spPr>
        <a:ln>
          <a:solidFill>
            <a:srgbClr val="C00000"/>
          </a:solidFill>
        </a:ln>
        <a:sp3d>
          <a:bevelT prst="relaxedInset"/>
        </a:sp3d>
      </dgm:spPr>
      <dgm:t>
        <a:bodyPr/>
        <a:lstStyle/>
        <a:p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1.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pengertian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dari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endParaRPr lang="en-ID" sz="18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E7CC577A-DE54-4EBA-9EA8-DC82F571F89B}" type="parTrans" cxnId="{9AD76AA9-E226-467E-856D-32715CB66D04}">
      <dgm:prSet/>
      <dgm:spPr/>
      <dgm:t>
        <a:bodyPr/>
        <a:lstStyle/>
        <a:p>
          <a:endParaRPr lang="en-ID"/>
        </a:p>
      </dgm:t>
    </dgm:pt>
    <dgm:pt modelId="{7C6AB2BA-547B-40B8-B369-895E373DFAD0}" type="sibTrans" cxnId="{9AD76AA9-E226-467E-856D-32715CB66D04}">
      <dgm:prSet/>
      <dgm:spPr/>
      <dgm:t>
        <a:bodyPr/>
        <a:lstStyle/>
        <a:p>
          <a:endParaRPr lang="en-ID"/>
        </a:p>
      </dgm:t>
    </dgm:pt>
    <dgm:pt modelId="{6D95456D-0606-4CA5-9B9C-BFFB3CFCDC3E}">
      <dgm:prSet custT="1"/>
      <dgm:spPr>
        <a:ln>
          <a:solidFill>
            <a:srgbClr val="FFFF00"/>
          </a:solidFill>
        </a:ln>
        <a:sp3d/>
      </dgm:spPr>
      <dgm:t>
        <a:bodyPr/>
        <a:lstStyle/>
        <a:p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2.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kedudukan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endParaRPr lang="en-ID" sz="18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AAC9C144-60EF-41A8-856A-88BF34C97B46}" type="parTrans" cxnId="{DAE508AE-BBE4-4712-92EC-85D2A1F204AA}">
      <dgm:prSet/>
      <dgm:spPr/>
      <dgm:t>
        <a:bodyPr/>
        <a:lstStyle/>
        <a:p>
          <a:endParaRPr lang="en-ID"/>
        </a:p>
      </dgm:t>
    </dgm:pt>
    <dgm:pt modelId="{CD77B7D4-1C78-494F-9E0F-F3CE6C4CC841}" type="sibTrans" cxnId="{DAE508AE-BBE4-4712-92EC-85D2A1F204AA}">
      <dgm:prSet/>
      <dgm:spPr/>
      <dgm:t>
        <a:bodyPr/>
        <a:lstStyle/>
        <a:p>
          <a:endParaRPr lang="en-ID"/>
        </a:p>
      </dgm:t>
    </dgm:pt>
    <dgm:pt modelId="{8E31F750-5844-4325-9D06-291C4D59D2D9}">
      <dgm:prSet custT="1"/>
      <dgm:spPr>
        <a:ln>
          <a:solidFill>
            <a:srgbClr val="92D050"/>
          </a:solidFill>
        </a:ln>
        <a:sp3d>
          <a:bevelT prst="relaxedInset"/>
        </a:sp3d>
      </dgm:spPr>
      <dgm:t>
        <a:bodyPr/>
        <a:lstStyle/>
        <a:p>
          <a:pPr algn="l"/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3.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fungsi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id-ID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geopolotik</a:t>
          </a:r>
          <a:r>
            <a:rPr lang="en-US" sz="1800" b="0" i="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Indonesia</a:t>
          </a:r>
          <a:endParaRPr lang="en-ID" sz="18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788569B3-18FD-4617-9F96-53AA4A465787}" type="parTrans" cxnId="{099E2390-7C81-4BEB-9B98-138F000CB733}">
      <dgm:prSet/>
      <dgm:spPr/>
      <dgm:t>
        <a:bodyPr/>
        <a:lstStyle/>
        <a:p>
          <a:endParaRPr lang="en-ID"/>
        </a:p>
      </dgm:t>
    </dgm:pt>
    <dgm:pt modelId="{9C99CEC7-B7DC-45F1-9A3D-54893B5F76CD}" type="sibTrans" cxnId="{099E2390-7C81-4BEB-9B98-138F000CB733}">
      <dgm:prSet/>
      <dgm:spPr/>
      <dgm:t>
        <a:bodyPr/>
        <a:lstStyle/>
        <a:p>
          <a:endParaRPr lang="en-ID"/>
        </a:p>
      </dgm:t>
    </dgm:pt>
    <dgm:pt modelId="{BFD7CE1F-2685-4C70-BD8B-2D5D6BA702CC}" type="pres">
      <dgm:prSet presAssocID="{1301EC55-6F4F-4535-A891-FB09BB9EC3B6}" presName="compositeShape" presStyleCnt="0">
        <dgm:presLayoutVars>
          <dgm:chMax val="7"/>
          <dgm:dir/>
          <dgm:resizeHandles val="exact"/>
        </dgm:presLayoutVars>
      </dgm:prSet>
      <dgm:spPr/>
    </dgm:pt>
    <dgm:pt modelId="{D3AF0AD9-9AB4-4199-9C89-282F00D5910E}" type="pres">
      <dgm:prSet presAssocID="{D2D37D3B-7683-459F-942F-2A097ECF22A0}" presName="circ1" presStyleLbl="vennNode1" presStyleIdx="0" presStyleCnt="3" custLinFactNeighborX="4813" custLinFactNeighborY="-5204"/>
      <dgm:spPr/>
    </dgm:pt>
    <dgm:pt modelId="{67EC6CA1-9C1E-4E22-B652-D4C054D60307}" type="pres">
      <dgm:prSet presAssocID="{D2D37D3B-7683-459F-942F-2A097ECF22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054A829-D161-45B9-B55B-54BE31FC4C8A}" type="pres">
      <dgm:prSet presAssocID="{6D95456D-0606-4CA5-9B9C-BFFB3CFCDC3E}" presName="circ2" presStyleLbl="vennNode1" presStyleIdx="1" presStyleCnt="3" custLinFactNeighborX="-94120" custLinFactNeighborY="8536"/>
      <dgm:spPr/>
    </dgm:pt>
    <dgm:pt modelId="{2D7833C6-F0B9-4A7D-BD12-3BF6FB558EFE}" type="pres">
      <dgm:prSet presAssocID="{6D95456D-0606-4CA5-9B9C-BFFB3CFCDC3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B1B22D-AD8C-4876-9224-A49B3214305A}" type="pres">
      <dgm:prSet presAssocID="{8E31F750-5844-4325-9D06-291C4D59D2D9}" presName="circ3" presStyleLbl="vennNode1" presStyleIdx="2" presStyleCnt="3" custScaleX="101046" custScaleY="96933" custLinFactNeighborX="86345" custLinFactNeighborY="3892"/>
      <dgm:spPr/>
    </dgm:pt>
    <dgm:pt modelId="{ED695E94-22FF-433B-8C9A-47A0AB54A137}" type="pres">
      <dgm:prSet presAssocID="{8E31F750-5844-4325-9D06-291C4D59D2D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EBB1A1C-3E7E-449E-953D-5C5C2118E908}" type="presOf" srcId="{6D95456D-0606-4CA5-9B9C-BFFB3CFCDC3E}" destId="{6054A829-D161-45B9-B55B-54BE31FC4C8A}" srcOrd="0" destOrd="0" presId="urn:microsoft.com/office/officeart/2005/8/layout/venn1"/>
    <dgm:cxn modelId="{83CDD62A-D208-4443-9F7D-0C7779351779}" type="presOf" srcId="{8E31F750-5844-4325-9D06-291C4D59D2D9}" destId="{5BB1B22D-AD8C-4876-9224-A49B3214305A}" srcOrd="0" destOrd="0" presId="urn:microsoft.com/office/officeart/2005/8/layout/venn1"/>
    <dgm:cxn modelId="{B3962274-DD3C-4E98-BBE0-7EECC7510B46}" type="presOf" srcId="{6D95456D-0606-4CA5-9B9C-BFFB3CFCDC3E}" destId="{2D7833C6-F0B9-4A7D-BD12-3BF6FB558EFE}" srcOrd="1" destOrd="0" presId="urn:microsoft.com/office/officeart/2005/8/layout/venn1"/>
    <dgm:cxn modelId="{F04EC577-22BC-4999-8A69-EB48FDD59D62}" type="presOf" srcId="{D2D37D3B-7683-459F-942F-2A097ECF22A0}" destId="{D3AF0AD9-9AB4-4199-9C89-282F00D5910E}" srcOrd="0" destOrd="0" presId="urn:microsoft.com/office/officeart/2005/8/layout/venn1"/>
    <dgm:cxn modelId="{099E2390-7C81-4BEB-9B98-138F000CB733}" srcId="{1301EC55-6F4F-4535-A891-FB09BB9EC3B6}" destId="{8E31F750-5844-4325-9D06-291C4D59D2D9}" srcOrd="2" destOrd="0" parTransId="{788569B3-18FD-4617-9F96-53AA4A465787}" sibTransId="{9C99CEC7-B7DC-45F1-9A3D-54893B5F76CD}"/>
    <dgm:cxn modelId="{9AD76AA9-E226-467E-856D-32715CB66D04}" srcId="{1301EC55-6F4F-4535-A891-FB09BB9EC3B6}" destId="{D2D37D3B-7683-459F-942F-2A097ECF22A0}" srcOrd="0" destOrd="0" parTransId="{E7CC577A-DE54-4EBA-9EA8-DC82F571F89B}" sibTransId="{7C6AB2BA-547B-40B8-B369-895E373DFAD0}"/>
    <dgm:cxn modelId="{DAE508AE-BBE4-4712-92EC-85D2A1F204AA}" srcId="{1301EC55-6F4F-4535-A891-FB09BB9EC3B6}" destId="{6D95456D-0606-4CA5-9B9C-BFFB3CFCDC3E}" srcOrd="1" destOrd="0" parTransId="{AAC9C144-60EF-41A8-856A-88BF34C97B46}" sibTransId="{CD77B7D4-1C78-494F-9E0F-F3CE6C4CC841}"/>
    <dgm:cxn modelId="{B3277AB5-9C7A-4DED-93AF-CBEB06B5C3F3}" type="presOf" srcId="{8E31F750-5844-4325-9D06-291C4D59D2D9}" destId="{ED695E94-22FF-433B-8C9A-47A0AB54A137}" srcOrd="1" destOrd="0" presId="urn:microsoft.com/office/officeart/2005/8/layout/venn1"/>
    <dgm:cxn modelId="{BB71B2C1-B6F8-4877-946A-D6EE0AFA8824}" type="presOf" srcId="{D2D37D3B-7683-459F-942F-2A097ECF22A0}" destId="{67EC6CA1-9C1E-4E22-B652-D4C054D60307}" srcOrd="1" destOrd="0" presId="urn:microsoft.com/office/officeart/2005/8/layout/venn1"/>
    <dgm:cxn modelId="{C99175E1-E571-4526-8577-347AE2199D4A}" type="presOf" srcId="{1301EC55-6F4F-4535-A891-FB09BB9EC3B6}" destId="{BFD7CE1F-2685-4C70-BD8B-2D5D6BA702CC}" srcOrd="0" destOrd="0" presId="urn:microsoft.com/office/officeart/2005/8/layout/venn1"/>
    <dgm:cxn modelId="{0686D00F-8F89-42E2-AF6F-91F16A7F961F}" type="presParOf" srcId="{BFD7CE1F-2685-4C70-BD8B-2D5D6BA702CC}" destId="{D3AF0AD9-9AB4-4199-9C89-282F00D5910E}" srcOrd="0" destOrd="0" presId="urn:microsoft.com/office/officeart/2005/8/layout/venn1"/>
    <dgm:cxn modelId="{216790EF-B934-4508-8F1E-864EDEAAAB6E}" type="presParOf" srcId="{BFD7CE1F-2685-4C70-BD8B-2D5D6BA702CC}" destId="{67EC6CA1-9C1E-4E22-B652-D4C054D60307}" srcOrd="1" destOrd="0" presId="urn:microsoft.com/office/officeart/2005/8/layout/venn1"/>
    <dgm:cxn modelId="{D15E8BDB-75C3-4755-8B1B-F40B33E9AEBA}" type="presParOf" srcId="{BFD7CE1F-2685-4C70-BD8B-2D5D6BA702CC}" destId="{6054A829-D161-45B9-B55B-54BE31FC4C8A}" srcOrd="2" destOrd="0" presId="urn:microsoft.com/office/officeart/2005/8/layout/venn1"/>
    <dgm:cxn modelId="{C0B3C0B3-AE71-4037-9B3F-7F9C175D07EE}" type="presParOf" srcId="{BFD7CE1F-2685-4C70-BD8B-2D5D6BA702CC}" destId="{2D7833C6-F0B9-4A7D-BD12-3BF6FB558EFE}" srcOrd="3" destOrd="0" presId="urn:microsoft.com/office/officeart/2005/8/layout/venn1"/>
    <dgm:cxn modelId="{DBF68327-6717-4F14-8228-3EEB4FA3292F}" type="presParOf" srcId="{BFD7CE1F-2685-4C70-BD8B-2D5D6BA702CC}" destId="{5BB1B22D-AD8C-4876-9224-A49B3214305A}" srcOrd="4" destOrd="0" presId="urn:microsoft.com/office/officeart/2005/8/layout/venn1"/>
    <dgm:cxn modelId="{E7C8C55C-CE71-4EBA-9D53-B2A0B5AF3027}" type="presParOf" srcId="{BFD7CE1F-2685-4C70-BD8B-2D5D6BA702CC}" destId="{ED695E94-22FF-433B-8C9A-47A0AB54A137}" srcOrd="5" destOrd="0" presId="urn:microsoft.com/office/officeart/2005/8/layout/venn1"/>
  </dgm:cxnLst>
  <dgm:bg/>
  <dgm:whole>
    <a:effectLst>
      <a:reflection blurRad="6350" stA="50000" endA="300" endPos="55500" dist="508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7CDBB5-3015-422D-ACBF-45AAB26C580C}" type="doc">
      <dgm:prSet loTypeId="urn:microsoft.com/office/officeart/2005/8/layout/radial6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DD1DCEE-B1AB-4303-80C9-CA49F489735E}">
      <dgm:prSet/>
      <dgm:spPr>
        <a:ln>
          <a:solidFill>
            <a:srgbClr val="002060"/>
          </a:solidFill>
        </a:ln>
      </dgm:spPr>
      <dgm:t>
        <a:bodyPr/>
        <a:lstStyle/>
        <a:p>
          <a:r>
            <a:rPr lang="en-US" b="0" i="0" dirty="0" err="1"/>
            <a:t>Setiap</a:t>
          </a:r>
          <a:r>
            <a:rPr lang="en-US" b="0" i="0" dirty="0"/>
            <a:t> </a:t>
          </a:r>
          <a:r>
            <a:rPr lang="en-US" b="0" i="0" dirty="0" err="1"/>
            <a:t>bangsa</a:t>
          </a:r>
          <a:r>
            <a:rPr lang="en-US" b="0" i="0" dirty="0"/>
            <a:t> </a:t>
          </a:r>
          <a:r>
            <a:rPr lang="en-US" b="0" i="0" dirty="0" err="1"/>
            <a:t>mempunyai</a:t>
          </a:r>
          <a:r>
            <a:rPr lang="en-US" b="0" i="0" dirty="0"/>
            <a:t> </a:t>
          </a:r>
          <a:r>
            <a:rPr lang="en-US" b="0" i="0" dirty="0" err="1"/>
            <a:t>wawasan</a:t>
          </a:r>
          <a:r>
            <a:rPr lang="en-US" b="0" i="0" dirty="0"/>
            <a:t> </a:t>
          </a:r>
          <a:r>
            <a:rPr lang="en-US" b="0" i="0" dirty="0" err="1"/>
            <a:t>nasional</a:t>
          </a:r>
          <a:r>
            <a:rPr lang="en-US" b="0" i="0" dirty="0"/>
            <a:t> (</a:t>
          </a:r>
          <a:r>
            <a:rPr lang="en-US" b="0" i="1" dirty="0"/>
            <a:t>national outlook</a:t>
          </a:r>
          <a:r>
            <a:rPr lang="en-US" b="0" i="0" dirty="0"/>
            <a:t>) yang </a:t>
          </a:r>
          <a:r>
            <a:rPr lang="en-US" b="0" i="0" dirty="0" err="1"/>
            <a:t>merupakan</a:t>
          </a:r>
          <a:r>
            <a:rPr lang="en-US" b="0" i="0" dirty="0"/>
            <a:t> </a:t>
          </a:r>
          <a:r>
            <a:rPr lang="en-US" b="0" i="0" dirty="0" err="1"/>
            <a:t>visi</a:t>
          </a:r>
          <a:r>
            <a:rPr lang="en-US" b="0" i="0" dirty="0"/>
            <a:t> </a:t>
          </a:r>
          <a:r>
            <a:rPr lang="en-US" b="0" i="0" dirty="0" err="1"/>
            <a:t>bangsa</a:t>
          </a:r>
          <a:r>
            <a:rPr lang="en-US" b="0" i="0" dirty="0"/>
            <a:t> yang </a:t>
          </a:r>
          <a:r>
            <a:rPr lang="en-US" b="0" i="0" dirty="0" err="1"/>
            <a:t>bersangkutan</a:t>
          </a:r>
          <a:r>
            <a:rPr lang="en-US" b="0" i="0" dirty="0"/>
            <a:t> </a:t>
          </a:r>
          <a:r>
            <a:rPr lang="en-US" b="0" i="0" dirty="0" err="1"/>
            <a:t>menuju</a:t>
          </a:r>
          <a:r>
            <a:rPr lang="en-US" b="0" i="0" dirty="0"/>
            <a:t> </a:t>
          </a:r>
          <a:r>
            <a:rPr lang="en-US" b="0" i="0" dirty="0" err="1"/>
            <a:t>ke</a:t>
          </a:r>
          <a:r>
            <a:rPr lang="en-US" b="0" i="0" dirty="0"/>
            <a:t> masa </a:t>
          </a:r>
          <a:r>
            <a:rPr lang="en-US" b="0" i="0" dirty="0" err="1"/>
            <a:t>depan</a:t>
          </a:r>
          <a:r>
            <a:rPr lang="en-US" b="0" i="0" dirty="0"/>
            <a:t> . Adapun </a:t>
          </a:r>
          <a:r>
            <a:rPr lang="en-US" b="0" i="0" dirty="0" err="1"/>
            <a:t>wawasan</a:t>
          </a:r>
          <a:r>
            <a:rPr lang="en-US" b="0" i="0" dirty="0"/>
            <a:t> </a:t>
          </a:r>
          <a:r>
            <a:rPr lang="en-US" b="0" i="0" dirty="0" err="1"/>
            <a:t>nasional</a:t>
          </a:r>
          <a:r>
            <a:rPr lang="en-US" b="0" i="0" dirty="0"/>
            <a:t> </a:t>
          </a:r>
          <a:r>
            <a:rPr lang="en-US" b="0" i="0" dirty="0" err="1"/>
            <a:t>bangsa</a:t>
          </a:r>
          <a:r>
            <a:rPr lang="en-US" b="0" i="0" dirty="0"/>
            <a:t> Indonesia di </a:t>
          </a:r>
          <a:r>
            <a:rPr lang="en-US" b="0" i="0" dirty="0" err="1"/>
            <a:t>kenal</a:t>
          </a:r>
          <a:r>
            <a:rPr lang="en-US" b="0" i="0" dirty="0"/>
            <a:t> </a:t>
          </a:r>
          <a:r>
            <a:rPr lang="en-US" b="0" i="0" dirty="0" err="1"/>
            <a:t>dengan</a:t>
          </a:r>
          <a:r>
            <a:rPr lang="en-US" b="0" i="0" dirty="0"/>
            <a:t> </a:t>
          </a:r>
          <a:r>
            <a:rPr lang="en-US" b="0" i="0" dirty="0" err="1"/>
            <a:t>wawasan</a:t>
          </a:r>
          <a:r>
            <a:rPr lang="en-US" b="0" i="0" dirty="0"/>
            <a:t> </a:t>
          </a:r>
          <a:r>
            <a:rPr lang="en-US" b="0" i="0" dirty="0" err="1"/>
            <a:t>nusantara</a:t>
          </a:r>
          <a:r>
            <a:rPr lang="en-US" b="0" i="0" dirty="0"/>
            <a:t>.</a:t>
          </a:r>
          <a:endParaRPr lang="en-ID" dirty="0"/>
        </a:p>
      </dgm:t>
    </dgm:pt>
    <dgm:pt modelId="{F3BC64C6-DB3C-459B-AE6A-F904215A3C01}" type="parTrans" cxnId="{64BB7B49-02C8-43AC-9D7A-D6422FD8B8CD}">
      <dgm:prSet/>
      <dgm:spPr/>
      <dgm:t>
        <a:bodyPr/>
        <a:lstStyle/>
        <a:p>
          <a:endParaRPr lang="en-ID"/>
        </a:p>
      </dgm:t>
    </dgm:pt>
    <dgm:pt modelId="{1DD93347-1124-4A8B-B557-0276CE49D981}" type="sibTrans" cxnId="{64BB7B49-02C8-43AC-9D7A-D6422FD8B8CD}">
      <dgm:prSet/>
      <dgm:spPr/>
      <dgm:t>
        <a:bodyPr/>
        <a:lstStyle/>
        <a:p>
          <a:endParaRPr lang="en-ID"/>
        </a:p>
      </dgm:t>
    </dgm:pt>
    <dgm:pt modelId="{4240D00B-039A-4DBF-BCAF-CCBD09DDCB15}">
      <dgm:prSet/>
      <dgm:spPr/>
      <dgm:t>
        <a:bodyPr/>
        <a:lstStyle/>
        <a:p>
          <a:endParaRPr lang="en-ID"/>
        </a:p>
      </dgm:t>
    </dgm:pt>
    <dgm:pt modelId="{1D849C79-0930-45C0-B727-0DB9E19B5D89}" type="parTrans" cxnId="{24C6AA72-9359-42FD-BDFA-BE6A79FDA024}">
      <dgm:prSet/>
      <dgm:spPr/>
      <dgm:t>
        <a:bodyPr/>
        <a:lstStyle/>
        <a:p>
          <a:endParaRPr lang="en-ID"/>
        </a:p>
      </dgm:t>
    </dgm:pt>
    <dgm:pt modelId="{11FA8A41-5FFC-4C46-B519-F9A6BA417BF4}" type="sibTrans" cxnId="{24C6AA72-9359-42FD-BDFA-BE6A79FDA024}">
      <dgm:prSet/>
      <dgm:spPr/>
      <dgm:t>
        <a:bodyPr/>
        <a:lstStyle/>
        <a:p>
          <a:endParaRPr lang="en-ID"/>
        </a:p>
      </dgm:t>
    </dgm:pt>
    <dgm:pt modelId="{BEB095CC-797E-474F-AAE0-29610D52BF54}" type="pres">
      <dgm:prSet presAssocID="{A87CDBB5-3015-422D-ACBF-45AAB26C580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9C514A7-429E-4638-A9B9-2B7684D08A13}" type="pres">
      <dgm:prSet presAssocID="{7DD1DCEE-B1AB-4303-80C9-CA49F489735E}" presName="centerShape" presStyleLbl="node0" presStyleIdx="0" presStyleCnt="1"/>
      <dgm:spPr/>
    </dgm:pt>
  </dgm:ptLst>
  <dgm:cxnLst>
    <dgm:cxn modelId="{5A350242-8724-41DD-9D81-EABDA99D635B}" type="presOf" srcId="{A87CDBB5-3015-422D-ACBF-45AAB26C580C}" destId="{BEB095CC-797E-474F-AAE0-29610D52BF54}" srcOrd="0" destOrd="0" presId="urn:microsoft.com/office/officeart/2005/8/layout/radial6"/>
    <dgm:cxn modelId="{64BB7B49-02C8-43AC-9D7A-D6422FD8B8CD}" srcId="{A87CDBB5-3015-422D-ACBF-45AAB26C580C}" destId="{7DD1DCEE-B1AB-4303-80C9-CA49F489735E}" srcOrd="0" destOrd="0" parTransId="{F3BC64C6-DB3C-459B-AE6A-F904215A3C01}" sibTransId="{1DD93347-1124-4A8B-B557-0276CE49D981}"/>
    <dgm:cxn modelId="{24C6AA72-9359-42FD-BDFA-BE6A79FDA024}" srcId="{A87CDBB5-3015-422D-ACBF-45AAB26C580C}" destId="{4240D00B-039A-4DBF-BCAF-CCBD09DDCB15}" srcOrd="1" destOrd="0" parTransId="{1D849C79-0930-45C0-B727-0DB9E19B5D89}" sibTransId="{11FA8A41-5FFC-4C46-B519-F9A6BA417BF4}"/>
    <dgm:cxn modelId="{15DB36A7-843D-406D-9BC7-B88D6827FA69}" type="presOf" srcId="{7DD1DCEE-B1AB-4303-80C9-CA49F489735E}" destId="{19C514A7-429E-4638-A9B9-2B7684D08A13}" srcOrd="0" destOrd="0" presId="urn:microsoft.com/office/officeart/2005/8/layout/radial6"/>
    <dgm:cxn modelId="{F4F9002D-6104-4E3D-8158-0D130C3C091D}" type="presParOf" srcId="{BEB095CC-797E-474F-AAE0-29610D52BF54}" destId="{19C514A7-429E-4638-A9B9-2B7684D08A13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EBC89E-A34A-4A3C-8847-CC631E308E07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2D91D0D8-7EAD-475B-8787-E0407677B33B}">
      <dgm:prSet/>
      <dgm:spPr/>
      <dgm:t>
        <a:bodyPr/>
        <a:lstStyle/>
        <a:p>
          <a:r>
            <a:rPr lang="en-ID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ID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Nusantara  </a:t>
          </a:r>
          <a:r>
            <a:rPr lang="en-ID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dari</a:t>
          </a:r>
          <a:r>
            <a:rPr lang="en-ID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beberapa</a:t>
          </a:r>
          <a:r>
            <a:rPr lang="en-ID" b="0" i="1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b="0" i="1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pendapat</a:t>
          </a:r>
          <a:endParaRPr lang="en-ID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65FE70A9-3F97-4043-8B86-5CABD186E6E3}" type="parTrans" cxnId="{DA0E9653-CA80-4134-BDDA-D5B0B6245FCA}">
      <dgm:prSet/>
      <dgm:spPr/>
      <dgm:t>
        <a:bodyPr/>
        <a:lstStyle/>
        <a:p>
          <a:endParaRPr lang="en-ID"/>
        </a:p>
      </dgm:t>
    </dgm:pt>
    <dgm:pt modelId="{F6F399DC-34DC-4637-8492-A9C836EC373B}" type="sibTrans" cxnId="{DA0E9653-CA80-4134-BDDA-D5B0B6245FCA}">
      <dgm:prSet/>
      <dgm:spPr/>
      <dgm:t>
        <a:bodyPr/>
        <a:lstStyle/>
        <a:p>
          <a:endParaRPr lang="en-ID"/>
        </a:p>
      </dgm:t>
    </dgm:pt>
    <dgm:pt modelId="{760C242D-4852-4FFB-B63E-2EB1A56689C9}" type="pres">
      <dgm:prSet presAssocID="{C9EBC89E-A34A-4A3C-8847-CC631E308E07}" presName="Name0" presStyleCnt="0">
        <dgm:presLayoutVars>
          <dgm:chMax val="4"/>
          <dgm:resizeHandles val="exact"/>
        </dgm:presLayoutVars>
      </dgm:prSet>
      <dgm:spPr/>
    </dgm:pt>
    <dgm:pt modelId="{0E2AEB63-C968-437B-BB5C-EC7416496605}" type="pres">
      <dgm:prSet presAssocID="{C9EBC89E-A34A-4A3C-8847-CC631E308E07}" presName="ellipse" presStyleLbl="trBgShp" presStyleIdx="0" presStyleCnt="1"/>
      <dgm:spPr/>
    </dgm:pt>
    <dgm:pt modelId="{D3088582-7D10-4626-86F4-BDDF67B8C48D}" type="pres">
      <dgm:prSet presAssocID="{C9EBC89E-A34A-4A3C-8847-CC631E308E07}" presName="arrow1" presStyleLbl="fgShp" presStyleIdx="0" presStyleCnt="1"/>
      <dgm:spPr>
        <a:scene3d>
          <a:camera prst="perspectiveBelow"/>
          <a:lightRig rig="threePt" dir="t"/>
        </a:scene3d>
      </dgm:spPr>
    </dgm:pt>
    <dgm:pt modelId="{84724BAF-8159-4378-B6E1-235D332B6D30}" type="pres">
      <dgm:prSet presAssocID="{C9EBC89E-A34A-4A3C-8847-CC631E308E07}" presName="rectangle" presStyleLbl="revTx" presStyleIdx="0" presStyleCnt="1" custLinFactY="-182411" custLinFactNeighborX="5222" custLinFactNeighborY="-200000">
        <dgm:presLayoutVars>
          <dgm:bulletEnabled val="1"/>
        </dgm:presLayoutVars>
      </dgm:prSet>
      <dgm:spPr/>
    </dgm:pt>
    <dgm:pt modelId="{B0905BB4-2F2F-42C8-BD6B-733D471155B7}" type="pres">
      <dgm:prSet presAssocID="{C9EBC89E-A34A-4A3C-8847-CC631E308E07}" presName="funnel" presStyleLbl="trAlignAcc1" presStyleIdx="0" presStyleCn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perspectiveAbove"/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</dgm:pt>
  </dgm:ptLst>
  <dgm:cxnLst>
    <dgm:cxn modelId="{DA0E9653-CA80-4134-BDDA-D5B0B6245FCA}" srcId="{C9EBC89E-A34A-4A3C-8847-CC631E308E07}" destId="{2D91D0D8-7EAD-475B-8787-E0407677B33B}" srcOrd="0" destOrd="0" parTransId="{65FE70A9-3F97-4043-8B86-5CABD186E6E3}" sibTransId="{F6F399DC-34DC-4637-8492-A9C836EC373B}"/>
    <dgm:cxn modelId="{0FFB8F88-1B82-4988-8E43-90C483ABD257}" type="presOf" srcId="{C9EBC89E-A34A-4A3C-8847-CC631E308E07}" destId="{760C242D-4852-4FFB-B63E-2EB1A56689C9}" srcOrd="0" destOrd="0" presId="urn:microsoft.com/office/officeart/2005/8/layout/funnel1"/>
    <dgm:cxn modelId="{FECC09DD-AE47-4E98-AF52-780413D16ED7}" type="presOf" srcId="{2D91D0D8-7EAD-475B-8787-E0407677B33B}" destId="{84724BAF-8159-4378-B6E1-235D332B6D30}" srcOrd="0" destOrd="0" presId="urn:microsoft.com/office/officeart/2005/8/layout/funnel1"/>
    <dgm:cxn modelId="{EEA51112-08EC-4841-80F8-926482B24FD6}" type="presParOf" srcId="{760C242D-4852-4FFB-B63E-2EB1A56689C9}" destId="{0E2AEB63-C968-437B-BB5C-EC7416496605}" srcOrd="0" destOrd="0" presId="urn:microsoft.com/office/officeart/2005/8/layout/funnel1"/>
    <dgm:cxn modelId="{E9C7B8D4-43BF-47EE-ACCE-08A82F3C1912}" type="presParOf" srcId="{760C242D-4852-4FFB-B63E-2EB1A56689C9}" destId="{D3088582-7D10-4626-86F4-BDDF67B8C48D}" srcOrd="1" destOrd="0" presId="urn:microsoft.com/office/officeart/2005/8/layout/funnel1"/>
    <dgm:cxn modelId="{39D88583-4F9F-4F86-A967-9CD4DE240567}" type="presParOf" srcId="{760C242D-4852-4FFB-B63E-2EB1A56689C9}" destId="{84724BAF-8159-4378-B6E1-235D332B6D30}" srcOrd="2" destOrd="0" presId="urn:microsoft.com/office/officeart/2005/8/layout/funnel1"/>
    <dgm:cxn modelId="{E3E7A829-3F89-47AC-915F-F5CE6462F3E5}" type="presParOf" srcId="{760C242D-4852-4FFB-B63E-2EB1A56689C9}" destId="{B0905BB4-2F2F-42C8-BD6B-733D471155B7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663C36-9398-470B-ABC8-70F9E160B709}" type="doc">
      <dgm:prSet loTypeId="urn:microsoft.com/office/officeart/2005/8/layout/hList7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ED72ACAE-CD1D-4339-9414-F5695601B686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perspectiveRight"/>
          <a:lightRig rig="contrasting" dir="t">
            <a:rot lat="0" lon="0" rev="1500000"/>
          </a:lightRig>
        </a:scene3d>
        <a:sp3d/>
      </dgm:spPr>
      <dgm:t>
        <a:bodyPr/>
        <a:lstStyle/>
        <a:p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Pengertian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berdasarkanketetapan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majelis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permusyawarahan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rakyat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tahun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1993 dan 1998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tentang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GBHN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adalah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berikut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:</a:t>
          </a:r>
          <a:endParaRPr lang="en-ID" sz="1100" i="1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6503DDED-D98D-43C5-BEC0-361DD021BBEA}" type="parTrans" cxnId="{1EF95107-08C7-4AFE-8491-6FEEBB796183}">
      <dgm:prSet/>
      <dgm:spPr/>
      <dgm:t>
        <a:bodyPr/>
        <a:lstStyle/>
        <a:p>
          <a:endParaRPr lang="en-ID"/>
        </a:p>
      </dgm:t>
    </dgm:pt>
    <dgm:pt modelId="{B34CF530-8701-45E2-A6A5-AC508B4E62D2}" type="sibTrans" cxnId="{1EF95107-08C7-4AFE-8491-6FEEBB796183}">
      <dgm:prSet/>
      <dgm:spPr/>
      <dgm:t>
        <a:bodyPr/>
        <a:lstStyle/>
        <a:p>
          <a:endParaRPr lang="en-ID"/>
        </a:p>
      </dgm:t>
    </dgm:pt>
    <dgm:pt modelId="{E6303806-B84F-4492-92B7-0CD34A1C7B17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perspectiveRight"/>
          <a:lightRig rig="contrasting" dir="t">
            <a:rot lat="0" lon="0" rev="1500000"/>
          </a:lightRig>
        </a:scene3d>
        <a:sp3d/>
      </dgm:spPr>
      <dgm:t>
        <a:bodyPr/>
        <a:lstStyle/>
        <a:p>
          <a:endParaRPr lang="en-ID" sz="1100" i="1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471DDA9B-5C13-42F2-816E-4D01D0C9CE89}" type="parTrans" cxnId="{05D86EE8-27E1-473D-B631-97E1DCE47ED0}">
      <dgm:prSet/>
      <dgm:spPr/>
      <dgm:t>
        <a:bodyPr/>
        <a:lstStyle/>
        <a:p>
          <a:endParaRPr lang="en-ID"/>
        </a:p>
      </dgm:t>
    </dgm:pt>
    <dgm:pt modelId="{4D315DEA-C2EC-44BA-91D8-390EFF481629}" type="sibTrans" cxnId="{05D86EE8-27E1-473D-B631-97E1DCE47ED0}">
      <dgm:prSet/>
      <dgm:spPr/>
      <dgm:t>
        <a:bodyPr/>
        <a:lstStyle/>
        <a:p>
          <a:endParaRPr lang="en-ID"/>
        </a:p>
      </dgm:t>
    </dgm:pt>
    <dgm:pt modelId="{5E3D2C66-E9FA-4658-9086-17510F710066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perspectiveRight"/>
          <a:lightRig rig="contrasting" dir="t">
            <a:rot lat="0" lon="0" rev="1500000"/>
          </a:lightRig>
        </a:scene3d>
        <a:sp3d/>
      </dgm:spPr>
      <dgm:t>
        <a:bodyPr/>
        <a:lstStyle/>
        <a:p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merupakan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nasioanal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bersumber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pancasila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berdasarkan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UUD 1945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adalah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cara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pandang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sikap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mengenai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diri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lingkungannya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mengutamakan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persatuan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kesatuan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serta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kesatuan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wilayah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menyelenggarakan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kehidupan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bermasyarakat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,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berbangsa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,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bernegara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untuk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mencapai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.</a:t>
          </a:r>
          <a:endParaRPr lang="en-ID" sz="1100" i="1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6782350D-0D8D-49D9-93C0-1B7E82BB6288}" type="parTrans" cxnId="{90809714-E80F-4652-BA74-6BB5F12BD1C2}">
      <dgm:prSet/>
      <dgm:spPr/>
      <dgm:t>
        <a:bodyPr/>
        <a:lstStyle/>
        <a:p>
          <a:endParaRPr lang="en-ID"/>
        </a:p>
      </dgm:t>
    </dgm:pt>
    <dgm:pt modelId="{9FE3C296-9C4F-4FE1-995D-4DE232C7B97A}" type="sibTrans" cxnId="{90809714-E80F-4652-BA74-6BB5F12BD1C2}">
      <dgm:prSet/>
      <dgm:spPr/>
      <dgm:t>
        <a:bodyPr/>
        <a:lstStyle/>
        <a:p>
          <a:endParaRPr lang="en-ID"/>
        </a:p>
      </dgm:t>
    </dgm:pt>
    <dgm:pt modelId="{94252714-90C5-4285-9264-E57D0440F318}">
      <dgm:prSet custT="1"/>
      <dgm:spPr/>
      <dgm:t>
        <a:bodyPr/>
        <a:lstStyle/>
        <a:p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Pengertian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menurut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prof. Dr. Wan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usman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(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ketua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program S-2 PKN – UI )</a:t>
          </a:r>
          <a:endParaRPr lang="en-ID" sz="1100" i="1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3F0E0FA3-C3D0-4E00-B97E-D4BB78E7F9EE}" type="parTrans" cxnId="{F15794A6-D847-41DF-8BD2-CCD01E350B2D}">
      <dgm:prSet/>
      <dgm:spPr/>
      <dgm:t>
        <a:bodyPr/>
        <a:lstStyle/>
        <a:p>
          <a:endParaRPr lang="en-ID"/>
        </a:p>
      </dgm:t>
    </dgm:pt>
    <dgm:pt modelId="{CC38A1AC-3AB1-42E2-BC8E-30C291F666E6}" type="sibTrans" cxnId="{F15794A6-D847-41DF-8BD2-CCD01E350B2D}">
      <dgm:prSet/>
      <dgm:spPr/>
      <dgm:t>
        <a:bodyPr/>
        <a:lstStyle/>
        <a:p>
          <a:endParaRPr lang="en-ID"/>
        </a:p>
      </dgm:t>
    </dgm:pt>
    <dgm:pt modelId="{4B89D341-EB98-4CBB-9185-6E78A63AFAE1}">
      <dgm:prSet custT="1"/>
      <dgm:spPr/>
      <dgm:t>
        <a:bodyPr/>
        <a:lstStyle/>
        <a:p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“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adalah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cara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pandang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indonesia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mengenai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diri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tanah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airnya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Negara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kepulauan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semua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aspek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kehidupan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beragam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“. Hal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tersebut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disampaikannya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saat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lokakarya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ketahanan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nasioanal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di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lemhanas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Januari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2000.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Ia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juga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menjelaskan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bahwa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merupakan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geopolitik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</a:rPr>
            <a:t>.</a:t>
          </a:r>
          <a:endParaRPr lang="en-ID" sz="1100" i="1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481F1ADA-471B-442A-B3FB-664CAF1ACA0F}" type="parTrans" cxnId="{315FC06C-738B-442A-9A68-265523C9E4C4}">
      <dgm:prSet/>
      <dgm:spPr/>
      <dgm:t>
        <a:bodyPr/>
        <a:lstStyle/>
        <a:p>
          <a:endParaRPr lang="en-ID"/>
        </a:p>
      </dgm:t>
    </dgm:pt>
    <dgm:pt modelId="{2EFD1FCE-4210-4D32-AB0D-DC61FDF02C4F}" type="sibTrans" cxnId="{315FC06C-738B-442A-9A68-265523C9E4C4}">
      <dgm:prSet/>
      <dgm:spPr/>
      <dgm:t>
        <a:bodyPr/>
        <a:lstStyle/>
        <a:p>
          <a:endParaRPr lang="en-ID"/>
        </a:p>
      </dgm:t>
    </dgm:pt>
    <dgm:pt modelId="{1500EF14-B33D-487D-88E9-7975DC2ACBC8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perspectiveLeft"/>
          <a:lightRig rig="glow" dir="t">
            <a:rot lat="0" lon="0" rev="4800000"/>
          </a:lightRig>
        </a:scene3d>
        <a:sp3d/>
      </dgm:spPr>
      <dgm:t>
        <a:bodyPr/>
        <a:lstStyle/>
        <a:p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Pengertian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,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menurut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kelompok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kerja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,yang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diusulkan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menjadi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ketetapan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majelis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permusyawarahan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rakyat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dibuat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di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lemhanas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tahun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1999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adalah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berikut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:</a:t>
          </a:r>
          <a:endParaRPr lang="en-ID" sz="1100" i="1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F84F633A-1B2D-477E-B91A-94578EB7B41D}" type="parTrans" cxnId="{784F987A-226C-4CD8-B110-10EB18E208F3}">
      <dgm:prSet/>
      <dgm:spPr/>
      <dgm:t>
        <a:bodyPr/>
        <a:lstStyle/>
        <a:p>
          <a:endParaRPr lang="en-ID"/>
        </a:p>
      </dgm:t>
    </dgm:pt>
    <dgm:pt modelId="{E53319A3-5BCE-47BB-A9EA-4E163BA9F543}" type="sibTrans" cxnId="{784F987A-226C-4CD8-B110-10EB18E208F3}">
      <dgm:prSet/>
      <dgm:spPr/>
      <dgm:t>
        <a:bodyPr/>
        <a:lstStyle/>
        <a:p>
          <a:endParaRPr lang="en-ID"/>
        </a:p>
      </dgm:t>
    </dgm:pt>
    <dgm:pt modelId="{11E5BE4B-61D5-401B-946C-C3C7DCB2B2DC}">
      <dgm:prSet custT="1"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perspectiveLeft"/>
          <a:lightRig rig="glow" dir="t">
            <a:rot lat="0" lon="0" rev="4800000"/>
          </a:lightRig>
        </a:scene3d>
        <a:sp3d/>
      </dgm:spPr>
      <dgm:t>
        <a:bodyPr/>
        <a:lstStyle/>
        <a:p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“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cara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pandang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sikap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mengenai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diri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lingkungannya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berseragam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bernilai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strategis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mengutamakan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persatuan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kesatuan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serta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kasatuan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wilayah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menyelenggarakan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kehidupan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bermasyarakat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,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berbangsa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,dan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bernegara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untuk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mencapai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US" sz="1100" b="0" i="1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”.</a:t>
          </a:r>
          <a:endParaRPr lang="en-ID" sz="1100" i="1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30329C83-5435-4E48-8324-8106568A8FC7}" type="parTrans" cxnId="{AA7EBA7F-E90A-4AA7-9836-7E6DE796ABBA}">
      <dgm:prSet/>
      <dgm:spPr/>
      <dgm:t>
        <a:bodyPr/>
        <a:lstStyle/>
        <a:p>
          <a:endParaRPr lang="en-ID"/>
        </a:p>
      </dgm:t>
    </dgm:pt>
    <dgm:pt modelId="{517CCC72-15DD-4B80-9419-D64E217A71A5}" type="sibTrans" cxnId="{AA7EBA7F-E90A-4AA7-9836-7E6DE796ABBA}">
      <dgm:prSet/>
      <dgm:spPr/>
      <dgm:t>
        <a:bodyPr/>
        <a:lstStyle/>
        <a:p>
          <a:endParaRPr lang="en-ID"/>
        </a:p>
      </dgm:t>
    </dgm:pt>
    <dgm:pt modelId="{5AE43B24-10E2-4E0A-8239-26762E784960}">
      <dgm:prSet/>
      <dgm:spPr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perspectiveLeft"/>
          <a:lightRig rig="glow" dir="t">
            <a:rot lat="0" lon="0" rev="4800000"/>
          </a:lightRig>
        </a:scene3d>
        <a:sp3d/>
      </dgm:spPr>
      <dgm:t>
        <a:bodyPr/>
        <a:lstStyle/>
        <a:p>
          <a:endParaRPr lang="en-ID" sz="800" dirty="0"/>
        </a:p>
      </dgm:t>
    </dgm:pt>
    <dgm:pt modelId="{7035EE6E-326B-40FE-A910-29D91E4260ED}" type="parTrans" cxnId="{D09CB5A9-44F4-45AE-AC6C-3ECA54838E59}">
      <dgm:prSet/>
      <dgm:spPr/>
      <dgm:t>
        <a:bodyPr/>
        <a:lstStyle/>
        <a:p>
          <a:endParaRPr lang="en-ID"/>
        </a:p>
      </dgm:t>
    </dgm:pt>
    <dgm:pt modelId="{B46FBF2A-3859-4CE0-AB6E-98EF0926B853}" type="sibTrans" cxnId="{D09CB5A9-44F4-45AE-AC6C-3ECA54838E59}">
      <dgm:prSet/>
      <dgm:spPr/>
      <dgm:t>
        <a:bodyPr/>
        <a:lstStyle/>
        <a:p>
          <a:endParaRPr lang="en-ID"/>
        </a:p>
      </dgm:t>
    </dgm:pt>
    <dgm:pt modelId="{7C1D9204-1BC3-4B31-B38C-98E4ADC194A7}" type="pres">
      <dgm:prSet presAssocID="{CB663C36-9398-470B-ABC8-70F9E160B709}" presName="Name0" presStyleCnt="0">
        <dgm:presLayoutVars>
          <dgm:dir/>
          <dgm:resizeHandles val="exact"/>
        </dgm:presLayoutVars>
      </dgm:prSet>
      <dgm:spPr/>
    </dgm:pt>
    <dgm:pt modelId="{0BA1FA08-DECB-4403-BCA6-90D64F84E83F}" type="pres">
      <dgm:prSet presAssocID="{CB663C36-9398-470B-ABC8-70F9E160B709}" presName="fgShape" presStyleLbl="fgShp" presStyleIdx="0" presStyleCnt="1" custScaleY="11296" custLinFactY="35716" custLinFactNeighborX="216" custLinFactNeighborY="100000"/>
      <dgm:spPr/>
    </dgm:pt>
    <dgm:pt modelId="{A9C4A4F4-2239-4B53-8213-3D1F3F339FDA}" type="pres">
      <dgm:prSet presAssocID="{CB663C36-9398-470B-ABC8-70F9E160B709}" presName="linComp" presStyleCnt="0"/>
      <dgm:spPr/>
    </dgm:pt>
    <dgm:pt modelId="{D7DD1038-29F5-40AC-8283-74BEE0C1D98D}" type="pres">
      <dgm:prSet presAssocID="{ED72ACAE-CD1D-4339-9414-F5695601B686}" presName="compNode" presStyleCnt="0"/>
      <dgm:spPr/>
    </dgm:pt>
    <dgm:pt modelId="{C1AFB5CA-830C-4B0B-8F2A-81F7926854E2}" type="pres">
      <dgm:prSet presAssocID="{ED72ACAE-CD1D-4339-9414-F5695601B686}" presName="bkgdShape" presStyleLbl="node1" presStyleIdx="0" presStyleCnt="3" custLinFactNeighborX="441"/>
      <dgm:spPr/>
    </dgm:pt>
    <dgm:pt modelId="{8ECCDEC6-FB5D-434C-8715-E9B40988851F}" type="pres">
      <dgm:prSet presAssocID="{ED72ACAE-CD1D-4339-9414-F5695601B686}" presName="nodeTx" presStyleLbl="node1" presStyleIdx="0" presStyleCnt="3">
        <dgm:presLayoutVars>
          <dgm:bulletEnabled val="1"/>
        </dgm:presLayoutVars>
      </dgm:prSet>
      <dgm:spPr/>
    </dgm:pt>
    <dgm:pt modelId="{B357F645-2A1F-424E-927E-727CFAB69FF9}" type="pres">
      <dgm:prSet presAssocID="{ED72ACAE-CD1D-4339-9414-F5695601B686}" presName="invisiNode" presStyleLbl="node1" presStyleIdx="0" presStyleCnt="3"/>
      <dgm:spPr/>
    </dgm:pt>
    <dgm:pt modelId="{B59B66E7-6F3E-4F7B-8F0A-DCBBD32BF36D}" type="pres">
      <dgm:prSet presAssocID="{ED72ACAE-CD1D-4339-9414-F5695601B68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0459728-B6EC-41EA-A43E-98D124E5206B}" type="pres">
      <dgm:prSet presAssocID="{B34CF530-8701-45E2-A6A5-AC508B4E62D2}" presName="sibTrans" presStyleLbl="sibTrans2D1" presStyleIdx="0" presStyleCnt="0"/>
      <dgm:spPr/>
    </dgm:pt>
    <dgm:pt modelId="{1A55C943-E9B7-4627-BF5E-3310969D51CD}" type="pres">
      <dgm:prSet presAssocID="{94252714-90C5-4285-9264-E57D0440F318}" presName="compNode" presStyleCnt="0"/>
      <dgm:spPr/>
    </dgm:pt>
    <dgm:pt modelId="{38200B51-8F2C-4D6B-9B23-B392CC5760BB}" type="pres">
      <dgm:prSet presAssocID="{94252714-90C5-4285-9264-E57D0440F318}" presName="bkgdShape" presStyleLbl="node1" presStyleIdx="1" presStyleCnt="3" custLinFactNeighborX="758" custLinFactNeighborY="-1536"/>
      <dgm:spPr/>
    </dgm:pt>
    <dgm:pt modelId="{4377B578-5709-4899-9A32-172C2CC5BA27}" type="pres">
      <dgm:prSet presAssocID="{94252714-90C5-4285-9264-E57D0440F318}" presName="nodeTx" presStyleLbl="node1" presStyleIdx="1" presStyleCnt="3">
        <dgm:presLayoutVars>
          <dgm:bulletEnabled val="1"/>
        </dgm:presLayoutVars>
      </dgm:prSet>
      <dgm:spPr/>
    </dgm:pt>
    <dgm:pt modelId="{C1360898-323A-48F8-8574-E5498714A44B}" type="pres">
      <dgm:prSet presAssocID="{94252714-90C5-4285-9264-E57D0440F318}" presName="invisiNode" presStyleLbl="node1" presStyleIdx="1" presStyleCnt="3"/>
      <dgm:spPr/>
    </dgm:pt>
    <dgm:pt modelId="{8FC51FF4-DC72-4F88-BCEC-EEAE98606401}" type="pres">
      <dgm:prSet presAssocID="{94252714-90C5-4285-9264-E57D0440F318}" presName="imagNode" presStyleLbl="fgImgPlace1" presStyleIdx="1" presStyleCnt="3" custLinFactNeighborX="-2050" custLinFactNeighborY="-922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7C264B48-1FD4-4189-871E-2E9B16137B40}" type="pres">
      <dgm:prSet presAssocID="{CC38A1AC-3AB1-42E2-BC8E-30C291F666E6}" presName="sibTrans" presStyleLbl="sibTrans2D1" presStyleIdx="0" presStyleCnt="0"/>
      <dgm:spPr/>
    </dgm:pt>
    <dgm:pt modelId="{B0CB6FEC-C633-4A02-9995-92C132C8310C}" type="pres">
      <dgm:prSet presAssocID="{1500EF14-B33D-487D-88E9-7975DC2ACBC8}" presName="compNode" presStyleCnt="0"/>
      <dgm:spPr/>
    </dgm:pt>
    <dgm:pt modelId="{6124A7FF-5404-46E3-A774-1687F2412E85}" type="pres">
      <dgm:prSet presAssocID="{1500EF14-B33D-487D-88E9-7975DC2ACBC8}" presName="bkgdShape" presStyleLbl="node1" presStyleIdx="2" presStyleCnt="3"/>
      <dgm:spPr/>
    </dgm:pt>
    <dgm:pt modelId="{E0FC4CBC-76DD-4D16-B4C7-2B3661E284A3}" type="pres">
      <dgm:prSet presAssocID="{1500EF14-B33D-487D-88E9-7975DC2ACBC8}" presName="nodeTx" presStyleLbl="node1" presStyleIdx="2" presStyleCnt="3">
        <dgm:presLayoutVars>
          <dgm:bulletEnabled val="1"/>
        </dgm:presLayoutVars>
      </dgm:prSet>
      <dgm:spPr/>
    </dgm:pt>
    <dgm:pt modelId="{DF8B0F7F-F0A8-4E22-8512-55B0490B0D21}" type="pres">
      <dgm:prSet presAssocID="{1500EF14-B33D-487D-88E9-7975DC2ACBC8}" presName="invisiNode" presStyleLbl="node1" presStyleIdx="2" presStyleCnt="3"/>
      <dgm:spPr/>
    </dgm:pt>
    <dgm:pt modelId="{2F3E832A-AD06-4D95-BB70-933D4B41E2E8}" type="pres">
      <dgm:prSet presAssocID="{1500EF14-B33D-487D-88E9-7975DC2ACBC8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</dgm:ptLst>
  <dgm:cxnLst>
    <dgm:cxn modelId="{B5A42302-3E20-43DF-8433-197B0814AAC0}" type="presOf" srcId="{4B89D341-EB98-4CBB-9185-6E78A63AFAE1}" destId="{4377B578-5709-4899-9A32-172C2CC5BA27}" srcOrd="1" destOrd="1" presId="urn:microsoft.com/office/officeart/2005/8/layout/hList7"/>
    <dgm:cxn modelId="{06E28205-B321-4F8A-A63D-AB953A2632D0}" type="presOf" srcId="{94252714-90C5-4285-9264-E57D0440F318}" destId="{4377B578-5709-4899-9A32-172C2CC5BA27}" srcOrd="1" destOrd="0" presId="urn:microsoft.com/office/officeart/2005/8/layout/hList7"/>
    <dgm:cxn modelId="{1EF95107-08C7-4AFE-8491-6FEEBB796183}" srcId="{CB663C36-9398-470B-ABC8-70F9E160B709}" destId="{ED72ACAE-CD1D-4339-9414-F5695601B686}" srcOrd="0" destOrd="0" parTransId="{6503DDED-D98D-43C5-BEC0-361DD021BBEA}" sibTransId="{B34CF530-8701-45E2-A6A5-AC508B4E62D2}"/>
    <dgm:cxn modelId="{90809714-E80F-4652-BA74-6BB5F12BD1C2}" srcId="{ED72ACAE-CD1D-4339-9414-F5695601B686}" destId="{5E3D2C66-E9FA-4658-9086-17510F710066}" srcOrd="1" destOrd="0" parTransId="{6782350D-0D8D-49D9-93C0-1B7E82BB6288}" sibTransId="{9FE3C296-9C4F-4FE1-995D-4DE232C7B97A}"/>
    <dgm:cxn modelId="{66E9BB16-BE61-4BB3-AC76-0706F3D9E504}" type="presOf" srcId="{CB663C36-9398-470B-ABC8-70F9E160B709}" destId="{7C1D9204-1BC3-4B31-B38C-98E4ADC194A7}" srcOrd="0" destOrd="0" presId="urn:microsoft.com/office/officeart/2005/8/layout/hList7"/>
    <dgm:cxn modelId="{67DCCF33-120D-41C1-AAA9-475A8E73F637}" type="presOf" srcId="{11E5BE4B-61D5-401B-946C-C3C7DCB2B2DC}" destId="{E0FC4CBC-76DD-4D16-B4C7-2B3661E284A3}" srcOrd="1" destOrd="1" presId="urn:microsoft.com/office/officeart/2005/8/layout/hList7"/>
    <dgm:cxn modelId="{26F2003C-66F8-4400-BB97-609715A45EED}" type="presOf" srcId="{CC38A1AC-3AB1-42E2-BC8E-30C291F666E6}" destId="{7C264B48-1FD4-4189-871E-2E9B16137B40}" srcOrd="0" destOrd="0" presId="urn:microsoft.com/office/officeart/2005/8/layout/hList7"/>
    <dgm:cxn modelId="{CBCD5E5E-9692-4458-BE71-D7BA233661BB}" type="presOf" srcId="{11E5BE4B-61D5-401B-946C-C3C7DCB2B2DC}" destId="{6124A7FF-5404-46E3-A774-1687F2412E85}" srcOrd="0" destOrd="1" presId="urn:microsoft.com/office/officeart/2005/8/layout/hList7"/>
    <dgm:cxn modelId="{18ADCC5F-7045-4F5E-B22C-8ACD54592A7B}" type="presOf" srcId="{E6303806-B84F-4492-92B7-0CD34A1C7B17}" destId="{8ECCDEC6-FB5D-434C-8715-E9B40988851F}" srcOrd="1" destOrd="1" presId="urn:microsoft.com/office/officeart/2005/8/layout/hList7"/>
    <dgm:cxn modelId="{3857B946-DD04-4AF3-B84C-729380F0CB6C}" type="presOf" srcId="{ED72ACAE-CD1D-4339-9414-F5695601B686}" destId="{C1AFB5CA-830C-4B0B-8F2A-81F7926854E2}" srcOrd="0" destOrd="0" presId="urn:microsoft.com/office/officeart/2005/8/layout/hList7"/>
    <dgm:cxn modelId="{130DF049-835F-4695-BD1E-97A50B0861EF}" type="presOf" srcId="{5AE43B24-10E2-4E0A-8239-26762E784960}" destId="{6124A7FF-5404-46E3-A774-1687F2412E85}" srcOrd="0" destOrd="2" presId="urn:microsoft.com/office/officeart/2005/8/layout/hList7"/>
    <dgm:cxn modelId="{315FC06C-738B-442A-9A68-265523C9E4C4}" srcId="{94252714-90C5-4285-9264-E57D0440F318}" destId="{4B89D341-EB98-4CBB-9185-6E78A63AFAE1}" srcOrd="0" destOrd="0" parTransId="{481F1ADA-471B-442A-B3FB-664CAF1ACA0F}" sibTransId="{2EFD1FCE-4210-4D32-AB0D-DC61FDF02C4F}"/>
    <dgm:cxn modelId="{2C855F4D-8879-4D5C-ABAF-302618C019B1}" type="presOf" srcId="{E6303806-B84F-4492-92B7-0CD34A1C7B17}" destId="{C1AFB5CA-830C-4B0B-8F2A-81F7926854E2}" srcOrd="0" destOrd="1" presId="urn:microsoft.com/office/officeart/2005/8/layout/hList7"/>
    <dgm:cxn modelId="{485DCC57-6B9C-456B-878C-063C970B97E7}" type="presOf" srcId="{94252714-90C5-4285-9264-E57D0440F318}" destId="{38200B51-8F2C-4D6B-9B23-B392CC5760BB}" srcOrd="0" destOrd="0" presId="urn:microsoft.com/office/officeart/2005/8/layout/hList7"/>
    <dgm:cxn modelId="{CC928F58-45C6-4972-9765-BA075DAF46C8}" type="presOf" srcId="{1500EF14-B33D-487D-88E9-7975DC2ACBC8}" destId="{E0FC4CBC-76DD-4D16-B4C7-2B3661E284A3}" srcOrd="1" destOrd="0" presId="urn:microsoft.com/office/officeart/2005/8/layout/hList7"/>
    <dgm:cxn modelId="{784F987A-226C-4CD8-B110-10EB18E208F3}" srcId="{CB663C36-9398-470B-ABC8-70F9E160B709}" destId="{1500EF14-B33D-487D-88E9-7975DC2ACBC8}" srcOrd="2" destOrd="0" parTransId="{F84F633A-1B2D-477E-B91A-94578EB7B41D}" sibTransId="{E53319A3-5BCE-47BB-A9EA-4E163BA9F543}"/>
    <dgm:cxn modelId="{AA7EBA7F-E90A-4AA7-9836-7E6DE796ABBA}" srcId="{1500EF14-B33D-487D-88E9-7975DC2ACBC8}" destId="{11E5BE4B-61D5-401B-946C-C3C7DCB2B2DC}" srcOrd="0" destOrd="0" parTransId="{30329C83-5435-4E48-8324-8106568A8FC7}" sibTransId="{517CCC72-15DD-4B80-9419-D64E217A71A5}"/>
    <dgm:cxn modelId="{4D2AE48B-9A4B-4C43-8EF1-FB7151DAF136}" type="presOf" srcId="{5E3D2C66-E9FA-4658-9086-17510F710066}" destId="{C1AFB5CA-830C-4B0B-8F2A-81F7926854E2}" srcOrd="0" destOrd="2" presId="urn:microsoft.com/office/officeart/2005/8/layout/hList7"/>
    <dgm:cxn modelId="{3250438E-E6D5-4051-BA79-835DF0428DFF}" type="presOf" srcId="{ED72ACAE-CD1D-4339-9414-F5695601B686}" destId="{8ECCDEC6-FB5D-434C-8715-E9B40988851F}" srcOrd="1" destOrd="0" presId="urn:microsoft.com/office/officeart/2005/8/layout/hList7"/>
    <dgm:cxn modelId="{F8303994-0F22-4FA9-8314-496075BBB7B5}" type="presOf" srcId="{4B89D341-EB98-4CBB-9185-6E78A63AFAE1}" destId="{38200B51-8F2C-4D6B-9B23-B392CC5760BB}" srcOrd="0" destOrd="1" presId="urn:microsoft.com/office/officeart/2005/8/layout/hList7"/>
    <dgm:cxn modelId="{318A0397-0BA6-4E41-A122-CFF8666B0163}" type="presOf" srcId="{B34CF530-8701-45E2-A6A5-AC508B4E62D2}" destId="{30459728-B6EC-41EA-A43E-98D124E5206B}" srcOrd="0" destOrd="0" presId="urn:microsoft.com/office/officeart/2005/8/layout/hList7"/>
    <dgm:cxn modelId="{A04C71A2-FB4E-4C3B-B6E3-996917C6EFEB}" type="presOf" srcId="{5AE43B24-10E2-4E0A-8239-26762E784960}" destId="{E0FC4CBC-76DD-4D16-B4C7-2B3661E284A3}" srcOrd="1" destOrd="2" presId="urn:microsoft.com/office/officeart/2005/8/layout/hList7"/>
    <dgm:cxn modelId="{F15794A6-D847-41DF-8BD2-CCD01E350B2D}" srcId="{CB663C36-9398-470B-ABC8-70F9E160B709}" destId="{94252714-90C5-4285-9264-E57D0440F318}" srcOrd="1" destOrd="0" parTransId="{3F0E0FA3-C3D0-4E00-B97E-D4BB78E7F9EE}" sibTransId="{CC38A1AC-3AB1-42E2-BC8E-30C291F666E6}"/>
    <dgm:cxn modelId="{D09CB5A9-44F4-45AE-AC6C-3ECA54838E59}" srcId="{1500EF14-B33D-487D-88E9-7975DC2ACBC8}" destId="{5AE43B24-10E2-4E0A-8239-26762E784960}" srcOrd="1" destOrd="0" parTransId="{7035EE6E-326B-40FE-A910-29D91E4260ED}" sibTransId="{B46FBF2A-3859-4CE0-AB6E-98EF0926B853}"/>
    <dgm:cxn modelId="{7A980DBB-46EB-4551-A7B8-4C5ACB8F784E}" type="presOf" srcId="{5E3D2C66-E9FA-4658-9086-17510F710066}" destId="{8ECCDEC6-FB5D-434C-8715-E9B40988851F}" srcOrd="1" destOrd="2" presId="urn:microsoft.com/office/officeart/2005/8/layout/hList7"/>
    <dgm:cxn modelId="{05D86EE8-27E1-473D-B631-97E1DCE47ED0}" srcId="{ED72ACAE-CD1D-4339-9414-F5695601B686}" destId="{E6303806-B84F-4492-92B7-0CD34A1C7B17}" srcOrd="0" destOrd="0" parTransId="{471DDA9B-5C13-42F2-816E-4D01D0C9CE89}" sibTransId="{4D315DEA-C2EC-44BA-91D8-390EFF481629}"/>
    <dgm:cxn modelId="{FF18CDEF-A277-4E65-9CCA-B30F4E1B1313}" type="presOf" srcId="{1500EF14-B33D-487D-88E9-7975DC2ACBC8}" destId="{6124A7FF-5404-46E3-A774-1687F2412E85}" srcOrd="0" destOrd="0" presId="urn:microsoft.com/office/officeart/2005/8/layout/hList7"/>
    <dgm:cxn modelId="{18635305-1CED-4680-953C-DCC11B25585D}" type="presParOf" srcId="{7C1D9204-1BC3-4B31-B38C-98E4ADC194A7}" destId="{0BA1FA08-DECB-4403-BCA6-90D64F84E83F}" srcOrd="0" destOrd="0" presId="urn:microsoft.com/office/officeart/2005/8/layout/hList7"/>
    <dgm:cxn modelId="{04BC795C-D22C-44A3-9D6E-2F5D2172204E}" type="presParOf" srcId="{7C1D9204-1BC3-4B31-B38C-98E4ADC194A7}" destId="{A9C4A4F4-2239-4B53-8213-3D1F3F339FDA}" srcOrd="1" destOrd="0" presId="urn:microsoft.com/office/officeart/2005/8/layout/hList7"/>
    <dgm:cxn modelId="{B25FEB87-668E-43D6-90FE-3DBDF76243D4}" type="presParOf" srcId="{A9C4A4F4-2239-4B53-8213-3D1F3F339FDA}" destId="{D7DD1038-29F5-40AC-8283-74BEE0C1D98D}" srcOrd="0" destOrd="0" presId="urn:microsoft.com/office/officeart/2005/8/layout/hList7"/>
    <dgm:cxn modelId="{6FE91AA4-3443-4639-B9D1-EFDFD3DC9580}" type="presParOf" srcId="{D7DD1038-29F5-40AC-8283-74BEE0C1D98D}" destId="{C1AFB5CA-830C-4B0B-8F2A-81F7926854E2}" srcOrd="0" destOrd="0" presId="urn:microsoft.com/office/officeart/2005/8/layout/hList7"/>
    <dgm:cxn modelId="{533246E9-116F-41C9-A698-8F8C731EF95C}" type="presParOf" srcId="{D7DD1038-29F5-40AC-8283-74BEE0C1D98D}" destId="{8ECCDEC6-FB5D-434C-8715-E9B40988851F}" srcOrd="1" destOrd="0" presId="urn:microsoft.com/office/officeart/2005/8/layout/hList7"/>
    <dgm:cxn modelId="{3CBF3C97-2DBC-47F0-B984-2600259F89DC}" type="presParOf" srcId="{D7DD1038-29F5-40AC-8283-74BEE0C1D98D}" destId="{B357F645-2A1F-424E-927E-727CFAB69FF9}" srcOrd="2" destOrd="0" presId="urn:microsoft.com/office/officeart/2005/8/layout/hList7"/>
    <dgm:cxn modelId="{086893E1-1B64-4754-86DF-AB7E6AAB2607}" type="presParOf" srcId="{D7DD1038-29F5-40AC-8283-74BEE0C1D98D}" destId="{B59B66E7-6F3E-4F7B-8F0A-DCBBD32BF36D}" srcOrd="3" destOrd="0" presId="urn:microsoft.com/office/officeart/2005/8/layout/hList7"/>
    <dgm:cxn modelId="{6ABE128F-41A7-4300-878E-3B06400B4677}" type="presParOf" srcId="{A9C4A4F4-2239-4B53-8213-3D1F3F339FDA}" destId="{30459728-B6EC-41EA-A43E-98D124E5206B}" srcOrd="1" destOrd="0" presId="urn:microsoft.com/office/officeart/2005/8/layout/hList7"/>
    <dgm:cxn modelId="{355EB6C5-8672-4486-8B82-AD0DC531D249}" type="presParOf" srcId="{A9C4A4F4-2239-4B53-8213-3D1F3F339FDA}" destId="{1A55C943-E9B7-4627-BF5E-3310969D51CD}" srcOrd="2" destOrd="0" presId="urn:microsoft.com/office/officeart/2005/8/layout/hList7"/>
    <dgm:cxn modelId="{CDB901E0-6829-4736-A9BC-DB22029FEAB7}" type="presParOf" srcId="{1A55C943-E9B7-4627-BF5E-3310969D51CD}" destId="{38200B51-8F2C-4D6B-9B23-B392CC5760BB}" srcOrd="0" destOrd="0" presId="urn:microsoft.com/office/officeart/2005/8/layout/hList7"/>
    <dgm:cxn modelId="{2E643FD9-7228-496D-9DC0-8711A83444A7}" type="presParOf" srcId="{1A55C943-E9B7-4627-BF5E-3310969D51CD}" destId="{4377B578-5709-4899-9A32-172C2CC5BA27}" srcOrd="1" destOrd="0" presId="urn:microsoft.com/office/officeart/2005/8/layout/hList7"/>
    <dgm:cxn modelId="{3A75CC08-15FD-45AA-A82A-2EDB08381BE0}" type="presParOf" srcId="{1A55C943-E9B7-4627-BF5E-3310969D51CD}" destId="{C1360898-323A-48F8-8574-E5498714A44B}" srcOrd="2" destOrd="0" presId="urn:microsoft.com/office/officeart/2005/8/layout/hList7"/>
    <dgm:cxn modelId="{1C8DD9CD-A31C-4C36-9511-297D902EF048}" type="presParOf" srcId="{1A55C943-E9B7-4627-BF5E-3310969D51CD}" destId="{8FC51FF4-DC72-4F88-BCEC-EEAE98606401}" srcOrd="3" destOrd="0" presId="urn:microsoft.com/office/officeart/2005/8/layout/hList7"/>
    <dgm:cxn modelId="{148F8E2D-D7AB-486A-B9FA-09567EE1C40E}" type="presParOf" srcId="{A9C4A4F4-2239-4B53-8213-3D1F3F339FDA}" destId="{7C264B48-1FD4-4189-871E-2E9B16137B40}" srcOrd="3" destOrd="0" presId="urn:microsoft.com/office/officeart/2005/8/layout/hList7"/>
    <dgm:cxn modelId="{4380744E-0DE2-425B-8A42-66F44FF5590D}" type="presParOf" srcId="{A9C4A4F4-2239-4B53-8213-3D1F3F339FDA}" destId="{B0CB6FEC-C633-4A02-9995-92C132C8310C}" srcOrd="4" destOrd="0" presId="urn:microsoft.com/office/officeart/2005/8/layout/hList7"/>
    <dgm:cxn modelId="{E8861239-C7E3-47B2-8957-D9A8878C71E2}" type="presParOf" srcId="{B0CB6FEC-C633-4A02-9995-92C132C8310C}" destId="{6124A7FF-5404-46E3-A774-1687F2412E85}" srcOrd="0" destOrd="0" presId="urn:microsoft.com/office/officeart/2005/8/layout/hList7"/>
    <dgm:cxn modelId="{8FB6BF1E-47A5-441E-99ED-1B1C18A9C493}" type="presParOf" srcId="{B0CB6FEC-C633-4A02-9995-92C132C8310C}" destId="{E0FC4CBC-76DD-4D16-B4C7-2B3661E284A3}" srcOrd="1" destOrd="0" presId="urn:microsoft.com/office/officeart/2005/8/layout/hList7"/>
    <dgm:cxn modelId="{DA5BFC95-C2AC-40EA-9D5F-B9E533BB5AB6}" type="presParOf" srcId="{B0CB6FEC-C633-4A02-9995-92C132C8310C}" destId="{DF8B0F7F-F0A8-4E22-8512-55B0490B0D21}" srcOrd="2" destOrd="0" presId="urn:microsoft.com/office/officeart/2005/8/layout/hList7"/>
    <dgm:cxn modelId="{C36B48C9-DFBB-4176-9E35-5B37DEAC93FE}" type="presParOf" srcId="{B0CB6FEC-C633-4A02-9995-92C132C8310C}" destId="{2F3E832A-AD06-4D95-BB70-933D4B41E2E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649240-2FA0-4A89-BF93-4DDAAD6573E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5CA41106-A803-42A7-889B-00E9EBADD45A}" type="pres">
      <dgm:prSet presAssocID="{91649240-2FA0-4A89-BF93-4DDAAD6573E2}" presName="Name0" presStyleCnt="0">
        <dgm:presLayoutVars>
          <dgm:chMax val="7"/>
          <dgm:chPref val="7"/>
          <dgm:dir/>
        </dgm:presLayoutVars>
      </dgm:prSet>
      <dgm:spPr/>
    </dgm:pt>
    <dgm:pt modelId="{71F8E271-0EBA-47EF-B583-8ED260D03CAC}" type="pres">
      <dgm:prSet presAssocID="{91649240-2FA0-4A89-BF93-4DDAAD6573E2}" presName="Name1" presStyleCnt="0"/>
      <dgm:spPr/>
    </dgm:pt>
    <dgm:pt modelId="{8CEE2C25-4ECF-4E22-8684-B47CD06C13C2}" type="pres">
      <dgm:prSet presAssocID="{91649240-2FA0-4A89-BF93-4DDAAD6573E2}" presName="cycle" presStyleCnt="0"/>
      <dgm:spPr/>
    </dgm:pt>
    <dgm:pt modelId="{6EBA7449-A904-4910-A2A8-FDB38C22B174}" type="pres">
      <dgm:prSet presAssocID="{91649240-2FA0-4A89-BF93-4DDAAD6573E2}" presName="srcNode" presStyleLbl="node1" presStyleIdx="0" presStyleCnt="0"/>
      <dgm:spPr/>
    </dgm:pt>
    <dgm:pt modelId="{10243ABF-D74B-4A1C-AF1A-37A6EB6CC972}" type="pres">
      <dgm:prSet presAssocID="{91649240-2FA0-4A89-BF93-4DDAAD6573E2}" presName="conn" presStyleLbl="parChTrans1D2" presStyleIdx="0" presStyleCnt="1"/>
      <dgm:spPr/>
    </dgm:pt>
    <dgm:pt modelId="{8694DCF7-6E14-436E-BE3A-FB8E95CC2FDC}" type="pres">
      <dgm:prSet presAssocID="{91649240-2FA0-4A89-BF93-4DDAAD6573E2}" presName="extraNode" presStyleLbl="node1" presStyleIdx="0" presStyleCnt="0"/>
      <dgm:spPr/>
    </dgm:pt>
    <dgm:pt modelId="{F2338BDA-7E8D-4947-BA8D-DF49CA1842DA}" type="pres">
      <dgm:prSet presAssocID="{91649240-2FA0-4A89-BF93-4DDAAD6573E2}" presName="dstNode" presStyleLbl="node1" presStyleIdx="0" presStyleCnt="0"/>
      <dgm:spPr/>
    </dgm:pt>
  </dgm:ptLst>
  <dgm:cxnLst>
    <dgm:cxn modelId="{D7F07379-43DA-4654-B76D-D70FDA9DBB02}" type="presOf" srcId="{91649240-2FA0-4A89-BF93-4DDAAD6573E2}" destId="{5CA41106-A803-42A7-889B-00E9EBADD45A}" srcOrd="0" destOrd="0" presId="urn:microsoft.com/office/officeart/2008/layout/VerticalCurvedList"/>
    <dgm:cxn modelId="{28E4C178-9994-4EFF-94FC-9CF61F2829C5}" type="presParOf" srcId="{5CA41106-A803-42A7-889B-00E9EBADD45A}" destId="{71F8E271-0EBA-47EF-B583-8ED260D03CAC}" srcOrd="0" destOrd="0" presId="urn:microsoft.com/office/officeart/2008/layout/VerticalCurvedList"/>
    <dgm:cxn modelId="{D0BBB30E-66D9-4D1F-B161-430CE9D13DCC}" type="presParOf" srcId="{71F8E271-0EBA-47EF-B583-8ED260D03CAC}" destId="{8CEE2C25-4ECF-4E22-8684-B47CD06C13C2}" srcOrd="0" destOrd="0" presId="urn:microsoft.com/office/officeart/2008/layout/VerticalCurvedList"/>
    <dgm:cxn modelId="{206D5D7E-99C3-4F56-B1EC-4E38C49BA90C}" type="presParOf" srcId="{8CEE2C25-4ECF-4E22-8684-B47CD06C13C2}" destId="{6EBA7449-A904-4910-A2A8-FDB38C22B174}" srcOrd="0" destOrd="0" presId="urn:microsoft.com/office/officeart/2008/layout/VerticalCurvedList"/>
    <dgm:cxn modelId="{5937ACB5-6BB7-49B6-AAF8-701C04BBA2DD}" type="presParOf" srcId="{8CEE2C25-4ECF-4E22-8684-B47CD06C13C2}" destId="{10243ABF-D74B-4A1C-AF1A-37A6EB6CC972}" srcOrd="1" destOrd="0" presId="urn:microsoft.com/office/officeart/2008/layout/VerticalCurvedList"/>
    <dgm:cxn modelId="{63DF6AAF-D7EC-430F-95D8-4071E841143B}" type="presParOf" srcId="{8CEE2C25-4ECF-4E22-8684-B47CD06C13C2}" destId="{8694DCF7-6E14-436E-BE3A-FB8E95CC2FDC}" srcOrd="2" destOrd="0" presId="urn:microsoft.com/office/officeart/2008/layout/VerticalCurvedList"/>
    <dgm:cxn modelId="{A6BDF39A-290C-4AB0-A54F-E5A8C9540737}" type="presParOf" srcId="{8CEE2C25-4ECF-4E22-8684-B47CD06C13C2}" destId="{F2338BDA-7E8D-4947-BA8D-DF49CA1842DA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23DBBA-FD1B-4CBF-8702-4BAA69F4505D}" type="doc">
      <dgm:prSet loTypeId="urn:microsoft.com/office/officeart/2005/8/layout/hList7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2CFB6557-D133-4708-8A41-29F7A2D95E54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KEDUDUKAN WAWASAN NUSANTARA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Nusantara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merupakan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ajaran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diyakini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kebenarannya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oleh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seluruh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rakyat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agar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tidak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terjadi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penyesatan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penyimpanan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rangka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mencapai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mewujudkan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.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Nusantara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paradigma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dapat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dilihat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dari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hirarki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paradigma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 </a:t>
          </a:r>
          <a:r>
            <a:rPr lang="id-ID" sz="1100" b="0" i="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sebagai berikut:</a:t>
          </a:r>
          <a:endParaRPr lang="en-ID" sz="1100" dirty="0">
            <a:solidFill>
              <a:schemeClr val="tx2"/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gm:t>
    </dgm:pt>
    <dgm:pt modelId="{5A045904-9832-42AB-8821-DEFC6B59A423}" type="parTrans" cxnId="{8079F2D2-0FFD-4016-8009-0869F3B24ADC}">
      <dgm:prSet/>
      <dgm:spPr/>
      <dgm:t>
        <a:bodyPr/>
        <a:lstStyle/>
        <a:p>
          <a:endParaRPr lang="en-ID"/>
        </a:p>
      </dgm:t>
    </dgm:pt>
    <dgm:pt modelId="{AF6CD133-A29E-4DFC-A338-A8A635851873}" type="sibTrans" cxnId="{8079F2D2-0FFD-4016-8009-0869F3B24ADC}">
      <dgm:prSet/>
      <dgm:spPr/>
      <dgm:t>
        <a:bodyPr/>
        <a:lstStyle/>
        <a:p>
          <a:endParaRPr lang="en-ID"/>
        </a:p>
      </dgm:t>
    </dgm:pt>
    <dgm:pt modelId="{2B01C80D-1648-45FE-9062-BF193909CD22}" type="pres">
      <dgm:prSet presAssocID="{BC23DBBA-FD1B-4CBF-8702-4BAA69F4505D}" presName="Name0" presStyleCnt="0">
        <dgm:presLayoutVars>
          <dgm:dir/>
          <dgm:resizeHandles val="exact"/>
        </dgm:presLayoutVars>
      </dgm:prSet>
      <dgm:spPr/>
    </dgm:pt>
    <dgm:pt modelId="{BEB8FBA9-8194-40AD-9132-A6507B428B8A}" type="pres">
      <dgm:prSet presAssocID="{BC23DBBA-FD1B-4CBF-8702-4BAA69F4505D}" presName="fgShape" presStyleLbl="fgShp" presStyleIdx="0" presStyleCnt="1" custLinFactNeighborX="1597" custLinFactNeighborY="33334"/>
      <dgm:spPr/>
    </dgm:pt>
    <dgm:pt modelId="{89EFF202-315B-4CD1-8886-13840CAEC0E2}" type="pres">
      <dgm:prSet presAssocID="{BC23DBBA-FD1B-4CBF-8702-4BAA69F4505D}" presName="linComp" presStyleCnt="0"/>
      <dgm:spPr/>
    </dgm:pt>
    <dgm:pt modelId="{D1647F2C-C02F-4CCB-8C17-0438BE5E892A}" type="pres">
      <dgm:prSet presAssocID="{2CFB6557-D133-4708-8A41-29F7A2D95E54}" presName="compNode" presStyleCnt="0"/>
      <dgm:spPr/>
    </dgm:pt>
    <dgm:pt modelId="{8E902701-E37E-4FD4-B1D0-0158CBA52061}" type="pres">
      <dgm:prSet presAssocID="{2CFB6557-D133-4708-8A41-29F7A2D95E54}" presName="bkgdShape" presStyleLbl="node1" presStyleIdx="0" presStyleCnt="1" custLinFactNeighborX="289" custLinFactNeighborY="-14935"/>
      <dgm:spPr/>
    </dgm:pt>
    <dgm:pt modelId="{59F3A1D3-CB87-440C-8D13-C0999381AAB9}" type="pres">
      <dgm:prSet presAssocID="{2CFB6557-D133-4708-8A41-29F7A2D95E54}" presName="nodeTx" presStyleLbl="node1" presStyleIdx="0" presStyleCnt="1">
        <dgm:presLayoutVars>
          <dgm:bulletEnabled val="1"/>
        </dgm:presLayoutVars>
      </dgm:prSet>
      <dgm:spPr/>
    </dgm:pt>
    <dgm:pt modelId="{F098F74F-FF85-45C0-9FF0-9070FC648BAD}" type="pres">
      <dgm:prSet presAssocID="{2CFB6557-D133-4708-8A41-29F7A2D95E54}" presName="invisiNode" presStyleLbl="node1" presStyleIdx="0" presStyleCnt="1"/>
      <dgm:spPr/>
    </dgm:pt>
    <dgm:pt modelId="{C39B6ADD-A460-4B36-A43A-83A84574C816}" type="pres">
      <dgm:prSet presAssocID="{2CFB6557-D133-4708-8A41-29F7A2D95E54}" presName="imagNode" presStyleLbl="fgImgPlace1" presStyleIdx="0" presStyleCnt="1" custLinFactNeighborX="15330" custLinFactNeighborY="-180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</dgm:ptLst>
  <dgm:cxnLst>
    <dgm:cxn modelId="{2BEAAF33-2564-480A-A360-0C936357A8FF}" type="presOf" srcId="{2CFB6557-D133-4708-8A41-29F7A2D95E54}" destId="{8E902701-E37E-4FD4-B1D0-0158CBA52061}" srcOrd="0" destOrd="0" presId="urn:microsoft.com/office/officeart/2005/8/layout/hList7"/>
    <dgm:cxn modelId="{02264061-5EC5-4395-9B31-2BF951ED3E3F}" type="presOf" srcId="{BC23DBBA-FD1B-4CBF-8702-4BAA69F4505D}" destId="{2B01C80D-1648-45FE-9062-BF193909CD22}" srcOrd="0" destOrd="0" presId="urn:microsoft.com/office/officeart/2005/8/layout/hList7"/>
    <dgm:cxn modelId="{5499D5AC-3D26-4707-9419-7D1FA7185D55}" type="presOf" srcId="{2CFB6557-D133-4708-8A41-29F7A2D95E54}" destId="{59F3A1D3-CB87-440C-8D13-C0999381AAB9}" srcOrd="1" destOrd="0" presId="urn:microsoft.com/office/officeart/2005/8/layout/hList7"/>
    <dgm:cxn modelId="{8079F2D2-0FFD-4016-8009-0869F3B24ADC}" srcId="{BC23DBBA-FD1B-4CBF-8702-4BAA69F4505D}" destId="{2CFB6557-D133-4708-8A41-29F7A2D95E54}" srcOrd="0" destOrd="0" parTransId="{5A045904-9832-42AB-8821-DEFC6B59A423}" sibTransId="{AF6CD133-A29E-4DFC-A338-A8A635851873}"/>
    <dgm:cxn modelId="{D91A43D6-2702-4BFD-8C98-EC6192079B79}" type="presParOf" srcId="{2B01C80D-1648-45FE-9062-BF193909CD22}" destId="{BEB8FBA9-8194-40AD-9132-A6507B428B8A}" srcOrd="0" destOrd="0" presId="urn:microsoft.com/office/officeart/2005/8/layout/hList7"/>
    <dgm:cxn modelId="{509ABA00-4436-4343-833F-04604457D4CE}" type="presParOf" srcId="{2B01C80D-1648-45FE-9062-BF193909CD22}" destId="{89EFF202-315B-4CD1-8886-13840CAEC0E2}" srcOrd="1" destOrd="0" presId="urn:microsoft.com/office/officeart/2005/8/layout/hList7"/>
    <dgm:cxn modelId="{D6B1BACB-219B-4965-80DB-A0BABE2E27BF}" type="presParOf" srcId="{89EFF202-315B-4CD1-8886-13840CAEC0E2}" destId="{D1647F2C-C02F-4CCB-8C17-0438BE5E892A}" srcOrd="0" destOrd="0" presId="urn:microsoft.com/office/officeart/2005/8/layout/hList7"/>
    <dgm:cxn modelId="{7AA9975E-07D2-42DC-AF92-B0A8FF2E391E}" type="presParOf" srcId="{D1647F2C-C02F-4CCB-8C17-0438BE5E892A}" destId="{8E902701-E37E-4FD4-B1D0-0158CBA52061}" srcOrd="0" destOrd="0" presId="urn:microsoft.com/office/officeart/2005/8/layout/hList7"/>
    <dgm:cxn modelId="{7F11FEFC-B3A0-4023-8EF2-2CAE46778019}" type="presParOf" srcId="{D1647F2C-C02F-4CCB-8C17-0438BE5E892A}" destId="{59F3A1D3-CB87-440C-8D13-C0999381AAB9}" srcOrd="1" destOrd="0" presId="urn:microsoft.com/office/officeart/2005/8/layout/hList7"/>
    <dgm:cxn modelId="{C8C1AF16-1363-4E6A-8D1D-85246D3B72AD}" type="presParOf" srcId="{D1647F2C-C02F-4CCB-8C17-0438BE5E892A}" destId="{F098F74F-FF85-45C0-9FF0-9070FC648BAD}" srcOrd="2" destOrd="0" presId="urn:microsoft.com/office/officeart/2005/8/layout/hList7"/>
    <dgm:cxn modelId="{8DBC45E1-1705-49EA-9DEF-B658B9A18185}" type="presParOf" srcId="{D1647F2C-C02F-4CCB-8C17-0438BE5E892A}" destId="{C39B6ADD-A460-4B36-A43A-83A84574C81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7D7EE-EB2F-4754-BD71-4CCA1C20BB54}">
      <dsp:nvSpPr>
        <dsp:cNvPr id="0" name=""/>
        <dsp:cNvSpPr/>
      </dsp:nvSpPr>
      <dsp:spPr>
        <a:xfrm>
          <a:off x="203637" y="738904"/>
          <a:ext cx="3026481" cy="36895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  <a:scene3d>
          <a:camera prst="perspectiveRight"/>
          <a:lightRig rig="threePt" dir="t"/>
        </a:scene3d>
        <a:sp3d>
          <a:bevelT w="165100" prst="coolSlan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Negara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kepulauan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masyarakat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berbhineka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, Negara Indonesia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memiliki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unsur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–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unsur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kekuatan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sekaligus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kelemahan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.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Kekuatan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nya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terletak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posisi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keadaan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geografi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strategis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kaya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akan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sumber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daya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alam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(SDA).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sementara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kelemahannya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terletak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wujud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kepulauan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keanekaragaman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masyarakat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harus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disatukan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satu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bangsa,satu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Negara, dan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satu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tanah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air .</a:t>
          </a:r>
          <a:endParaRPr lang="en-ID" sz="1400" i="1" kern="12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>
        <a:off x="292280" y="827547"/>
        <a:ext cx="2849195" cy="3512306"/>
      </dsp:txXfrm>
    </dsp:sp>
    <dsp:sp modelId="{BA18EA00-65DD-47DA-84DC-643B113079A5}">
      <dsp:nvSpPr>
        <dsp:cNvPr id="0" name=""/>
        <dsp:cNvSpPr/>
      </dsp:nvSpPr>
      <dsp:spPr>
        <a:xfrm rot="21543584">
          <a:off x="3359204" y="2315781"/>
          <a:ext cx="273737" cy="47743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100" kern="1200"/>
        </a:p>
      </dsp:txBody>
      <dsp:txXfrm>
        <a:off x="3359210" y="2411942"/>
        <a:ext cx="191616" cy="286461"/>
      </dsp:txXfrm>
    </dsp:sp>
    <dsp:sp modelId="{C7CCBFF3-D8B0-4326-8A58-153309D9F0A8}">
      <dsp:nvSpPr>
        <dsp:cNvPr id="0" name=""/>
        <dsp:cNvSpPr/>
      </dsp:nvSpPr>
      <dsp:spPr>
        <a:xfrm>
          <a:off x="3746535" y="674557"/>
          <a:ext cx="3781946" cy="36895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  <a:scene3d>
          <a:camera prst="perspectiveLeft"/>
          <a:lightRig rig="threePt" dir="t"/>
        </a:scene3d>
        <a:sp3d>
          <a:bevelT w="165100" prst="coolSlan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kehidupannya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tidak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terlepas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dari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pengaruh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interaksidan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interelasi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lingkungan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sekitarnya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(regional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atau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internasional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)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hal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ini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memerlukan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prinsip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–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prinsip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dasar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pedoman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agar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tidak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terombang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–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ambing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memperjuangkan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kepentingan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untuk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mencapai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cita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–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cita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serta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nasionalnya.salah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satu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pedoman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berpijak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wujud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wilayah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sehingga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disebut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WAWASAN NUSANTARA .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karna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hanya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upaya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inilah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Negara Indonesia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tetap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eksis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dapat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melanjutkan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perjuangan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menuju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masyarakat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adil,makmur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4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sentosa</a:t>
          </a:r>
          <a:r>
            <a:rPr lang="en-US" sz="14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.</a:t>
          </a:r>
          <a:endParaRPr lang="en-ID" sz="1400" i="1" kern="12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>
        <a:off x="3854599" y="782621"/>
        <a:ext cx="3565818" cy="34734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A440E-0BEB-4AF2-8C46-E213024D0324}">
      <dsp:nvSpPr>
        <dsp:cNvPr id="0" name=""/>
        <dsp:cNvSpPr/>
      </dsp:nvSpPr>
      <dsp:spPr>
        <a:xfrm>
          <a:off x="556973" y="0"/>
          <a:ext cx="3005826" cy="19756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solidFill>
            <a:srgbClr val="00B050"/>
          </a:solidFill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perspectiveLeft"/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Kemudian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wawasan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nusantara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pun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berfungsi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untuk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membentuk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membina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persatuan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dan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kesatuan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bangsa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Indonesia.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Wawasan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nusantara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juga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merupakan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ajaran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dasar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nasional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melandasi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kebijakan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dan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langkah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pembangunan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 Indonesia</a:t>
          </a:r>
          <a:r>
            <a:rPr lang="en-US" sz="90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.</a:t>
          </a:r>
          <a:br>
            <a:rPr lang="en-ID" sz="900" b="0" i="1" kern="1200" dirty="0">
              <a:latin typeface="EB Garamond" panose="00000500000000000000" pitchFamily="2" charset="0"/>
              <a:ea typeface="EB Garamond" panose="00000500000000000000" pitchFamily="2" charset="0"/>
            </a:rPr>
          </a:br>
          <a:r>
            <a:rPr lang="en-US" sz="90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 </a:t>
          </a:r>
          <a:br>
            <a:rPr lang="en-ID" sz="900" b="0" i="1" kern="1200" dirty="0">
              <a:latin typeface="EB Garamond" panose="00000500000000000000" pitchFamily="2" charset="0"/>
              <a:ea typeface="EB Garamond" panose="00000500000000000000" pitchFamily="2" charset="0"/>
            </a:rPr>
          </a:br>
          <a:endParaRPr lang="en-ID" sz="900" kern="1200" dirty="0">
            <a:latin typeface="EB Garamond" panose="00000500000000000000" pitchFamily="2" charset="0"/>
            <a:ea typeface="EB Garamond" panose="00000500000000000000" pitchFamily="2" charset="0"/>
          </a:endParaRPr>
        </a:p>
      </dsp:txBody>
      <dsp:txXfrm>
        <a:off x="997166" y="289334"/>
        <a:ext cx="2125440" cy="13970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E41C0-9237-4849-88D8-BCDA21DF43AE}">
      <dsp:nvSpPr>
        <dsp:cNvPr id="0" name=""/>
        <dsp:cNvSpPr/>
      </dsp:nvSpPr>
      <dsp:spPr>
        <a:xfrm rot="18413">
          <a:off x="1606986" y="1742576"/>
          <a:ext cx="948729" cy="67060"/>
        </a:xfrm>
        <a:custGeom>
          <a:avLst/>
          <a:gdLst/>
          <a:ahLst/>
          <a:cxnLst/>
          <a:rect l="0" t="0" r="0" b="0"/>
          <a:pathLst>
            <a:path>
              <a:moveTo>
                <a:pt x="0" y="33530"/>
              </a:moveTo>
              <a:lnTo>
                <a:pt x="948729" y="33530"/>
              </a:lnTo>
            </a:path>
          </a:pathLst>
        </a:custGeom>
        <a:noFill/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perspectiveLeft"/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AC922-D658-48E9-9328-F5C843694D1F}">
      <dsp:nvSpPr>
        <dsp:cNvPr id="0" name=""/>
        <dsp:cNvSpPr/>
      </dsp:nvSpPr>
      <dsp:spPr>
        <a:xfrm>
          <a:off x="-451783" y="672944"/>
          <a:ext cx="2677262" cy="21930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perspectiveLeft"/>
          <a:lightRig rig="contrasting" dir="t">
            <a:rot lat="0" lon="0" rev="1500000"/>
          </a:lightRig>
        </a:scene3d>
        <a:sp3d prstMaterial="metal">
          <a:bevelT w="88900" h="88900" prst="angle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C87781-6528-484B-98A1-98474E25F29E}">
      <dsp:nvSpPr>
        <dsp:cNvPr id="0" name=""/>
        <dsp:cNvSpPr/>
      </dsp:nvSpPr>
      <dsp:spPr>
        <a:xfrm>
          <a:off x="2555692" y="443878"/>
          <a:ext cx="2527150" cy="26830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FF00"/>
          </a:solidFill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perspectiveLeft"/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Fungsi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wawasan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nusantara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sebagai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geopolitik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Indonesia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secara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umum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yakni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memiliki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peran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sebagai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motivasi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pedoman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dorongan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serta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rambu-rambu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guna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memastikan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semua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aturan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kebijaksanaan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ketentuan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,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tindakan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, dan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perbuatan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guna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penyelenggaraan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negara di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pusat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maupun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daerah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melingkupi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seluruh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100" b="0" i="0" kern="1200" dirty="0" err="1">
              <a:latin typeface="EB Garamond" panose="00000500000000000000" pitchFamily="2" charset="0"/>
              <a:ea typeface="EB Garamond" panose="00000500000000000000" pitchFamily="2" charset="0"/>
            </a:rPr>
            <a:t>rakyat</a:t>
          </a:r>
          <a:r>
            <a:rPr lang="en-US" sz="11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 Indonesia</a:t>
          </a:r>
          <a:endParaRPr lang="en-ID" sz="1100" kern="1200" dirty="0">
            <a:latin typeface="EB Garamond" panose="00000500000000000000" pitchFamily="2" charset="0"/>
            <a:ea typeface="EB Garamond" panose="00000500000000000000" pitchFamily="2" charset="0"/>
          </a:endParaRPr>
        </a:p>
      </dsp:txBody>
      <dsp:txXfrm>
        <a:off x="2925785" y="836805"/>
        <a:ext cx="1786964" cy="18972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E1E04-E553-4DBF-A0AD-EF68D8C4482B}">
      <dsp:nvSpPr>
        <dsp:cNvPr id="0" name=""/>
        <dsp:cNvSpPr/>
      </dsp:nvSpPr>
      <dsp:spPr>
        <a:xfrm rot="10800000">
          <a:off x="1337656" y="0"/>
          <a:ext cx="4754294" cy="56058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perspectiveBelow"/>
          <a:lightRig rig="threePt" dir="t"/>
        </a:scene3d>
        <a:sp3d>
          <a:bevelT prst="relaxedInset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202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b="0" i="1" kern="1200">
              <a:latin typeface="EB Garamond" panose="00000500000000000000" pitchFamily="2" charset="0"/>
              <a:ea typeface="EB Garamond" panose="00000500000000000000" pitchFamily="2" charset="0"/>
            </a:rPr>
            <a:t>Kesimpulan</a:t>
          </a:r>
          <a:endParaRPr lang="en-ID" sz="2400" i="1" kern="1200" dirty="0">
            <a:latin typeface="EB Garamond" panose="00000500000000000000" pitchFamily="2" charset="0"/>
            <a:ea typeface="EB Garamond" panose="00000500000000000000" pitchFamily="2" charset="0"/>
          </a:endParaRPr>
        </a:p>
      </dsp:txBody>
      <dsp:txXfrm rot="10800000">
        <a:off x="1477802" y="0"/>
        <a:ext cx="4614148" cy="560585"/>
      </dsp:txXfrm>
    </dsp:sp>
    <dsp:sp modelId="{91149C41-5488-4CE0-B02B-BDAECF171033}">
      <dsp:nvSpPr>
        <dsp:cNvPr id="0" name=""/>
        <dsp:cNvSpPr/>
      </dsp:nvSpPr>
      <dsp:spPr>
        <a:xfrm>
          <a:off x="1057364" y="0"/>
          <a:ext cx="560585" cy="5605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714FF-69B2-45B0-B766-61426FFBBF7B}">
      <dsp:nvSpPr>
        <dsp:cNvPr id="0" name=""/>
        <dsp:cNvSpPr/>
      </dsp:nvSpPr>
      <dsp:spPr>
        <a:xfrm>
          <a:off x="38276" y="1692092"/>
          <a:ext cx="3580555" cy="3580840"/>
        </a:xfrm>
        <a:prstGeom prst="ellipse">
          <a:avLst/>
        </a:prstGeom>
        <a:solidFill>
          <a:schemeClr val="tx1">
            <a:lumMod val="10000"/>
            <a:lumOff val="90000"/>
          </a:schemeClr>
        </a:solidFill>
        <a:ln w="25400" cap="flat" cmpd="sng" algn="ctr">
          <a:solidFill>
            <a:srgbClr val="FF0000"/>
          </a:solidFill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wilayah  Indonesia yang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sebagian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besar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adalah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wilayah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parairan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mempunyai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banyak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celah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kelemahan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dapat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dimanfa’atkan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oleh Negara lain yang pada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akhirnya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dapat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meruntuhkan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bahkan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dapat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menyebabkan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disintegrasi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bangsa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Indonesia . Indonesia yang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memiliki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kurang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lebih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13.670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pulau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memerlukan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pengawasan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cukup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ketat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. Dimana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pengawasan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tersebut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tidak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hanya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dilakukan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oleh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pihak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TNI/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polri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saja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yang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persenjatannya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kurang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lengkap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mungkin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bangsa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Indonesia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sudah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tercabik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–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cabik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oleh banga lain .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dengan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adanya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wawasan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nusantara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kita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dapat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mempererat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rasa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persatuan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di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antara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penduduk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Indonesia yang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saling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berbhineka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tunggal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 err="1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ika</a:t>
          </a:r>
          <a:r>
            <a:rPr lang="en-US" sz="1050" b="0" i="1" kern="1200" dirty="0">
              <a:solidFill>
                <a:schemeClr val="tx2"/>
              </a:solidFill>
              <a:latin typeface="EB Garamond" panose="00000500000000000000" pitchFamily="2" charset="0"/>
              <a:ea typeface="EB Garamond" panose="00000500000000000000" pitchFamily="2" charset="0"/>
            </a:rPr>
            <a:t> </a:t>
          </a:r>
          <a:r>
            <a:rPr lang="en-US" sz="1050" b="0" i="1" kern="1200" dirty="0">
              <a:latin typeface="EB Garamond" panose="00000500000000000000" pitchFamily="2" charset="0"/>
              <a:ea typeface="EB Garamond" panose="00000500000000000000" pitchFamily="2" charset="0"/>
            </a:rPr>
            <a:t>.</a:t>
          </a:r>
          <a:endParaRPr lang="en-ID" sz="1050" i="1" kern="1200" dirty="0">
            <a:latin typeface="EB Garamond" panose="00000500000000000000" pitchFamily="2" charset="0"/>
            <a:ea typeface="EB Garamond" panose="00000500000000000000" pitchFamily="2" charset="0"/>
          </a:endParaRPr>
        </a:p>
      </dsp:txBody>
      <dsp:txXfrm>
        <a:off x="562636" y="2216494"/>
        <a:ext cx="2531835" cy="2532036"/>
      </dsp:txXfrm>
    </dsp:sp>
    <dsp:sp modelId="{6C125294-C8B4-4B94-BE3F-431E8BEE53F9}">
      <dsp:nvSpPr>
        <dsp:cNvPr id="0" name=""/>
        <dsp:cNvSpPr/>
      </dsp:nvSpPr>
      <dsp:spPr>
        <a:xfrm>
          <a:off x="2043220" y="1652127"/>
          <a:ext cx="398477" cy="398242"/>
        </a:xfrm>
        <a:prstGeom prst="ellipse">
          <a:avLst/>
        </a:prstGeom>
        <a:solidFill>
          <a:srgbClr val="92D050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ED2B3-C678-4008-ADA5-3195F5BC66E5}">
      <dsp:nvSpPr>
        <dsp:cNvPr id="0" name=""/>
        <dsp:cNvSpPr/>
      </dsp:nvSpPr>
      <dsp:spPr>
        <a:xfrm>
          <a:off x="1100321" y="5130060"/>
          <a:ext cx="288609" cy="288642"/>
        </a:xfrm>
        <a:prstGeom prst="ellipse">
          <a:avLst/>
        </a:prstGeom>
        <a:solidFill>
          <a:srgbClr val="FF0000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118CD-9D44-4F06-BD34-8D4D9C4AF6C7}">
      <dsp:nvSpPr>
        <dsp:cNvPr id="0" name=""/>
        <dsp:cNvSpPr/>
      </dsp:nvSpPr>
      <dsp:spPr>
        <a:xfrm>
          <a:off x="3810950" y="3268525"/>
          <a:ext cx="288609" cy="288642"/>
        </a:xfrm>
        <a:prstGeom prst="ellipse">
          <a:avLst/>
        </a:prstGeom>
        <a:solidFill>
          <a:srgbClr val="00B0F0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080BC-2EBE-4917-B798-0C611C990CCA}">
      <dsp:nvSpPr>
        <dsp:cNvPr id="0" name=""/>
        <dsp:cNvSpPr/>
      </dsp:nvSpPr>
      <dsp:spPr>
        <a:xfrm>
          <a:off x="2431449" y="5437108"/>
          <a:ext cx="398477" cy="398242"/>
        </a:xfrm>
        <a:prstGeom prst="ellipse">
          <a:avLst/>
        </a:prstGeom>
        <a:solidFill>
          <a:srgbClr val="FFFF00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7461A-325E-4149-A5AF-DBE46C594BD6}">
      <dsp:nvSpPr>
        <dsp:cNvPr id="0" name=""/>
        <dsp:cNvSpPr/>
      </dsp:nvSpPr>
      <dsp:spPr>
        <a:xfrm>
          <a:off x="3185963" y="3429697"/>
          <a:ext cx="288609" cy="288642"/>
        </a:xfrm>
        <a:prstGeom prst="ellipse">
          <a:avLst/>
        </a:prstGeom>
        <a:solidFill>
          <a:srgbClr val="7030A0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1E75-43D0-4B84-A85D-0DD7AACBA78F}">
      <dsp:nvSpPr>
        <dsp:cNvPr id="0" name=""/>
        <dsp:cNvSpPr/>
      </dsp:nvSpPr>
      <dsp:spPr>
        <a:xfrm>
          <a:off x="181590" y="3389177"/>
          <a:ext cx="288609" cy="288642"/>
        </a:xfrm>
        <a:prstGeom prst="ellipse">
          <a:avLst/>
        </a:prstGeom>
        <a:solidFill>
          <a:srgbClr val="FFC000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7F7D1-9C84-43CC-9CC2-D763C014BF97}">
      <dsp:nvSpPr>
        <dsp:cNvPr id="0" name=""/>
        <dsp:cNvSpPr/>
      </dsp:nvSpPr>
      <dsp:spPr>
        <a:xfrm>
          <a:off x="2035951" y="0"/>
          <a:ext cx="4206008" cy="273390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perspectiveAbove"/>
          <a:lightRig rig="contrasting" dir="t">
            <a:rot lat="0" lon="0" rev="1500000"/>
          </a:lightRig>
        </a:scene3d>
        <a:sp3d prstMaterial="metal">
          <a:bevelT w="88900" h="88900" prst="angle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b="1" i="0" kern="1200" dirty="0"/>
            <a:t>Daftar Pustaka</a:t>
          </a:r>
          <a:endParaRPr lang="en-ID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http://anang 33.files.wordpress.com/2010/01/anang-wawasan-nusantara.doc</a:t>
          </a:r>
          <a:endParaRPr lang="en-ID" sz="1800" kern="1200" dirty="0">
            <a:latin typeface="EB Garamond" panose="00000500000000000000" pitchFamily="2" charset="0"/>
            <a:ea typeface="EB Garamond" panose="00000500000000000000" pitchFamily="2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latin typeface="EB Garamond" panose="00000500000000000000" pitchFamily="2" charset="0"/>
              <a:ea typeface="EB Garamond" panose="00000500000000000000" pitchFamily="2" charset="0"/>
            </a:rPr>
            <a:t>https://hot.liputan6.com</a:t>
          </a:r>
          <a:endParaRPr lang="en-ID" sz="1800" kern="1200" dirty="0">
            <a:latin typeface="EB Garamond" panose="00000500000000000000" pitchFamily="2" charset="0"/>
            <a:ea typeface="EB Garamond" panose="00000500000000000000" pitchFamily="2" charset="0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1800" kern="1200" dirty="0"/>
        </a:p>
      </dsp:txBody>
      <dsp:txXfrm>
        <a:off x="2169409" y="133458"/>
        <a:ext cx="3939092" cy="2466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43749-51D1-4EED-A993-1BBF3D3ED80E}">
      <dsp:nvSpPr>
        <dsp:cNvPr id="0" name=""/>
        <dsp:cNvSpPr/>
      </dsp:nvSpPr>
      <dsp:spPr>
        <a:xfrm>
          <a:off x="0" y="148109"/>
          <a:ext cx="3484345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B7602-6D3E-44DB-A26A-6C29B1275120}">
      <dsp:nvSpPr>
        <dsp:cNvPr id="0" name=""/>
        <dsp:cNvSpPr/>
      </dsp:nvSpPr>
      <dsp:spPr>
        <a:xfrm>
          <a:off x="174217" y="254"/>
          <a:ext cx="2439041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dk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innerShdw blurRad="63500" dist="50800" dir="18900000">
            <a:prstClr val="black">
              <a:alpha val="50000"/>
            </a:prstClr>
          </a:innerShdw>
        </a:effectLst>
        <a:scene3d>
          <a:camera prst="perspectiveBelow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190" tIns="0" rIns="921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Latar belakang</a:t>
          </a:r>
          <a:endParaRPr lang="en-ID" sz="2400" b="1" kern="12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>
        <a:off x="188627" y="14664"/>
        <a:ext cx="2410221" cy="266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B6410-5DD7-4390-BA22-B5F5DEFF68CA}">
      <dsp:nvSpPr>
        <dsp:cNvPr id="0" name=""/>
        <dsp:cNvSpPr/>
      </dsp:nvSpPr>
      <dsp:spPr>
        <a:xfrm rot="10800000">
          <a:off x="947190" y="0"/>
          <a:ext cx="3155830" cy="60920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8642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500" b="1" i="1" kern="1200" dirty="0" err="1">
              <a:solidFill>
                <a:schemeClr val="bg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Rumusan</a:t>
          </a:r>
          <a:r>
            <a:rPr lang="en-ID" sz="2500" b="1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2500" b="1" i="1" kern="1200" dirty="0" err="1">
              <a:solidFill>
                <a:schemeClr val="bg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masalah</a:t>
          </a:r>
          <a:endParaRPr lang="en-ID" sz="2500" b="1" kern="1200" dirty="0">
            <a:solidFill>
              <a:schemeClr val="bg2"/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 rot="10800000">
        <a:off x="1099491" y="0"/>
        <a:ext cx="3003529" cy="609205"/>
      </dsp:txXfrm>
    </dsp:sp>
    <dsp:sp modelId="{95B36244-15C4-45C5-9C0B-F2C653671BB8}">
      <dsp:nvSpPr>
        <dsp:cNvPr id="0" name=""/>
        <dsp:cNvSpPr/>
      </dsp:nvSpPr>
      <dsp:spPr>
        <a:xfrm>
          <a:off x="642588" y="0"/>
          <a:ext cx="609205" cy="6092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F0AD9-9AB4-4199-9C89-282F00D5910E}">
      <dsp:nvSpPr>
        <dsp:cNvPr id="0" name=""/>
        <dsp:cNvSpPr/>
      </dsp:nvSpPr>
      <dsp:spPr>
        <a:xfrm>
          <a:off x="2458684" y="0"/>
          <a:ext cx="2058063" cy="205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  <a:scene3d>
          <a:camera prst="perspectiveLef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1.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pengertian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dari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endParaRPr lang="en-ID" sz="1800" kern="12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>
        <a:off x="2733093" y="360161"/>
        <a:ext cx="1509246" cy="926128"/>
      </dsp:txXfrm>
    </dsp:sp>
    <dsp:sp modelId="{6054A829-D161-45B9-B55B-54BE31FC4C8A}">
      <dsp:nvSpPr>
        <dsp:cNvPr id="0" name=""/>
        <dsp:cNvSpPr/>
      </dsp:nvSpPr>
      <dsp:spPr>
        <a:xfrm>
          <a:off x="1165198" y="1485236"/>
          <a:ext cx="2058063" cy="20580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FF00"/>
          </a:solidFill>
          <a:prstDash val="solid"/>
        </a:ln>
        <a:effectLst/>
        <a:scene3d>
          <a:camera prst="perspectiveLeft"/>
          <a:lightRig rig="threePt" dir="t"/>
        </a:scene3d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2.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kedudukan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endParaRPr lang="en-ID" sz="1800" kern="12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>
        <a:off x="1794622" y="2016902"/>
        <a:ext cx="1234838" cy="1131935"/>
      </dsp:txXfrm>
    </dsp:sp>
    <dsp:sp modelId="{5BB1B22D-AD8C-4876-9224-A49B3214305A}">
      <dsp:nvSpPr>
        <dsp:cNvPr id="0" name=""/>
        <dsp:cNvSpPr/>
      </dsp:nvSpPr>
      <dsp:spPr>
        <a:xfrm>
          <a:off x="3383283" y="1497423"/>
          <a:ext cx="2079591" cy="199494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  <a:scene3d>
          <a:camera prst="perspectiveLeft"/>
          <a:lightRig rig="threePt" dir="t"/>
        </a:scene3d>
        <a:sp3d>
          <a:bevelT prst="relaxedInse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3.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fungsi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id-ID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800" b="0" i="0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geopolotik</a:t>
          </a:r>
          <a:r>
            <a:rPr lang="en-US" sz="1800" b="0" i="0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Indonesia</a:t>
          </a:r>
          <a:endParaRPr lang="en-ID" sz="1800" kern="12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>
        <a:off x="3579111" y="2012783"/>
        <a:ext cx="1247754" cy="10972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514A7-429E-4638-A9B9-2B7684D08A13}">
      <dsp:nvSpPr>
        <dsp:cNvPr id="0" name=""/>
        <dsp:cNvSpPr/>
      </dsp:nvSpPr>
      <dsp:spPr>
        <a:xfrm>
          <a:off x="1307506" y="1152"/>
          <a:ext cx="2569445" cy="25694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solidFill>
            <a:srgbClr val="00206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Setiap</a:t>
          </a:r>
          <a:r>
            <a:rPr lang="en-US" sz="1200" b="0" i="0" kern="1200" dirty="0"/>
            <a:t> </a:t>
          </a:r>
          <a:r>
            <a:rPr lang="en-US" sz="1200" b="0" i="0" kern="1200" dirty="0" err="1"/>
            <a:t>bangsa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mempunyai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wawasan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nasional</a:t>
          </a:r>
          <a:r>
            <a:rPr lang="en-US" sz="1200" b="0" i="0" kern="1200" dirty="0"/>
            <a:t> (</a:t>
          </a:r>
          <a:r>
            <a:rPr lang="en-US" sz="1200" b="0" i="1" kern="1200" dirty="0"/>
            <a:t>national outlook</a:t>
          </a:r>
          <a:r>
            <a:rPr lang="en-US" sz="1200" b="0" i="0" kern="1200" dirty="0"/>
            <a:t>) yang </a:t>
          </a:r>
          <a:r>
            <a:rPr lang="en-US" sz="1200" b="0" i="0" kern="1200" dirty="0" err="1"/>
            <a:t>merupakan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visi</a:t>
          </a:r>
          <a:r>
            <a:rPr lang="en-US" sz="1200" b="0" i="0" kern="1200" dirty="0"/>
            <a:t> </a:t>
          </a:r>
          <a:r>
            <a:rPr lang="en-US" sz="1200" b="0" i="0" kern="1200" dirty="0" err="1"/>
            <a:t>bangsa</a:t>
          </a:r>
          <a:r>
            <a:rPr lang="en-US" sz="1200" b="0" i="0" kern="1200" dirty="0"/>
            <a:t> yang </a:t>
          </a:r>
          <a:r>
            <a:rPr lang="en-US" sz="1200" b="0" i="0" kern="1200" dirty="0" err="1"/>
            <a:t>bersangkutan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menuju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ke</a:t>
          </a:r>
          <a:r>
            <a:rPr lang="en-US" sz="1200" b="0" i="0" kern="1200" dirty="0"/>
            <a:t> masa </a:t>
          </a:r>
          <a:r>
            <a:rPr lang="en-US" sz="1200" b="0" i="0" kern="1200" dirty="0" err="1"/>
            <a:t>depan</a:t>
          </a:r>
          <a:r>
            <a:rPr lang="en-US" sz="1200" b="0" i="0" kern="1200" dirty="0"/>
            <a:t> . Adapun </a:t>
          </a:r>
          <a:r>
            <a:rPr lang="en-US" sz="1200" b="0" i="0" kern="1200" dirty="0" err="1"/>
            <a:t>wawasan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nasional</a:t>
          </a:r>
          <a:r>
            <a:rPr lang="en-US" sz="1200" b="0" i="0" kern="1200" dirty="0"/>
            <a:t> </a:t>
          </a:r>
          <a:r>
            <a:rPr lang="en-US" sz="1200" b="0" i="0" kern="1200" dirty="0" err="1"/>
            <a:t>bangsa</a:t>
          </a:r>
          <a:r>
            <a:rPr lang="en-US" sz="1200" b="0" i="0" kern="1200" dirty="0"/>
            <a:t> Indonesia di </a:t>
          </a:r>
          <a:r>
            <a:rPr lang="en-US" sz="1200" b="0" i="0" kern="1200" dirty="0" err="1"/>
            <a:t>kenal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dengan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wawasan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nusantara</a:t>
          </a:r>
          <a:r>
            <a:rPr lang="en-US" sz="1200" b="0" i="0" kern="1200" dirty="0"/>
            <a:t>.</a:t>
          </a:r>
          <a:endParaRPr lang="en-ID" sz="1200" kern="1200" dirty="0"/>
        </a:p>
      </dsp:txBody>
      <dsp:txXfrm>
        <a:off x="1683793" y="377439"/>
        <a:ext cx="1816871" cy="18168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AEB63-C968-437B-BB5C-EC7416496605}">
      <dsp:nvSpPr>
        <dsp:cNvPr id="0" name=""/>
        <dsp:cNvSpPr/>
      </dsp:nvSpPr>
      <dsp:spPr>
        <a:xfrm>
          <a:off x="3377748" y="128777"/>
          <a:ext cx="2555748" cy="887577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88582-7D10-4626-86F4-BDDF67B8C48D}">
      <dsp:nvSpPr>
        <dsp:cNvPr id="0" name=""/>
        <dsp:cNvSpPr/>
      </dsp:nvSpPr>
      <dsp:spPr>
        <a:xfrm>
          <a:off x="4411935" y="2302154"/>
          <a:ext cx="495300" cy="31699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Below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24BAF-8159-4378-B6E1-235D332B6D30}">
      <dsp:nvSpPr>
        <dsp:cNvPr id="0" name=""/>
        <dsp:cNvSpPr/>
      </dsp:nvSpPr>
      <dsp:spPr>
        <a:xfrm>
          <a:off x="3595014" y="282849"/>
          <a:ext cx="2377440" cy="59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3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ID" sz="13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Nusantara  </a:t>
          </a:r>
          <a:r>
            <a:rPr lang="en-ID" sz="13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dari</a:t>
          </a:r>
          <a:r>
            <a:rPr lang="en-ID" sz="13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3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beberapa</a:t>
          </a:r>
          <a:r>
            <a:rPr lang="en-ID" sz="1300" b="0" i="1" kern="1200" dirty="0"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300" b="0" i="1" kern="1200" dirty="0" err="1">
              <a:latin typeface="EB Garamond SemiBold" panose="00000700000000000000" pitchFamily="2" charset="0"/>
              <a:ea typeface="EB Garamond SemiBold" panose="00000700000000000000" pitchFamily="2" charset="0"/>
            </a:rPr>
            <a:t>pendapat</a:t>
          </a:r>
          <a:endParaRPr lang="en-ID" sz="1300" kern="1200" dirty="0"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>
        <a:off x="3595014" y="282849"/>
        <a:ext cx="2377440" cy="594360"/>
      </dsp:txXfrm>
    </dsp:sp>
    <dsp:sp modelId="{B0905BB4-2F2F-42C8-BD6B-733D471155B7}">
      <dsp:nvSpPr>
        <dsp:cNvPr id="0" name=""/>
        <dsp:cNvSpPr/>
      </dsp:nvSpPr>
      <dsp:spPr>
        <a:xfrm>
          <a:off x="3272745" y="19811"/>
          <a:ext cx="2773680" cy="221894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perspectiveAbove"/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FB5CA-830C-4B0B-8F2A-81F7926854E2}">
      <dsp:nvSpPr>
        <dsp:cNvPr id="0" name=""/>
        <dsp:cNvSpPr/>
      </dsp:nvSpPr>
      <dsp:spPr>
        <a:xfrm>
          <a:off x="15230" y="0"/>
          <a:ext cx="3014360" cy="44655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perspectiveRight"/>
          <a:lightRig rig="contrasting" dir="t">
            <a:rot lat="0" lon="0" rev="1500000"/>
          </a:lightRig>
        </a:scene3d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Pengertian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berdasarkanketetapan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majelis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permusyawarahan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rakyat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tahun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1993 dan 1998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tentang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GBHN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adalah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berikut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:</a:t>
          </a:r>
          <a:endParaRPr lang="en-ID" sz="1100" i="1" kern="1200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1100" i="1" kern="1200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merupakan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nasioanal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bersumber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pancasila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berdasarkan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UUD 1945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adalah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cara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pandang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sikap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mengenai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diri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lingkungannya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mengutamakan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persatuan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kesatuan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serta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kesatuan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wilayah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menyelenggarakan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kehidupan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bermasyarakat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,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berbangsa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,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bernegara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untuk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mencapai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.</a:t>
          </a:r>
          <a:endParaRPr lang="en-ID" sz="1100" i="1" kern="1200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>
        <a:off x="15230" y="1786235"/>
        <a:ext cx="3014360" cy="1786235"/>
      </dsp:txXfrm>
    </dsp:sp>
    <dsp:sp modelId="{B59B66E7-6F3E-4F7B-8F0A-DCBBD32BF36D}">
      <dsp:nvSpPr>
        <dsp:cNvPr id="0" name=""/>
        <dsp:cNvSpPr/>
      </dsp:nvSpPr>
      <dsp:spPr>
        <a:xfrm>
          <a:off x="765597" y="267935"/>
          <a:ext cx="1487041" cy="14870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8200B51-8F2C-4D6B-9B23-B392CC5760BB}">
      <dsp:nvSpPr>
        <dsp:cNvPr id="0" name=""/>
        <dsp:cNvSpPr/>
      </dsp:nvSpPr>
      <dsp:spPr>
        <a:xfrm>
          <a:off x="3129577" y="0"/>
          <a:ext cx="3014360" cy="44655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Pengertian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menurut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prof. Dr. Wan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usman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(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ketua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program S-2 PKN – UI )</a:t>
          </a:r>
          <a:endParaRPr lang="en-ID" sz="1100" i="1" kern="1200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“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adalah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cara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pandang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indonesia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mengenai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diri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tanah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airnya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Negara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kepulauan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semua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aspek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kehidupan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beragam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“. Hal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tersebut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disampaikannya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saat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lokakarya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ketahanan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nasioanal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di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lemhanas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pada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Januari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2000.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Ia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juga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menjelaskan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bahwa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merupakan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geopolitik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</a:rPr>
            <a:t>.</a:t>
          </a:r>
          <a:endParaRPr lang="en-ID" sz="1100" i="1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3129577" y="1786235"/>
        <a:ext cx="3014360" cy="1786235"/>
      </dsp:txXfrm>
    </dsp:sp>
    <dsp:sp modelId="{8FC51FF4-DC72-4F88-BCEC-EEAE98606401}">
      <dsp:nvSpPr>
        <dsp:cNvPr id="0" name=""/>
        <dsp:cNvSpPr/>
      </dsp:nvSpPr>
      <dsp:spPr>
        <a:xfrm>
          <a:off x="3839904" y="130770"/>
          <a:ext cx="1487041" cy="14870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124A7FF-5404-46E3-A774-1687F2412E85}">
      <dsp:nvSpPr>
        <dsp:cNvPr id="0" name=""/>
        <dsp:cNvSpPr/>
      </dsp:nvSpPr>
      <dsp:spPr>
        <a:xfrm>
          <a:off x="6211520" y="0"/>
          <a:ext cx="3014360" cy="44655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noFill/>
          <a:prstDash val="solid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perspectiveLeft"/>
          <a:lightRig rig="glow" dir="t">
            <a:rot lat="0" lon="0" rev="4800000"/>
          </a:lightRig>
        </a:scene3d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1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Pengertian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,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menurut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kelompok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kerja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nusantara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,yang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diusulkan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menjadi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ketetapan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majelis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permusyawarahan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rakyat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dibuat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di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lemhanas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tahun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1999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adalah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sebagai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berikut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:</a:t>
          </a:r>
          <a:endParaRPr lang="en-ID" sz="1100" i="1" kern="1200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“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cara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pandang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sikap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Indonesia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mengenai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diri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lingkungannya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berseragam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bernilai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strategis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mengutamakan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persatuan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kesatuan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bangsa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serta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kasatuan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wilayah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menyelenggarakan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kehidupan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bermasyarakat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,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berbangsa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,dan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bernegara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untuk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mencapai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US" sz="1100" b="0" i="1" kern="1200" dirty="0" err="1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US" sz="1100" b="0" i="1" kern="1200" dirty="0">
              <a:solidFill>
                <a:schemeClr val="tx2">
                  <a:lumMod val="20000"/>
                  <a:lumOff val="80000"/>
                </a:schemeClr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”.</a:t>
          </a:r>
          <a:endParaRPr lang="en-ID" sz="1100" i="1" kern="1200" dirty="0">
            <a:solidFill>
              <a:schemeClr val="tx2">
                <a:lumMod val="20000"/>
                <a:lumOff val="80000"/>
              </a:schemeClr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800" kern="1200" dirty="0"/>
        </a:p>
      </dsp:txBody>
      <dsp:txXfrm>
        <a:off x="6211520" y="1786235"/>
        <a:ext cx="3014360" cy="1786235"/>
      </dsp:txXfrm>
    </dsp:sp>
    <dsp:sp modelId="{2F3E832A-AD06-4D95-BB70-933D4B41E2E8}">
      <dsp:nvSpPr>
        <dsp:cNvPr id="0" name=""/>
        <dsp:cNvSpPr/>
      </dsp:nvSpPr>
      <dsp:spPr>
        <a:xfrm>
          <a:off x="6975180" y="267935"/>
          <a:ext cx="1487041" cy="14870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A1FA08-DECB-4403-BCA6-90D64F84E83F}">
      <dsp:nvSpPr>
        <dsp:cNvPr id="0" name=""/>
        <dsp:cNvSpPr/>
      </dsp:nvSpPr>
      <dsp:spPr>
        <a:xfrm>
          <a:off x="387450" y="4389924"/>
          <a:ext cx="8489593" cy="7566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02701-E37E-4FD4-B1D0-0158CBA52061}">
      <dsp:nvSpPr>
        <dsp:cNvPr id="0" name=""/>
        <dsp:cNvSpPr/>
      </dsp:nvSpPr>
      <dsp:spPr>
        <a:xfrm>
          <a:off x="0" y="0"/>
          <a:ext cx="3747823" cy="197807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KEDUDUKAN WAWASAN NUSANTARA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Nusantara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merupakan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ajaran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yang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diyakini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kebenarannya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oleh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seluruh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rakyat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dengan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agar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tidak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terjadi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penyesatan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penyimpanan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rangka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mencapai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dan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mewujudkan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tujuan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.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Wawasan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Nusantara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dalam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paradigma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dapat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dilihat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dari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hirarki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paradigma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 </a:t>
          </a:r>
          <a:r>
            <a:rPr lang="en-ID" sz="1100" b="0" i="0" kern="1200" dirty="0" err="1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nasional</a:t>
          </a:r>
          <a:r>
            <a:rPr lang="en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 </a:t>
          </a:r>
          <a:r>
            <a:rPr lang="id-ID" sz="1100" b="0" i="0" kern="1200" dirty="0">
              <a:solidFill>
                <a:schemeClr val="tx2"/>
              </a:solidFill>
              <a:latin typeface="EB Garamond SemiBold" panose="00000700000000000000" pitchFamily="2" charset="0"/>
              <a:ea typeface="EB Garamond SemiBold" panose="00000700000000000000" pitchFamily="2" charset="0"/>
            </a:rPr>
            <a:t>sebagai berikut:</a:t>
          </a:r>
          <a:endParaRPr lang="en-ID" sz="1100" kern="1200" dirty="0">
            <a:solidFill>
              <a:schemeClr val="tx2"/>
            </a:solidFill>
            <a:latin typeface="EB Garamond SemiBold" panose="00000700000000000000" pitchFamily="2" charset="0"/>
            <a:ea typeface="EB Garamond SemiBold" panose="00000700000000000000" pitchFamily="2" charset="0"/>
          </a:endParaRPr>
        </a:p>
      </dsp:txBody>
      <dsp:txXfrm>
        <a:off x="0" y="791228"/>
        <a:ext cx="3747823" cy="791228"/>
      </dsp:txXfrm>
    </dsp:sp>
    <dsp:sp modelId="{C39B6ADD-A460-4B36-A43A-83A84574C816}">
      <dsp:nvSpPr>
        <dsp:cNvPr id="0" name=""/>
        <dsp:cNvSpPr/>
      </dsp:nvSpPr>
      <dsp:spPr>
        <a:xfrm>
          <a:off x="1645541" y="0"/>
          <a:ext cx="658697" cy="6586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B8FBA9-8194-40AD-9132-A6507B428B8A}">
      <dsp:nvSpPr>
        <dsp:cNvPr id="0" name=""/>
        <dsp:cNvSpPr/>
      </dsp:nvSpPr>
      <dsp:spPr>
        <a:xfrm>
          <a:off x="204977" y="1681360"/>
          <a:ext cx="3447997" cy="296710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c18c3a3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c18c3a3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6d56242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6d56242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6d56242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6d56242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6d562420a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6d562420a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6d562420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6d562420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6d562420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6d562420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6d562420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6d562420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e6d562420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e6d562420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e6e2f821a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e6e2f821a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2400" y="-279700"/>
            <a:ext cx="10170000" cy="57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74052" y="1018200"/>
            <a:ext cx="5817900" cy="20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35999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74052" y="3854575"/>
            <a:ext cx="6327300" cy="4095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R="35999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7042550" y="535000"/>
            <a:ext cx="3265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-1504225" y="3604000"/>
            <a:ext cx="3265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715100" y="1522100"/>
            <a:ext cx="3629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5999"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715100" y="2571750"/>
            <a:ext cx="3629100" cy="18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5999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 rot="10800000">
            <a:off x="-308725" y="4572650"/>
            <a:ext cx="206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8"/>
          <p:cNvCxnSpPr/>
          <p:nvPr/>
        </p:nvCxnSpPr>
        <p:spPr>
          <a:xfrm rot="10800000">
            <a:off x="7382775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4" name="Google Shape;244;p31"/>
          <p:cNvCxnSpPr/>
          <p:nvPr/>
        </p:nvCxnSpPr>
        <p:spPr>
          <a:xfrm rot="10800000">
            <a:off x="7383000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1"/>
          <p:cNvCxnSpPr/>
          <p:nvPr/>
        </p:nvCxnSpPr>
        <p:spPr>
          <a:xfrm rot="10800000">
            <a:off x="-308725" y="4572650"/>
            <a:ext cx="206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4407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8" name="Google Shape;248;p32"/>
          <p:cNvCxnSpPr/>
          <p:nvPr/>
        </p:nvCxnSpPr>
        <p:spPr>
          <a:xfrm>
            <a:off x="-156325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2"/>
          <p:cNvCxnSpPr/>
          <p:nvPr/>
        </p:nvCxnSpPr>
        <p:spPr>
          <a:xfrm>
            <a:off x="7383000" y="4572650"/>
            <a:ext cx="4071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5100" y="488675"/>
            <a:ext cx="3945900" cy="8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5999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5100" y="1584500"/>
            <a:ext cx="7684800" cy="29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150">
                <a:solidFill>
                  <a:schemeClr val="lt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" name="Google Shape;25;p4"/>
          <p:cNvCxnSpPr/>
          <p:nvPr/>
        </p:nvCxnSpPr>
        <p:spPr>
          <a:xfrm rot="10800000">
            <a:off x="7383000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-308725" y="4572650"/>
            <a:ext cx="206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51650" y="1307100"/>
            <a:ext cx="7040700" cy="252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5999"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" name="Google Shape;50;p8"/>
          <p:cNvCxnSpPr/>
          <p:nvPr/>
        </p:nvCxnSpPr>
        <p:spPr>
          <a:xfrm rot="10800000">
            <a:off x="7382775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 rot="10800000">
            <a:off x="-308725" y="4572650"/>
            <a:ext cx="206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981075" y="1126981"/>
            <a:ext cx="71817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5999"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subTitle" idx="1"/>
          </p:nvPr>
        </p:nvSpPr>
        <p:spPr>
          <a:xfrm>
            <a:off x="981225" y="2673125"/>
            <a:ext cx="71817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59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407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-156325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1"/>
          <p:cNvCxnSpPr/>
          <p:nvPr/>
        </p:nvCxnSpPr>
        <p:spPr>
          <a:xfrm>
            <a:off x="7384800" y="4572650"/>
            <a:ext cx="206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305050" y="3050625"/>
            <a:ext cx="453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5999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458150" y="1609925"/>
            <a:ext cx="62277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59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4407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" name="Google Shape;103;p15"/>
          <p:cNvCxnSpPr/>
          <p:nvPr/>
        </p:nvCxnSpPr>
        <p:spPr>
          <a:xfrm>
            <a:off x="-156325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7384800" y="4572650"/>
            <a:ext cx="206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2291400" y="2888375"/>
            <a:ext cx="4561200" cy="11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59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173350" y="1375225"/>
            <a:ext cx="47973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5999"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4407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>
            <a:off x="-156325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6"/>
          <p:cNvCxnSpPr/>
          <p:nvPr/>
        </p:nvCxnSpPr>
        <p:spPr>
          <a:xfrm>
            <a:off x="7384800" y="4572650"/>
            <a:ext cx="206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715100" y="461350"/>
            <a:ext cx="66678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5999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5"/>
          <p:cNvCxnSpPr/>
          <p:nvPr/>
        </p:nvCxnSpPr>
        <p:spPr>
          <a:xfrm rot="10800000">
            <a:off x="7382775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5"/>
          <p:cNvCxnSpPr/>
          <p:nvPr/>
        </p:nvCxnSpPr>
        <p:spPr>
          <a:xfrm rot="10800000">
            <a:off x="-308725" y="4572650"/>
            <a:ext cx="206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 flipH="1">
            <a:off x="4842000" y="1076225"/>
            <a:ext cx="35628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5999"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xfrm flipH="1">
            <a:off x="4842000" y="2571750"/>
            <a:ext cx="35628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5999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ldNum" idx="12"/>
          </p:nvPr>
        </p:nvSpPr>
        <p:spPr>
          <a:xfrm>
            <a:off x="4407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-156325" y="535000"/>
            <a:ext cx="1919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7"/>
          <p:cNvCxnSpPr/>
          <p:nvPr/>
        </p:nvCxnSpPr>
        <p:spPr>
          <a:xfrm>
            <a:off x="7384800" y="4572650"/>
            <a:ext cx="206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811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B Garamond SemiBold"/>
              <a:buNone/>
              <a:defRPr sz="3500" i="1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200" y="1152475"/>
            <a:ext cx="8117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●"/>
              <a:def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○"/>
              <a:def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■"/>
              <a:def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●"/>
              <a:def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○"/>
              <a:def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■"/>
              <a:def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●"/>
              <a:def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○"/>
              <a:def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■"/>
              <a:def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buNone/>
              <a:defRPr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>
              <a:buNone/>
              <a:defRPr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>
              <a:buNone/>
              <a:defRPr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>
              <a:buNone/>
              <a:defRPr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>
              <a:buNone/>
              <a:defRPr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>
              <a:buNone/>
              <a:defRPr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>
              <a:buNone/>
              <a:defRPr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>
              <a:buNone/>
              <a:defRPr b="1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61" r:id="rId6"/>
    <p:sldLayoutId id="2147483662" r:id="rId7"/>
    <p:sldLayoutId id="2147483671" r:id="rId8"/>
    <p:sldLayoutId id="2147483673" r:id="rId9"/>
    <p:sldLayoutId id="2147483674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umbs-up-smiley-face-emoji-happy-4007573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1408350" y="1477135"/>
            <a:ext cx="6327300" cy="4095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5000" i="1" dirty="0">
                <a:latin typeface="EB Garamond SemiBold" panose="00000700000000000000" pitchFamily="2" charset="0"/>
                <a:ea typeface="EB Garamond SemiBold" panose="00000700000000000000" pitchFamily="2" charset="0"/>
              </a:rPr>
              <a:t>Nusantara</a:t>
            </a:r>
          </a:p>
        </p:txBody>
      </p:sp>
      <p:sp>
        <p:nvSpPr>
          <p:cNvPr id="259" name="Google Shape;259;p35"/>
          <p:cNvSpPr txBox="1">
            <a:spLocks noGrp="1"/>
          </p:cNvSpPr>
          <p:nvPr>
            <p:ph type="ctrTitle"/>
          </p:nvPr>
        </p:nvSpPr>
        <p:spPr>
          <a:xfrm>
            <a:off x="186372" y="0"/>
            <a:ext cx="5817900" cy="20586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i="1" dirty="0" err="1">
                <a:solidFill>
                  <a:schemeClr val="lt1"/>
                </a:solidFill>
              </a:rPr>
              <a:t>Wawasan</a:t>
            </a:r>
            <a:endParaRPr i="1" dirty="0">
              <a:solidFill>
                <a:schemeClr val="lt1"/>
              </a:solidFill>
            </a:endParaRPr>
          </a:p>
        </p:txBody>
      </p:sp>
      <p:sp>
        <p:nvSpPr>
          <p:cNvPr id="260" name="Google Shape;260;p35"/>
          <p:cNvSpPr txBox="1">
            <a:spLocks noGrp="1"/>
          </p:cNvSpPr>
          <p:nvPr>
            <p:ph type="sldNum" idx="4294967295"/>
          </p:nvPr>
        </p:nvSpPr>
        <p:spPr>
          <a:xfrm>
            <a:off x="8130459" y="44257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6217920" y="114300"/>
            <a:ext cx="528914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999" marR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EB Garamond SemiBold"/>
                <a:ea typeface="EB Garamond SemiBold"/>
                <a:sym typeface="EB Garamond SemiBold"/>
              </a:rPr>
              <a:t>Pengampu : Annur Fajri,Spd.I,M.Ed,Ph.D</a:t>
            </a:r>
            <a:endParaRPr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34E07-5C8D-4FE3-BB3C-096D9647026E}"/>
              </a:ext>
            </a:extLst>
          </p:cNvPr>
          <p:cNvCxnSpPr>
            <a:cxnSpLocks/>
          </p:cNvCxnSpPr>
          <p:nvPr/>
        </p:nvCxnSpPr>
        <p:spPr>
          <a:xfrm>
            <a:off x="1661160" y="3604260"/>
            <a:ext cx="267230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A05E61-BEFA-4360-8686-01EF8AF6EADA}"/>
              </a:ext>
            </a:extLst>
          </p:cNvPr>
          <p:cNvSpPr txBox="1"/>
          <p:nvPr/>
        </p:nvSpPr>
        <p:spPr>
          <a:xfrm>
            <a:off x="-243841" y="3265706"/>
            <a:ext cx="4966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i="1" dirty="0">
                <a:solidFill>
                  <a:schemeClr val="accent1"/>
                </a:solidFill>
                <a:latin typeface="EB Garamond SemiBold" panose="00000700000000000000" pitchFamily="2" charset="0"/>
                <a:ea typeface="EB Garamond SemiBold" panose="00000700000000000000" pitchFamily="2" charset="0"/>
              </a:rPr>
              <a:t>Disusun oleh : Lutfi Ul Zaman &amp; Inekeu PuspitaSari F</a:t>
            </a:r>
            <a:endParaRPr lang="en-ID" sz="1600" b="1" i="1" dirty="0">
              <a:solidFill>
                <a:schemeClr val="accent1"/>
              </a:solidFill>
              <a:latin typeface="EB Garamond SemiBold" panose="00000700000000000000" pitchFamily="2" charset="0"/>
              <a:ea typeface="EB Garamond SemiBold" panose="00000700000000000000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60E100-DEBE-4E54-ADF0-C85F29389B4C}"/>
              </a:ext>
            </a:extLst>
          </p:cNvPr>
          <p:cNvCxnSpPr/>
          <p:nvPr/>
        </p:nvCxnSpPr>
        <p:spPr>
          <a:xfrm flipH="1">
            <a:off x="6154310" y="532737"/>
            <a:ext cx="115293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2A3385-4135-41DE-B73D-F168E78C7218}"/>
              </a:ext>
            </a:extLst>
          </p:cNvPr>
          <p:cNvCxnSpPr/>
          <p:nvPr/>
        </p:nvCxnSpPr>
        <p:spPr>
          <a:xfrm>
            <a:off x="6361043" y="540689"/>
            <a:ext cx="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1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125D27A-5C61-4450-8E14-D994BAE64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880195"/>
              </p:ext>
            </p:extLst>
          </p:nvPr>
        </p:nvGraphicFramePr>
        <p:xfrm>
          <a:off x="715100" y="746760"/>
          <a:ext cx="6241960" cy="273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0E99-05DF-4FAF-8DF0-EDE9BF25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60" y="3585550"/>
            <a:ext cx="6667800" cy="417900"/>
          </a:xfrm>
        </p:spPr>
        <p:txBody>
          <a:bodyPr/>
          <a:lstStyle/>
          <a:p>
            <a:pPr algn="ctr"/>
            <a:r>
              <a:rPr lang="en" i="1" dirty="0"/>
              <a:t>T</a:t>
            </a:r>
            <a:r>
              <a:rPr lang="en" dirty="0"/>
              <a:t>HANKS!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E73FF-0F8A-4E9D-BB77-15BE38453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F52EE-5084-4BA2-924F-AD55E5D84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22130" y="312421"/>
            <a:ext cx="4516768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1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34343"/>
                </a:solidFill>
              </a:rPr>
              <a:t>2</a:t>
            </a:fld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D44726F-BEC9-497B-ACE3-94AC306D5A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539814"/>
              </p:ext>
            </p:extLst>
          </p:nvPr>
        </p:nvGraphicFramePr>
        <p:xfrm>
          <a:off x="1006241" y="219908"/>
          <a:ext cx="7589520" cy="492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4F352D8-8E76-4C2D-A144-7912D4FDA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20298"/>
              </p:ext>
            </p:extLst>
          </p:nvPr>
        </p:nvGraphicFramePr>
        <p:xfrm>
          <a:off x="2829827" y="386685"/>
          <a:ext cx="3484345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89C11-EE68-486A-B2A8-6E352AD2E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941868"/>
              </p:ext>
            </p:extLst>
          </p:nvPr>
        </p:nvGraphicFramePr>
        <p:xfrm>
          <a:off x="2621206" y="141572"/>
          <a:ext cx="4745610" cy="609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4" name="Google Shape;274;p37"/>
          <p:cNvSpPr txBox="1">
            <a:spLocks noGrp="1"/>
          </p:cNvSpPr>
          <p:nvPr>
            <p:ph type="sldNum" idx="12"/>
          </p:nvPr>
        </p:nvSpPr>
        <p:spPr>
          <a:xfrm>
            <a:off x="4407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71A64A-B1D3-4DB5-8C27-5422E08E4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880256"/>
              </p:ext>
            </p:extLst>
          </p:nvPr>
        </p:nvGraphicFramePr>
        <p:xfrm>
          <a:off x="1610731" y="1074326"/>
          <a:ext cx="6766560" cy="354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BC0FE05-C55E-4C48-A6DC-2C148D2DC248}"/>
              </a:ext>
            </a:extLst>
          </p:cNvPr>
          <p:cNvSpPr/>
          <p:nvPr/>
        </p:nvSpPr>
        <p:spPr>
          <a:xfrm>
            <a:off x="3459955" y="2107389"/>
            <a:ext cx="288609" cy="288642"/>
          </a:xfrm>
          <a:prstGeom prst="ellipse">
            <a:avLst/>
          </a:prstGeom>
          <a:solidFill>
            <a:srgbClr val="FF0000"/>
          </a:solidFill>
          <a:ln>
            <a:solidFill>
              <a:srgbClr val="00B0F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D7BC1B-33FD-4A78-B176-760282F3D1E5}"/>
              </a:ext>
            </a:extLst>
          </p:cNvPr>
          <p:cNvSpPr/>
          <p:nvPr/>
        </p:nvSpPr>
        <p:spPr>
          <a:xfrm>
            <a:off x="6050755" y="2324100"/>
            <a:ext cx="327185" cy="323391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F5082-5CEA-43CD-A534-E2832917F6D3}"/>
              </a:ext>
            </a:extLst>
          </p:cNvPr>
          <p:cNvSpPr/>
          <p:nvPr/>
        </p:nvSpPr>
        <p:spPr>
          <a:xfrm>
            <a:off x="2903695" y="4069174"/>
            <a:ext cx="288609" cy="288642"/>
          </a:xfrm>
          <a:prstGeom prst="ellipse">
            <a:avLst/>
          </a:prstGeom>
          <a:solidFill>
            <a:srgbClr val="7030A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F2F6674-55E7-46D2-A63F-7B297F68B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0550717"/>
              </p:ext>
            </p:extLst>
          </p:nvPr>
        </p:nvGraphicFramePr>
        <p:xfrm>
          <a:off x="-548048" y="1431421"/>
          <a:ext cx="5184458" cy="257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9" name="Google Shape;569;p58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70" name="Google Shape;570;p58"/>
          <p:cNvGrpSpPr/>
          <p:nvPr/>
        </p:nvGrpSpPr>
        <p:grpSpPr>
          <a:xfrm rot="-5400000">
            <a:off x="4994466" y="929768"/>
            <a:ext cx="2388309" cy="3283958"/>
            <a:chOff x="-734425" y="725975"/>
            <a:chExt cx="2684700" cy="3691500"/>
          </a:xfrm>
        </p:grpSpPr>
        <p:sp>
          <p:nvSpPr>
            <p:cNvPr id="571" name="Google Shape;571;p58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8"/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8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8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00;p66">
            <a:extLst>
              <a:ext uri="{FF2B5EF4-FFF2-40B4-BE49-F238E27FC236}">
                <a16:creationId xmlns:a16="http://schemas.microsoft.com/office/drawing/2014/main" id="{75D8F506-25E9-480F-B930-A283AA654E32}"/>
              </a:ext>
            </a:extLst>
          </p:cNvPr>
          <p:cNvGrpSpPr/>
          <p:nvPr/>
        </p:nvGrpSpPr>
        <p:grpSpPr>
          <a:xfrm>
            <a:off x="4726652" y="1552665"/>
            <a:ext cx="2908992" cy="1898200"/>
            <a:chOff x="715075" y="1974330"/>
            <a:chExt cx="4365150" cy="2605821"/>
          </a:xfrm>
          <a:scene3d>
            <a:camera prst="perspectiveBelow"/>
            <a:lightRig rig="threePt" dir="t"/>
          </a:scene3d>
        </p:grpSpPr>
        <p:cxnSp>
          <p:nvCxnSpPr>
            <p:cNvPr id="12" name="Google Shape;701;p66">
              <a:extLst>
                <a:ext uri="{FF2B5EF4-FFF2-40B4-BE49-F238E27FC236}">
                  <a16:creationId xmlns:a16="http://schemas.microsoft.com/office/drawing/2014/main" id="{C29C6EFB-2F49-4CFC-A15E-2CECD71FFBAC}"/>
                </a:ext>
              </a:extLst>
            </p:cNvPr>
            <p:cNvCxnSpPr/>
            <p:nvPr/>
          </p:nvCxnSpPr>
          <p:spPr>
            <a:xfrm rot="10800000" flipH="1">
              <a:off x="1594009" y="3038702"/>
              <a:ext cx="1271400" cy="16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</p:cxnSp>
        <p:cxnSp>
          <p:nvCxnSpPr>
            <p:cNvPr id="13" name="Google Shape;702;p66">
              <a:extLst>
                <a:ext uri="{FF2B5EF4-FFF2-40B4-BE49-F238E27FC236}">
                  <a16:creationId xmlns:a16="http://schemas.microsoft.com/office/drawing/2014/main" id="{77C3DFA2-FCED-4C45-9502-4B523DE31538}"/>
                </a:ext>
              </a:extLst>
            </p:cNvPr>
            <p:cNvCxnSpPr/>
            <p:nvPr/>
          </p:nvCxnSpPr>
          <p:spPr>
            <a:xfrm rot="10800000">
              <a:off x="1593763" y="3204251"/>
              <a:ext cx="1271400" cy="16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</p:cxnSp>
        <p:cxnSp>
          <p:nvCxnSpPr>
            <p:cNvPr id="14" name="Google Shape;703;p66">
              <a:extLst>
                <a:ext uri="{FF2B5EF4-FFF2-40B4-BE49-F238E27FC236}">
                  <a16:creationId xmlns:a16="http://schemas.microsoft.com/office/drawing/2014/main" id="{4940AB9C-5AD3-4992-B59A-F96B2A1C99BB}"/>
                </a:ext>
              </a:extLst>
            </p:cNvPr>
            <p:cNvCxnSpPr/>
            <p:nvPr/>
          </p:nvCxnSpPr>
          <p:spPr>
            <a:xfrm rot="10800000" flipH="1">
              <a:off x="2046209" y="3773260"/>
              <a:ext cx="981000" cy="162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</p:cxnSp>
        <p:sp>
          <p:nvSpPr>
            <p:cNvPr id="15" name="Google Shape;704;p66">
              <a:extLst>
                <a:ext uri="{FF2B5EF4-FFF2-40B4-BE49-F238E27FC236}">
                  <a16:creationId xmlns:a16="http://schemas.microsoft.com/office/drawing/2014/main" id="{5BF755F5-C714-42B0-80A3-CA1C3E74F18D}"/>
                </a:ext>
              </a:extLst>
            </p:cNvPr>
            <p:cNvSpPr/>
            <p:nvPr/>
          </p:nvSpPr>
          <p:spPr>
            <a:xfrm>
              <a:off x="1589172" y="3475181"/>
              <a:ext cx="100644" cy="43140"/>
            </a:xfrm>
            <a:custGeom>
              <a:avLst/>
              <a:gdLst/>
              <a:ahLst/>
              <a:cxnLst/>
              <a:rect l="l" t="t" r="r" b="b"/>
              <a:pathLst>
                <a:path w="6530" h="2799" extrusionOk="0">
                  <a:moveTo>
                    <a:pt x="4063" y="0"/>
                  </a:moveTo>
                  <a:cubicBezTo>
                    <a:pt x="3790" y="0"/>
                    <a:pt x="3533" y="115"/>
                    <a:pt x="3261" y="115"/>
                  </a:cubicBezTo>
                  <a:cubicBezTo>
                    <a:pt x="3246" y="115"/>
                    <a:pt x="3231" y="114"/>
                    <a:pt x="3216" y="113"/>
                  </a:cubicBezTo>
                  <a:cubicBezTo>
                    <a:pt x="3188" y="112"/>
                    <a:pt x="3160" y="112"/>
                    <a:pt x="3131" y="112"/>
                  </a:cubicBezTo>
                  <a:cubicBezTo>
                    <a:pt x="2879" y="112"/>
                    <a:pt x="2622" y="158"/>
                    <a:pt x="2370" y="159"/>
                  </a:cubicBezTo>
                  <a:cubicBezTo>
                    <a:pt x="2289" y="159"/>
                    <a:pt x="2209" y="149"/>
                    <a:pt x="2127" y="136"/>
                  </a:cubicBezTo>
                  <a:cubicBezTo>
                    <a:pt x="2113" y="182"/>
                    <a:pt x="2103" y="221"/>
                    <a:pt x="2108" y="233"/>
                  </a:cubicBezTo>
                  <a:cubicBezTo>
                    <a:pt x="2125" y="278"/>
                    <a:pt x="2119" y="287"/>
                    <a:pt x="2098" y="287"/>
                  </a:cubicBezTo>
                  <a:cubicBezTo>
                    <a:pt x="2084" y="287"/>
                    <a:pt x="2064" y="283"/>
                    <a:pt x="2041" y="283"/>
                  </a:cubicBezTo>
                  <a:cubicBezTo>
                    <a:pt x="1986" y="283"/>
                    <a:pt x="1910" y="302"/>
                    <a:pt x="1836" y="425"/>
                  </a:cubicBezTo>
                  <a:cubicBezTo>
                    <a:pt x="1709" y="638"/>
                    <a:pt x="1638" y="672"/>
                    <a:pt x="1565" y="672"/>
                  </a:cubicBezTo>
                  <a:cubicBezTo>
                    <a:pt x="1548" y="672"/>
                    <a:pt x="1531" y="671"/>
                    <a:pt x="1513" y="669"/>
                  </a:cubicBezTo>
                  <a:cubicBezTo>
                    <a:pt x="1510" y="669"/>
                    <a:pt x="1507" y="668"/>
                    <a:pt x="1505" y="668"/>
                  </a:cubicBezTo>
                  <a:cubicBezTo>
                    <a:pt x="1410" y="668"/>
                    <a:pt x="1307" y="813"/>
                    <a:pt x="1136" y="949"/>
                  </a:cubicBezTo>
                  <a:cubicBezTo>
                    <a:pt x="962" y="1089"/>
                    <a:pt x="1075" y="1177"/>
                    <a:pt x="1057" y="1316"/>
                  </a:cubicBezTo>
                  <a:cubicBezTo>
                    <a:pt x="1039" y="1457"/>
                    <a:pt x="890" y="1492"/>
                    <a:pt x="777" y="1622"/>
                  </a:cubicBezTo>
                  <a:cubicBezTo>
                    <a:pt x="662" y="1754"/>
                    <a:pt x="629" y="1754"/>
                    <a:pt x="497" y="1779"/>
                  </a:cubicBezTo>
                  <a:cubicBezTo>
                    <a:pt x="366" y="1807"/>
                    <a:pt x="244" y="1822"/>
                    <a:pt x="209" y="2008"/>
                  </a:cubicBezTo>
                  <a:cubicBezTo>
                    <a:pt x="196" y="2081"/>
                    <a:pt x="150" y="2154"/>
                    <a:pt x="99" y="2220"/>
                  </a:cubicBezTo>
                  <a:cubicBezTo>
                    <a:pt x="66" y="2211"/>
                    <a:pt x="33" y="2204"/>
                    <a:pt x="0" y="2197"/>
                  </a:cubicBezTo>
                  <a:lnTo>
                    <a:pt x="0" y="2197"/>
                  </a:lnTo>
                  <a:cubicBezTo>
                    <a:pt x="257" y="2263"/>
                    <a:pt x="510" y="2348"/>
                    <a:pt x="765" y="2427"/>
                  </a:cubicBezTo>
                  <a:cubicBezTo>
                    <a:pt x="1228" y="2572"/>
                    <a:pt x="1684" y="2770"/>
                    <a:pt x="2183" y="2770"/>
                  </a:cubicBezTo>
                  <a:cubicBezTo>
                    <a:pt x="2226" y="2770"/>
                    <a:pt x="2269" y="2768"/>
                    <a:pt x="2312" y="2765"/>
                  </a:cubicBezTo>
                  <a:cubicBezTo>
                    <a:pt x="2317" y="2765"/>
                    <a:pt x="2321" y="2765"/>
                    <a:pt x="2326" y="2765"/>
                  </a:cubicBezTo>
                  <a:cubicBezTo>
                    <a:pt x="2373" y="2765"/>
                    <a:pt x="2413" y="2779"/>
                    <a:pt x="2448" y="2798"/>
                  </a:cubicBezTo>
                  <a:cubicBezTo>
                    <a:pt x="2616" y="2768"/>
                    <a:pt x="2812" y="2729"/>
                    <a:pt x="2906" y="2698"/>
                  </a:cubicBezTo>
                  <a:cubicBezTo>
                    <a:pt x="3090" y="2637"/>
                    <a:pt x="3162" y="2734"/>
                    <a:pt x="3107" y="2061"/>
                  </a:cubicBezTo>
                  <a:cubicBezTo>
                    <a:pt x="3107" y="2061"/>
                    <a:pt x="3284" y="2049"/>
                    <a:pt x="3363" y="2025"/>
                  </a:cubicBezTo>
                  <a:cubicBezTo>
                    <a:pt x="3435" y="2002"/>
                    <a:pt x="3587" y="1881"/>
                    <a:pt x="3714" y="1881"/>
                  </a:cubicBezTo>
                  <a:cubicBezTo>
                    <a:pt x="3725" y="1881"/>
                    <a:pt x="3736" y="1882"/>
                    <a:pt x="3747" y="1884"/>
                  </a:cubicBezTo>
                  <a:cubicBezTo>
                    <a:pt x="3879" y="1911"/>
                    <a:pt x="3915" y="1999"/>
                    <a:pt x="3991" y="1999"/>
                  </a:cubicBezTo>
                  <a:cubicBezTo>
                    <a:pt x="4070" y="1999"/>
                    <a:pt x="4183" y="2025"/>
                    <a:pt x="4183" y="2025"/>
                  </a:cubicBezTo>
                  <a:cubicBezTo>
                    <a:pt x="4183" y="2025"/>
                    <a:pt x="4175" y="1946"/>
                    <a:pt x="4235" y="1937"/>
                  </a:cubicBezTo>
                  <a:cubicBezTo>
                    <a:pt x="4297" y="1927"/>
                    <a:pt x="4436" y="1858"/>
                    <a:pt x="4436" y="1858"/>
                  </a:cubicBezTo>
                  <a:lnTo>
                    <a:pt x="4602" y="1673"/>
                  </a:lnTo>
                  <a:lnTo>
                    <a:pt x="4700" y="1619"/>
                  </a:lnTo>
                  <a:cubicBezTo>
                    <a:pt x="4700" y="1619"/>
                    <a:pt x="4719" y="1436"/>
                    <a:pt x="4841" y="1330"/>
                  </a:cubicBezTo>
                  <a:lnTo>
                    <a:pt x="4988" y="1313"/>
                  </a:lnTo>
                  <a:cubicBezTo>
                    <a:pt x="4988" y="1313"/>
                    <a:pt x="5029" y="1172"/>
                    <a:pt x="5086" y="1172"/>
                  </a:cubicBezTo>
                  <a:cubicBezTo>
                    <a:pt x="5094" y="1172"/>
                    <a:pt x="5102" y="1175"/>
                    <a:pt x="5110" y="1181"/>
                  </a:cubicBezTo>
                  <a:cubicBezTo>
                    <a:pt x="5181" y="1234"/>
                    <a:pt x="5084" y="1303"/>
                    <a:pt x="5347" y="1303"/>
                  </a:cubicBezTo>
                  <a:cubicBezTo>
                    <a:pt x="5597" y="1303"/>
                    <a:pt x="5537" y="1223"/>
                    <a:pt x="5593" y="1223"/>
                  </a:cubicBezTo>
                  <a:cubicBezTo>
                    <a:pt x="5596" y="1223"/>
                    <a:pt x="5599" y="1224"/>
                    <a:pt x="5602" y="1224"/>
                  </a:cubicBezTo>
                  <a:cubicBezTo>
                    <a:pt x="5605" y="1224"/>
                    <a:pt x="5609" y="1225"/>
                    <a:pt x="5612" y="1225"/>
                  </a:cubicBezTo>
                  <a:cubicBezTo>
                    <a:pt x="5682" y="1225"/>
                    <a:pt x="5816" y="1152"/>
                    <a:pt x="5910" y="1085"/>
                  </a:cubicBezTo>
                  <a:cubicBezTo>
                    <a:pt x="6000" y="1019"/>
                    <a:pt x="5990" y="900"/>
                    <a:pt x="6118" y="900"/>
                  </a:cubicBezTo>
                  <a:cubicBezTo>
                    <a:pt x="6126" y="900"/>
                    <a:pt x="6135" y="900"/>
                    <a:pt x="6145" y="901"/>
                  </a:cubicBezTo>
                  <a:cubicBezTo>
                    <a:pt x="6256" y="913"/>
                    <a:pt x="6162" y="955"/>
                    <a:pt x="6384" y="955"/>
                  </a:cubicBezTo>
                  <a:cubicBezTo>
                    <a:pt x="6422" y="955"/>
                    <a:pt x="6468" y="954"/>
                    <a:pt x="6525" y="951"/>
                  </a:cubicBezTo>
                  <a:cubicBezTo>
                    <a:pt x="6528" y="914"/>
                    <a:pt x="6528" y="877"/>
                    <a:pt x="6529" y="840"/>
                  </a:cubicBezTo>
                  <a:cubicBezTo>
                    <a:pt x="6529" y="785"/>
                    <a:pt x="6471" y="702"/>
                    <a:pt x="6416" y="673"/>
                  </a:cubicBezTo>
                  <a:cubicBezTo>
                    <a:pt x="6294" y="606"/>
                    <a:pt x="6156" y="567"/>
                    <a:pt x="6026" y="517"/>
                  </a:cubicBezTo>
                  <a:lnTo>
                    <a:pt x="6024" y="520"/>
                  </a:lnTo>
                  <a:cubicBezTo>
                    <a:pt x="6033" y="530"/>
                    <a:pt x="6042" y="534"/>
                    <a:pt x="6050" y="544"/>
                  </a:cubicBezTo>
                  <a:lnTo>
                    <a:pt x="5988" y="565"/>
                  </a:lnTo>
                  <a:lnTo>
                    <a:pt x="6024" y="520"/>
                  </a:lnTo>
                  <a:cubicBezTo>
                    <a:pt x="5795" y="310"/>
                    <a:pt x="5544" y="154"/>
                    <a:pt x="5209" y="142"/>
                  </a:cubicBezTo>
                  <a:cubicBezTo>
                    <a:pt x="4894" y="129"/>
                    <a:pt x="4571" y="96"/>
                    <a:pt x="4262" y="23"/>
                  </a:cubicBezTo>
                  <a:cubicBezTo>
                    <a:pt x="4195" y="7"/>
                    <a:pt x="4128" y="0"/>
                    <a:pt x="4063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66">
              <a:extLst>
                <a:ext uri="{FF2B5EF4-FFF2-40B4-BE49-F238E27FC236}">
                  <a16:creationId xmlns:a16="http://schemas.microsoft.com/office/drawing/2014/main" id="{48027218-9C0A-4CE6-AF2E-E5E87BCEF37D}"/>
                </a:ext>
              </a:extLst>
            </p:cNvPr>
            <p:cNvSpPr/>
            <p:nvPr/>
          </p:nvSpPr>
          <p:spPr>
            <a:xfrm>
              <a:off x="1139692" y="1974330"/>
              <a:ext cx="1178316" cy="1089679"/>
            </a:xfrm>
            <a:custGeom>
              <a:avLst/>
              <a:gdLst/>
              <a:ahLst/>
              <a:cxnLst/>
              <a:rect l="l" t="t" r="r" b="b"/>
              <a:pathLst>
                <a:path w="76452" h="70701" extrusionOk="0">
                  <a:moveTo>
                    <a:pt x="74299" y="2536"/>
                  </a:moveTo>
                  <a:lnTo>
                    <a:pt x="74299" y="2536"/>
                  </a:lnTo>
                  <a:cubicBezTo>
                    <a:pt x="74284" y="2552"/>
                    <a:pt x="74269" y="2566"/>
                    <a:pt x="74254" y="2582"/>
                  </a:cubicBezTo>
                  <a:cubicBezTo>
                    <a:pt x="74234" y="2588"/>
                    <a:pt x="74216" y="2588"/>
                    <a:pt x="74195" y="2589"/>
                  </a:cubicBezTo>
                  <a:cubicBezTo>
                    <a:pt x="74206" y="2576"/>
                    <a:pt x="74217" y="2566"/>
                    <a:pt x="74227" y="2553"/>
                  </a:cubicBezTo>
                  <a:cubicBezTo>
                    <a:pt x="74251" y="2546"/>
                    <a:pt x="74274" y="2540"/>
                    <a:pt x="74299" y="2536"/>
                  </a:cubicBezTo>
                  <a:close/>
                  <a:moveTo>
                    <a:pt x="74195" y="2589"/>
                  </a:moveTo>
                  <a:lnTo>
                    <a:pt x="74195" y="2589"/>
                  </a:lnTo>
                  <a:cubicBezTo>
                    <a:pt x="74167" y="2623"/>
                    <a:pt x="74140" y="2658"/>
                    <a:pt x="74105" y="2688"/>
                  </a:cubicBezTo>
                  <a:cubicBezTo>
                    <a:pt x="74104" y="2689"/>
                    <a:pt x="74102" y="2690"/>
                    <a:pt x="74099" y="2690"/>
                  </a:cubicBezTo>
                  <a:cubicBezTo>
                    <a:pt x="74085" y="2690"/>
                    <a:pt x="74055" y="2672"/>
                    <a:pt x="74033" y="2665"/>
                  </a:cubicBezTo>
                  <a:cubicBezTo>
                    <a:pt x="74068" y="2589"/>
                    <a:pt x="74132" y="2590"/>
                    <a:pt x="74195" y="2589"/>
                  </a:cubicBezTo>
                  <a:close/>
                  <a:moveTo>
                    <a:pt x="59947" y="2753"/>
                  </a:moveTo>
                  <a:cubicBezTo>
                    <a:pt x="59960" y="2753"/>
                    <a:pt x="59973" y="2756"/>
                    <a:pt x="59980" y="2761"/>
                  </a:cubicBezTo>
                  <a:cubicBezTo>
                    <a:pt x="60047" y="2809"/>
                    <a:pt x="60043" y="2876"/>
                    <a:pt x="59965" y="2905"/>
                  </a:cubicBezTo>
                  <a:cubicBezTo>
                    <a:pt x="59897" y="2932"/>
                    <a:pt x="59820" y="2940"/>
                    <a:pt x="59743" y="2953"/>
                  </a:cubicBezTo>
                  <a:lnTo>
                    <a:pt x="59743" y="2953"/>
                  </a:lnTo>
                  <a:cubicBezTo>
                    <a:pt x="59791" y="2891"/>
                    <a:pt x="59839" y="2830"/>
                    <a:pt x="59892" y="2770"/>
                  </a:cubicBezTo>
                  <a:cubicBezTo>
                    <a:pt x="59902" y="2759"/>
                    <a:pt x="59926" y="2753"/>
                    <a:pt x="59947" y="2753"/>
                  </a:cubicBezTo>
                  <a:close/>
                  <a:moveTo>
                    <a:pt x="60612" y="5723"/>
                  </a:moveTo>
                  <a:lnTo>
                    <a:pt x="60594" y="5766"/>
                  </a:lnTo>
                  <a:cubicBezTo>
                    <a:pt x="60566" y="5776"/>
                    <a:pt x="60545" y="5795"/>
                    <a:pt x="60522" y="5809"/>
                  </a:cubicBezTo>
                  <a:cubicBezTo>
                    <a:pt x="60536" y="5786"/>
                    <a:pt x="60555" y="5765"/>
                    <a:pt x="60565" y="5737"/>
                  </a:cubicBezTo>
                  <a:lnTo>
                    <a:pt x="60612" y="5723"/>
                  </a:lnTo>
                  <a:close/>
                  <a:moveTo>
                    <a:pt x="52781" y="5331"/>
                  </a:moveTo>
                  <a:cubicBezTo>
                    <a:pt x="52466" y="5394"/>
                    <a:pt x="52172" y="5681"/>
                    <a:pt x="52397" y="6020"/>
                  </a:cubicBezTo>
                  <a:cubicBezTo>
                    <a:pt x="52453" y="6109"/>
                    <a:pt x="52489" y="6208"/>
                    <a:pt x="52541" y="6300"/>
                  </a:cubicBezTo>
                  <a:cubicBezTo>
                    <a:pt x="52566" y="6348"/>
                    <a:pt x="52624" y="6372"/>
                    <a:pt x="52682" y="6372"/>
                  </a:cubicBezTo>
                  <a:cubicBezTo>
                    <a:pt x="52733" y="6372"/>
                    <a:pt x="52784" y="6354"/>
                    <a:pt x="52816" y="6317"/>
                  </a:cubicBezTo>
                  <a:cubicBezTo>
                    <a:pt x="52980" y="6130"/>
                    <a:pt x="53142" y="5941"/>
                    <a:pt x="53205" y="5697"/>
                  </a:cubicBezTo>
                  <a:cubicBezTo>
                    <a:pt x="53221" y="5640"/>
                    <a:pt x="53191" y="5556"/>
                    <a:pt x="53152" y="5506"/>
                  </a:cubicBezTo>
                  <a:cubicBezTo>
                    <a:pt x="53062" y="5387"/>
                    <a:pt x="52930" y="5341"/>
                    <a:pt x="52781" y="5331"/>
                  </a:cubicBezTo>
                  <a:close/>
                  <a:moveTo>
                    <a:pt x="55398" y="6416"/>
                  </a:moveTo>
                  <a:cubicBezTo>
                    <a:pt x="55406" y="6419"/>
                    <a:pt x="55414" y="6422"/>
                    <a:pt x="55422" y="6422"/>
                  </a:cubicBezTo>
                  <a:cubicBezTo>
                    <a:pt x="55448" y="6427"/>
                    <a:pt x="55471" y="6443"/>
                    <a:pt x="55494" y="6462"/>
                  </a:cubicBezTo>
                  <a:cubicBezTo>
                    <a:pt x="55462" y="6456"/>
                    <a:pt x="55429" y="6452"/>
                    <a:pt x="55399" y="6448"/>
                  </a:cubicBezTo>
                  <a:cubicBezTo>
                    <a:pt x="55399" y="6436"/>
                    <a:pt x="55398" y="6428"/>
                    <a:pt x="55398" y="6416"/>
                  </a:cubicBezTo>
                  <a:close/>
                  <a:moveTo>
                    <a:pt x="55494" y="6462"/>
                  </a:moveTo>
                  <a:lnTo>
                    <a:pt x="55494" y="6462"/>
                  </a:lnTo>
                  <a:cubicBezTo>
                    <a:pt x="55547" y="6471"/>
                    <a:pt x="55599" y="6478"/>
                    <a:pt x="55650" y="6485"/>
                  </a:cubicBezTo>
                  <a:cubicBezTo>
                    <a:pt x="55627" y="6501"/>
                    <a:pt x="55607" y="6508"/>
                    <a:pt x="55589" y="6508"/>
                  </a:cubicBezTo>
                  <a:cubicBezTo>
                    <a:pt x="55553" y="6508"/>
                    <a:pt x="55524" y="6484"/>
                    <a:pt x="55494" y="6462"/>
                  </a:cubicBezTo>
                  <a:close/>
                  <a:moveTo>
                    <a:pt x="71873" y="6905"/>
                  </a:moveTo>
                  <a:cubicBezTo>
                    <a:pt x="71896" y="6905"/>
                    <a:pt x="71919" y="6916"/>
                    <a:pt x="71943" y="6923"/>
                  </a:cubicBezTo>
                  <a:cubicBezTo>
                    <a:pt x="71935" y="6938"/>
                    <a:pt x="71927" y="6970"/>
                    <a:pt x="71915" y="6971"/>
                  </a:cubicBezTo>
                  <a:cubicBezTo>
                    <a:pt x="71891" y="6971"/>
                    <a:pt x="71864" y="6958"/>
                    <a:pt x="71836" y="6951"/>
                  </a:cubicBezTo>
                  <a:cubicBezTo>
                    <a:pt x="71845" y="6934"/>
                    <a:pt x="71855" y="6905"/>
                    <a:pt x="71865" y="6905"/>
                  </a:cubicBezTo>
                  <a:cubicBezTo>
                    <a:pt x="71868" y="6905"/>
                    <a:pt x="71870" y="6905"/>
                    <a:pt x="71873" y="6905"/>
                  </a:cubicBezTo>
                  <a:close/>
                  <a:moveTo>
                    <a:pt x="65863" y="7221"/>
                  </a:moveTo>
                  <a:lnTo>
                    <a:pt x="65863" y="7221"/>
                  </a:lnTo>
                  <a:cubicBezTo>
                    <a:pt x="65880" y="7222"/>
                    <a:pt x="65894" y="7222"/>
                    <a:pt x="65910" y="7222"/>
                  </a:cubicBezTo>
                  <a:lnTo>
                    <a:pt x="65932" y="7276"/>
                  </a:lnTo>
                  <a:lnTo>
                    <a:pt x="65893" y="7245"/>
                  </a:lnTo>
                  <a:cubicBezTo>
                    <a:pt x="65886" y="7232"/>
                    <a:pt x="65873" y="7231"/>
                    <a:pt x="65863" y="7221"/>
                  </a:cubicBezTo>
                  <a:close/>
                  <a:moveTo>
                    <a:pt x="49265" y="7440"/>
                  </a:moveTo>
                  <a:cubicBezTo>
                    <a:pt x="49265" y="7446"/>
                    <a:pt x="49263" y="7452"/>
                    <a:pt x="49263" y="7458"/>
                  </a:cubicBezTo>
                  <a:cubicBezTo>
                    <a:pt x="49267" y="7504"/>
                    <a:pt x="49263" y="7527"/>
                    <a:pt x="49250" y="7527"/>
                  </a:cubicBezTo>
                  <a:cubicBezTo>
                    <a:pt x="49240" y="7527"/>
                    <a:pt x="49224" y="7512"/>
                    <a:pt x="49202" y="7482"/>
                  </a:cubicBezTo>
                  <a:lnTo>
                    <a:pt x="49265" y="7440"/>
                  </a:lnTo>
                  <a:close/>
                  <a:moveTo>
                    <a:pt x="47811" y="7620"/>
                  </a:moveTo>
                  <a:cubicBezTo>
                    <a:pt x="47869" y="7627"/>
                    <a:pt x="47862" y="7647"/>
                    <a:pt x="47796" y="7670"/>
                  </a:cubicBezTo>
                  <a:cubicBezTo>
                    <a:pt x="47803" y="7644"/>
                    <a:pt x="47808" y="7620"/>
                    <a:pt x="47811" y="7620"/>
                  </a:cubicBezTo>
                  <a:close/>
                  <a:moveTo>
                    <a:pt x="59297" y="7663"/>
                  </a:moveTo>
                  <a:cubicBezTo>
                    <a:pt x="59286" y="7669"/>
                    <a:pt x="59279" y="7676"/>
                    <a:pt x="59268" y="7683"/>
                  </a:cubicBezTo>
                  <a:cubicBezTo>
                    <a:pt x="59268" y="7689"/>
                    <a:pt x="59271" y="7696"/>
                    <a:pt x="59271" y="7703"/>
                  </a:cubicBezTo>
                  <a:cubicBezTo>
                    <a:pt x="59281" y="7690"/>
                    <a:pt x="59292" y="7679"/>
                    <a:pt x="59301" y="7669"/>
                  </a:cubicBezTo>
                  <a:cubicBezTo>
                    <a:pt x="59299" y="7667"/>
                    <a:pt x="59299" y="7666"/>
                    <a:pt x="59297" y="7663"/>
                  </a:cubicBezTo>
                  <a:close/>
                  <a:moveTo>
                    <a:pt x="43842" y="6714"/>
                  </a:moveTo>
                  <a:cubicBezTo>
                    <a:pt x="43809" y="6714"/>
                    <a:pt x="43775" y="6717"/>
                    <a:pt x="43739" y="6723"/>
                  </a:cubicBezTo>
                  <a:cubicBezTo>
                    <a:pt x="43478" y="6768"/>
                    <a:pt x="43219" y="6813"/>
                    <a:pt x="42952" y="6813"/>
                  </a:cubicBezTo>
                  <a:cubicBezTo>
                    <a:pt x="42902" y="6813"/>
                    <a:pt x="42852" y="6811"/>
                    <a:pt x="42802" y="6808"/>
                  </a:cubicBezTo>
                  <a:cubicBezTo>
                    <a:pt x="42774" y="6806"/>
                    <a:pt x="42746" y="6805"/>
                    <a:pt x="42719" y="6805"/>
                  </a:cubicBezTo>
                  <a:cubicBezTo>
                    <a:pt x="42506" y="6805"/>
                    <a:pt x="42289" y="6854"/>
                    <a:pt x="42076" y="6894"/>
                  </a:cubicBezTo>
                  <a:cubicBezTo>
                    <a:pt x="41980" y="6914"/>
                    <a:pt x="41882" y="6976"/>
                    <a:pt x="41805" y="7043"/>
                  </a:cubicBezTo>
                  <a:cubicBezTo>
                    <a:pt x="41760" y="7080"/>
                    <a:pt x="41730" y="7165"/>
                    <a:pt x="41736" y="7225"/>
                  </a:cubicBezTo>
                  <a:cubicBezTo>
                    <a:pt x="41740" y="7284"/>
                    <a:pt x="41787" y="7382"/>
                    <a:pt x="41832" y="7392"/>
                  </a:cubicBezTo>
                  <a:cubicBezTo>
                    <a:pt x="42110" y="7455"/>
                    <a:pt x="42369" y="7538"/>
                    <a:pt x="42528" y="7799"/>
                  </a:cubicBezTo>
                  <a:cubicBezTo>
                    <a:pt x="42529" y="7799"/>
                    <a:pt x="42531" y="7799"/>
                    <a:pt x="42532" y="7799"/>
                  </a:cubicBezTo>
                  <a:cubicBezTo>
                    <a:pt x="42815" y="7799"/>
                    <a:pt x="42925" y="8065"/>
                    <a:pt x="43131" y="8187"/>
                  </a:cubicBezTo>
                  <a:cubicBezTo>
                    <a:pt x="43255" y="8260"/>
                    <a:pt x="43388" y="8294"/>
                    <a:pt x="43517" y="8294"/>
                  </a:cubicBezTo>
                  <a:cubicBezTo>
                    <a:pt x="43840" y="8294"/>
                    <a:pt x="44134" y="8080"/>
                    <a:pt x="44185" y="7738"/>
                  </a:cubicBezTo>
                  <a:cubicBezTo>
                    <a:pt x="44207" y="7598"/>
                    <a:pt x="44214" y="7459"/>
                    <a:pt x="44227" y="7319"/>
                  </a:cubicBezTo>
                  <a:cubicBezTo>
                    <a:pt x="44233" y="7284"/>
                    <a:pt x="44240" y="7251"/>
                    <a:pt x="44241" y="7215"/>
                  </a:cubicBezTo>
                  <a:cubicBezTo>
                    <a:pt x="44259" y="6904"/>
                    <a:pt x="44108" y="6714"/>
                    <a:pt x="43842" y="6714"/>
                  </a:cubicBezTo>
                  <a:close/>
                  <a:moveTo>
                    <a:pt x="47544" y="9406"/>
                  </a:moveTo>
                  <a:cubicBezTo>
                    <a:pt x="47501" y="9441"/>
                    <a:pt x="47457" y="9474"/>
                    <a:pt x="47420" y="9513"/>
                  </a:cubicBezTo>
                  <a:cubicBezTo>
                    <a:pt x="47412" y="9521"/>
                    <a:pt x="47444" y="9589"/>
                    <a:pt x="47450" y="9589"/>
                  </a:cubicBezTo>
                  <a:cubicBezTo>
                    <a:pt x="47566" y="9564"/>
                    <a:pt x="47557" y="9488"/>
                    <a:pt x="47544" y="9406"/>
                  </a:cubicBezTo>
                  <a:close/>
                  <a:moveTo>
                    <a:pt x="40189" y="7762"/>
                  </a:moveTo>
                  <a:cubicBezTo>
                    <a:pt x="40170" y="7762"/>
                    <a:pt x="40151" y="7764"/>
                    <a:pt x="40133" y="7768"/>
                  </a:cubicBezTo>
                  <a:cubicBezTo>
                    <a:pt x="39988" y="7802"/>
                    <a:pt x="39890" y="7895"/>
                    <a:pt x="39846" y="8029"/>
                  </a:cubicBezTo>
                  <a:cubicBezTo>
                    <a:pt x="39789" y="8197"/>
                    <a:pt x="39793" y="8369"/>
                    <a:pt x="39876" y="8527"/>
                  </a:cubicBezTo>
                  <a:cubicBezTo>
                    <a:pt x="39972" y="8695"/>
                    <a:pt x="40146" y="8722"/>
                    <a:pt x="40315" y="8743"/>
                  </a:cubicBezTo>
                  <a:lnTo>
                    <a:pt x="40289" y="8771"/>
                  </a:lnTo>
                  <a:lnTo>
                    <a:pt x="40318" y="8745"/>
                  </a:lnTo>
                  <a:lnTo>
                    <a:pt x="40318" y="8745"/>
                  </a:lnTo>
                  <a:cubicBezTo>
                    <a:pt x="40275" y="8880"/>
                    <a:pt x="40239" y="9016"/>
                    <a:pt x="40189" y="9148"/>
                  </a:cubicBezTo>
                  <a:cubicBezTo>
                    <a:pt x="40122" y="9326"/>
                    <a:pt x="40132" y="9491"/>
                    <a:pt x="40241" y="9647"/>
                  </a:cubicBezTo>
                  <a:cubicBezTo>
                    <a:pt x="40341" y="9791"/>
                    <a:pt x="40452" y="9930"/>
                    <a:pt x="40553" y="10072"/>
                  </a:cubicBezTo>
                  <a:cubicBezTo>
                    <a:pt x="40642" y="10194"/>
                    <a:pt x="40772" y="10246"/>
                    <a:pt x="40912" y="10267"/>
                  </a:cubicBezTo>
                  <a:cubicBezTo>
                    <a:pt x="41051" y="10289"/>
                    <a:pt x="41192" y="10308"/>
                    <a:pt x="41331" y="10310"/>
                  </a:cubicBezTo>
                  <a:cubicBezTo>
                    <a:pt x="41338" y="10311"/>
                    <a:pt x="41346" y="10311"/>
                    <a:pt x="41353" y="10311"/>
                  </a:cubicBezTo>
                  <a:cubicBezTo>
                    <a:pt x="41602" y="10311"/>
                    <a:pt x="41815" y="10215"/>
                    <a:pt x="41990" y="10026"/>
                  </a:cubicBezTo>
                  <a:cubicBezTo>
                    <a:pt x="42138" y="9868"/>
                    <a:pt x="42257" y="9698"/>
                    <a:pt x="42288" y="9478"/>
                  </a:cubicBezTo>
                  <a:cubicBezTo>
                    <a:pt x="42310" y="9317"/>
                    <a:pt x="42422" y="9247"/>
                    <a:pt x="42551" y="9181"/>
                  </a:cubicBezTo>
                  <a:cubicBezTo>
                    <a:pt x="42704" y="9101"/>
                    <a:pt x="42852" y="9012"/>
                    <a:pt x="42994" y="8916"/>
                  </a:cubicBezTo>
                  <a:cubicBezTo>
                    <a:pt x="43059" y="8868"/>
                    <a:pt x="43057" y="8788"/>
                    <a:pt x="43004" y="8722"/>
                  </a:cubicBezTo>
                  <a:cubicBezTo>
                    <a:pt x="42964" y="8666"/>
                    <a:pt x="42923" y="8593"/>
                    <a:pt x="42865" y="8573"/>
                  </a:cubicBezTo>
                  <a:cubicBezTo>
                    <a:pt x="42430" y="8421"/>
                    <a:pt x="41978" y="8342"/>
                    <a:pt x="41519" y="8304"/>
                  </a:cubicBezTo>
                  <a:cubicBezTo>
                    <a:pt x="41469" y="8300"/>
                    <a:pt x="41419" y="8298"/>
                    <a:pt x="41370" y="8298"/>
                  </a:cubicBezTo>
                  <a:cubicBezTo>
                    <a:pt x="41063" y="8298"/>
                    <a:pt x="40776" y="8376"/>
                    <a:pt x="40510" y="8548"/>
                  </a:cubicBezTo>
                  <a:lnTo>
                    <a:pt x="40533" y="8524"/>
                  </a:lnTo>
                  <a:lnTo>
                    <a:pt x="40510" y="8545"/>
                  </a:lnTo>
                  <a:cubicBezTo>
                    <a:pt x="40496" y="8343"/>
                    <a:pt x="40490" y="8141"/>
                    <a:pt x="40463" y="7938"/>
                  </a:cubicBezTo>
                  <a:cubicBezTo>
                    <a:pt x="40449" y="7836"/>
                    <a:pt x="40310" y="7762"/>
                    <a:pt x="40189" y="7762"/>
                  </a:cubicBezTo>
                  <a:close/>
                  <a:moveTo>
                    <a:pt x="63814" y="10952"/>
                  </a:moveTo>
                  <a:lnTo>
                    <a:pt x="63799" y="11014"/>
                  </a:lnTo>
                  <a:lnTo>
                    <a:pt x="63728" y="10970"/>
                  </a:lnTo>
                  <a:lnTo>
                    <a:pt x="63814" y="10952"/>
                  </a:lnTo>
                  <a:close/>
                  <a:moveTo>
                    <a:pt x="38398" y="10669"/>
                  </a:moveTo>
                  <a:cubicBezTo>
                    <a:pt x="38395" y="10669"/>
                    <a:pt x="38392" y="10669"/>
                    <a:pt x="38390" y="10669"/>
                  </a:cubicBezTo>
                  <a:cubicBezTo>
                    <a:pt x="38332" y="10673"/>
                    <a:pt x="38246" y="10731"/>
                    <a:pt x="38230" y="10781"/>
                  </a:cubicBezTo>
                  <a:cubicBezTo>
                    <a:pt x="38214" y="10831"/>
                    <a:pt x="38260" y="10910"/>
                    <a:pt x="38295" y="10968"/>
                  </a:cubicBezTo>
                  <a:cubicBezTo>
                    <a:pt x="38352" y="11067"/>
                    <a:pt x="38453" y="11090"/>
                    <a:pt x="38560" y="11091"/>
                  </a:cubicBezTo>
                  <a:cubicBezTo>
                    <a:pt x="38563" y="11091"/>
                    <a:pt x="38566" y="11091"/>
                    <a:pt x="38569" y="11091"/>
                  </a:cubicBezTo>
                  <a:cubicBezTo>
                    <a:pt x="38671" y="11091"/>
                    <a:pt x="38752" y="11015"/>
                    <a:pt x="38765" y="10906"/>
                  </a:cubicBezTo>
                  <a:cubicBezTo>
                    <a:pt x="38737" y="10847"/>
                    <a:pt x="38724" y="10760"/>
                    <a:pt x="38679" y="10737"/>
                  </a:cubicBezTo>
                  <a:cubicBezTo>
                    <a:pt x="38596" y="10692"/>
                    <a:pt x="38493" y="10669"/>
                    <a:pt x="38398" y="10669"/>
                  </a:cubicBezTo>
                  <a:close/>
                  <a:moveTo>
                    <a:pt x="57173" y="11074"/>
                  </a:moveTo>
                  <a:lnTo>
                    <a:pt x="57173" y="11074"/>
                  </a:lnTo>
                  <a:cubicBezTo>
                    <a:pt x="57166" y="11077"/>
                    <a:pt x="57158" y="11081"/>
                    <a:pt x="57153" y="11084"/>
                  </a:cubicBezTo>
                  <a:cubicBezTo>
                    <a:pt x="57148" y="11095"/>
                    <a:pt x="57143" y="11104"/>
                    <a:pt x="57138" y="11114"/>
                  </a:cubicBezTo>
                  <a:lnTo>
                    <a:pt x="57160" y="11113"/>
                  </a:lnTo>
                  <a:cubicBezTo>
                    <a:pt x="57164" y="11098"/>
                    <a:pt x="57170" y="11088"/>
                    <a:pt x="57173" y="11074"/>
                  </a:cubicBezTo>
                  <a:close/>
                  <a:moveTo>
                    <a:pt x="58866" y="10849"/>
                  </a:moveTo>
                  <a:cubicBezTo>
                    <a:pt x="58949" y="10930"/>
                    <a:pt x="59031" y="11012"/>
                    <a:pt x="59114" y="11095"/>
                  </a:cubicBezTo>
                  <a:cubicBezTo>
                    <a:pt x="59135" y="11116"/>
                    <a:pt x="59160" y="11135"/>
                    <a:pt x="59183" y="11152"/>
                  </a:cubicBezTo>
                  <a:lnTo>
                    <a:pt x="59183" y="11152"/>
                  </a:lnTo>
                  <a:cubicBezTo>
                    <a:pt x="59152" y="11139"/>
                    <a:pt x="59120" y="11126"/>
                    <a:pt x="59090" y="11113"/>
                  </a:cubicBezTo>
                  <a:cubicBezTo>
                    <a:pt x="59010" y="11032"/>
                    <a:pt x="58929" y="10950"/>
                    <a:pt x="58850" y="10870"/>
                  </a:cubicBezTo>
                  <a:lnTo>
                    <a:pt x="58850" y="10850"/>
                  </a:lnTo>
                  <a:lnTo>
                    <a:pt x="58850" y="10850"/>
                  </a:lnTo>
                  <a:cubicBezTo>
                    <a:pt x="58856" y="10849"/>
                    <a:pt x="58861" y="10849"/>
                    <a:pt x="58866" y="10849"/>
                  </a:cubicBezTo>
                  <a:close/>
                  <a:moveTo>
                    <a:pt x="59197" y="11160"/>
                  </a:moveTo>
                  <a:lnTo>
                    <a:pt x="59197" y="11160"/>
                  </a:lnTo>
                  <a:cubicBezTo>
                    <a:pt x="59277" y="11195"/>
                    <a:pt x="59357" y="11229"/>
                    <a:pt x="59438" y="11265"/>
                  </a:cubicBezTo>
                  <a:lnTo>
                    <a:pt x="59438" y="11265"/>
                  </a:lnTo>
                  <a:cubicBezTo>
                    <a:pt x="59348" y="11252"/>
                    <a:pt x="59268" y="11214"/>
                    <a:pt x="59197" y="11160"/>
                  </a:cubicBezTo>
                  <a:close/>
                  <a:moveTo>
                    <a:pt x="47241" y="10460"/>
                  </a:moveTo>
                  <a:cubicBezTo>
                    <a:pt x="47035" y="10460"/>
                    <a:pt x="46862" y="10708"/>
                    <a:pt x="46935" y="10897"/>
                  </a:cubicBezTo>
                  <a:cubicBezTo>
                    <a:pt x="47032" y="11146"/>
                    <a:pt x="47201" y="11293"/>
                    <a:pt x="47477" y="11305"/>
                  </a:cubicBezTo>
                  <a:cubicBezTo>
                    <a:pt x="47481" y="11305"/>
                    <a:pt x="47485" y="11305"/>
                    <a:pt x="47489" y="11305"/>
                  </a:cubicBezTo>
                  <a:cubicBezTo>
                    <a:pt x="47665" y="11305"/>
                    <a:pt x="47814" y="11149"/>
                    <a:pt x="47793" y="10978"/>
                  </a:cubicBezTo>
                  <a:cubicBezTo>
                    <a:pt x="47758" y="10682"/>
                    <a:pt x="47527" y="10461"/>
                    <a:pt x="47243" y="10460"/>
                  </a:cubicBezTo>
                  <a:cubicBezTo>
                    <a:pt x="47243" y="10460"/>
                    <a:pt x="47242" y="10460"/>
                    <a:pt x="47241" y="10460"/>
                  </a:cubicBezTo>
                  <a:close/>
                  <a:moveTo>
                    <a:pt x="59457" y="11270"/>
                  </a:moveTo>
                  <a:lnTo>
                    <a:pt x="59457" y="11270"/>
                  </a:lnTo>
                  <a:cubicBezTo>
                    <a:pt x="59476" y="11271"/>
                    <a:pt x="59495" y="11273"/>
                    <a:pt x="59514" y="11273"/>
                  </a:cubicBezTo>
                  <a:cubicBezTo>
                    <a:pt x="59528" y="11273"/>
                    <a:pt x="59541" y="11272"/>
                    <a:pt x="59555" y="11270"/>
                  </a:cubicBezTo>
                  <a:lnTo>
                    <a:pt x="59555" y="11270"/>
                  </a:lnTo>
                  <a:cubicBezTo>
                    <a:pt x="59555" y="11285"/>
                    <a:pt x="59553" y="11299"/>
                    <a:pt x="59553" y="11312"/>
                  </a:cubicBezTo>
                  <a:cubicBezTo>
                    <a:pt x="59545" y="11308"/>
                    <a:pt x="59533" y="11303"/>
                    <a:pt x="59526" y="11299"/>
                  </a:cubicBezTo>
                  <a:cubicBezTo>
                    <a:pt x="59504" y="11290"/>
                    <a:pt x="59480" y="11280"/>
                    <a:pt x="59457" y="11270"/>
                  </a:cubicBezTo>
                  <a:close/>
                  <a:moveTo>
                    <a:pt x="52274" y="11117"/>
                  </a:moveTo>
                  <a:cubicBezTo>
                    <a:pt x="52273" y="11164"/>
                    <a:pt x="52270" y="11213"/>
                    <a:pt x="52277" y="11262"/>
                  </a:cubicBezTo>
                  <a:cubicBezTo>
                    <a:pt x="52285" y="11319"/>
                    <a:pt x="52306" y="11350"/>
                    <a:pt x="52334" y="11350"/>
                  </a:cubicBezTo>
                  <a:cubicBezTo>
                    <a:pt x="52353" y="11350"/>
                    <a:pt x="52375" y="11336"/>
                    <a:pt x="52399" y="11308"/>
                  </a:cubicBezTo>
                  <a:cubicBezTo>
                    <a:pt x="52413" y="11292"/>
                    <a:pt x="52409" y="11236"/>
                    <a:pt x="52393" y="11217"/>
                  </a:cubicBezTo>
                  <a:cubicBezTo>
                    <a:pt x="52359" y="11177"/>
                    <a:pt x="52316" y="11148"/>
                    <a:pt x="52274" y="11117"/>
                  </a:cubicBezTo>
                  <a:close/>
                  <a:moveTo>
                    <a:pt x="48712" y="6224"/>
                  </a:moveTo>
                  <a:cubicBezTo>
                    <a:pt x="48709" y="6224"/>
                    <a:pt x="48707" y="6224"/>
                    <a:pt x="48704" y="6224"/>
                  </a:cubicBezTo>
                  <a:cubicBezTo>
                    <a:pt x="48559" y="6226"/>
                    <a:pt x="48416" y="6250"/>
                    <a:pt x="48270" y="6250"/>
                  </a:cubicBezTo>
                  <a:cubicBezTo>
                    <a:pt x="48205" y="6250"/>
                    <a:pt x="48139" y="6245"/>
                    <a:pt x="48072" y="6231"/>
                  </a:cubicBezTo>
                  <a:cubicBezTo>
                    <a:pt x="48068" y="6230"/>
                    <a:pt x="48062" y="6229"/>
                    <a:pt x="48057" y="6229"/>
                  </a:cubicBezTo>
                  <a:cubicBezTo>
                    <a:pt x="48005" y="6229"/>
                    <a:pt x="47934" y="6281"/>
                    <a:pt x="47889" y="6321"/>
                  </a:cubicBezTo>
                  <a:cubicBezTo>
                    <a:pt x="47676" y="6515"/>
                    <a:pt x="47477" y="6713"/>
                    <a:pt x="47587" y="7053"/>
                  </a:cubicBezTo>
                  <a:cubicBezTo>
                    <a:pt x="47615" y="7138"/>
                    <a:pt x="47566" y="7250"/>
                    <a:pt x="47543" y="7347"/>
                  </a:cubicBezTo>
                  <a:cubicBezTo>
                    <a:pt x="47494" y="7563"/>
                    <a:pt x="47499" y="7573"/>
                    <a:pt x="47763" y="7697"/>
                  </a:cubicBezTo>
                  <a:cubicBezTo>
                    <a:pt x="47763" y="7692"/>
                    <a:pt x="47760" y="7689"/>
                    <a:pt x="47760" y="7683"/>
                  </a:cubicBezTo>
                  <a:cubicBezTo>
                    <a:pt x="47774" y="7680"/>
                    <a:pt x="47785" y="7674"/>
                    <a:pt x="47796" y="7670"/>
                  </a:cubicBezTo>
                  <a:lnTo>
                    <a:pt x="47796" y="7670"/>
                  </a:lnTo>
                  <a:cubicBezTo>
                    <a:pt x="47793" y="7684"/>
                    <a:pt x="47788" y="7699"/>
                    <a:pt x="47787" y="7710"/>
                  </a:cubicBezTo>
                  <a:cubicBezTo>
                    <a:pt x="47775" y="7705"/>
                    <a:pt x="47773" y="7703"/>
                    <a:pt x="47764" y="7697"/>
                  </a:cubicBezTo>
                  <a:lnTo>
                    <a:pt x="47764" y="7697"/>
                  </a:lnTo>
                  <a:cubicBezTo>
                    <a:pt x="47785" y="7832"/>
                    <a:pt x="47821" y="7964"/>
                    <a:pt x="47821" y="8099"/>
                  </a:cubicBezTo>
                  <a:cubicBezTo>
                    <a:pt x="47821" y="8200"/>
                    <a:pt x="47780" y="8301"/>
                    <a:pt x="47747" y="8399"/>
                  </a:cubicBezTo>
                  <a:cubicBezTo>
                    <a:pt x="47714" y="8497"/>
                    <a:pt x="47648" y="8551"/>
                    <a:pt x="47575" y="8551"/>
                  </a:cubicBezTo>
                  <a:cubicBezTo>
                    <a:pt x="47551" y="8551"/>
                    <a:pt x="47527" y="8545"/>
                    <a:pt x="47503" y="8534"/>
                  </a:cubicBezTo>
                  <a:cubicBezTo>
                    <a:pt x="47378" y="8471"/>
                    <a:pt x="47262" y="8393"/>
                    <a:pt x="47134" y="8337"/>
                  </a:cubicBezTo>
                  <a:cubicBezTo>
                    <a:pt x="47104" y="8325"/>
                    <a:pt x="47073" y="8319"/>
                    <a:pt x="47043" y="8319"/>
                  </a:cubicBezTo>
                  <a:cubicBezTo>
                    <a:pt x="46969" y="8319"/>
                    <a:pt x="46899" y="8354"/>
                    <a:pt x="46846" y="8408"/>
                  </a:cubicBezTo>
                  <a:cubicBezTo>
                    <a:pt x="46774" y="8479"/>
                    <a:pt x="46709" y="8570"/>
                    <a:pt x="46675" y="8665"/>
                  </a:cubicBezTo>
                  <a:cubicBezTo>
                    <a:pt x="46570" y="8933"/>
                    <a:pt x="46694" y="9167"/>
                    <a:pt x="46969" y="9213"/>
                  </a:cubicBezTo>
                  <a:cubicBezTo>
                    <a:pt x="47168" y="9247"/>
                    <a:pt x="47369" y="9256"/>
                    <a:pt x="47542" y="9373"/>
                  </a:cubicBezTo>
                  <a:cubicBezTo>
                    <a:pt x="47543" y="9385"/>
                    <a:pt x="47544" y="9396"/>
                    <a:pt x="47547" y="9406"/>
                  </a:cubicBezTo>
                  <a:cubicBezTo>
                    <a:pt x="47554" y="9402"/>
                    <a:pt x="47562" y="9395"/>
                    <a:pt x="47569" y="9389"/>
                  </a:cubicBezTo>
                  <a:cubicBezTo>
                    <a:pt x="47665" y="9475"/>
                    <a:pt x="47757" y="9563"/>
                    <a:pt x="47860" y="9640"/>
                  </a:cubicBezTo>
                  <a:cubicBezTo>
                    <a:pt x="48302" y="9966"/>
                    <a:pt x="48527" y="10343"/>
                    <a:pt x="48238" y="10897"/>
                  </a:cubicBezTo>
                  <a:cubicBezTo>
                    <a:pt x="48150" y="11064"/>
                    <a:pt x="48236" y="11240"/>
                    <a:pt x="48387" y="11361"/>
                  </a:cubicBezTo>
                  <a:cubicBezTo>
                    <a:pt x="48493" y="11445"/>
                    <a:pt x="48619" y="11488"/>
                    <a:pt x="48737" y="11488"/>
                  </a:cubicBezTo>
                  <a:cubicBezTo>
                    <a:pt x="48823" y="11488"/>
                    <a:pt x="48905" y="11466"/>
                    <a:pt x="48972" y="11420"/>
                  </a:cubicBezTo>
                  <a:cubicBezTo>
                    <a:pt x="49248" y="11234"/>
                    <a:pt x="49437" y="10993"/>
                    <a:pt x="49499" y="10665"/>
                  </a:cubicBezTo>
                  <a:cubicBezTo>
                    <a:pt x="49578" y="10239"/>
                    <a:pt x="49714" y="9851"/>
                    <a:pt x="50063" y="9564"/>
                  </a:cubicBezTo>
                  <a:cubicBezTo>
                    <a:pt x="50163" y="9481"/>
                    <a:pt x="50226" y="9335"/>
                    <a:pt x="50278" y="9208"/>
                  </a:cubicBezTo>
                  <a:cubicBezTo>
                    <a:pt x="50391" y="8933"/>
                    <a:pt x="50414" y="8660"/>
                    <a:pt x="50180" y="8426"/>
                  </a:cubicBezTo>
                  <a:cubicBezTo>
                    <a:pt x="50077" y="8323"/>
                    <a:pt x="50004" y="8214"/>
                    <a:pt x="50070" y="8056"/>
                  </a:cubicBezTo>
                  <a:cubicBezTo>
                    <a:pt x="50096" y="7993"/>
                    <a:pt x="50099" y="7918"/>
                    <a:pt x="50101" y="7848"/>
                  </a:cubicBezTo>
                  <a:cubicBezTo>
                    <a:pt x="50105" y="7487"/>
                    <a:pt x="49999" y="7290"/>
                    <a:pt x="49764" y="7290"/>
                  </a:cubicBezTo>
                  <a:cubicBezTo>
                    <a:pt x="49681" y="7290"/>
                    <a:pt x="49581" y="7315"/>
                    <a:pt x="49464" y="7366"/>
                  </a:cubicBezTo>
                  <a:cubicBezTo>
                    <a:pt x="49400" y="7394"/>
                    <a:pt x="49332" y="7414"/>
                    <a:pt x="49266" y="7439"/>
                  </a:cubicBezTo>
                  <a:lnTo>
                    <a:pt x="49266" y="7439"/>
                  </a:lnTo>
                  <a:cubicBezTo>
                    <a:pt x="49288" y="7235"/>
                    <a:pt x="49328" y="7029"/>
                    <a:pt x="49321" y="6824"/>
                  </a:cubicBezTo>
                  <a:cubicBezTo>
                    <a:pt x="49309" y="6481"/>
                    <a:pt x="49038" y="6224"/>
                    <a:pt x="48712" y="6224"/>
                  </a:cubicBezTo>
                  <a:close/>
                  <a:moveTo>
                    <a:pt x="59553" y="11312"/>
                  </a:moveTo>
                  <a:lnTo>
                    <a:pt x="59553" y="11312"/>
                  </a:lnTo>
                  <a:cubicBezTo>
                    <a:pt x="59605" y="11331"/>
                    <a:pt x="59660" y="11351"/>
                    <a:pt x="59707" y="11378"/>
                  </a:cubicBezTo>
                  <a:cubicBezTo>
                    <a:pt x="59728" y="11391"/>
                    <a:pt x="59754" y="11427"/>
                    <a:pt x="59750" y="11450"/>
                  </a:cubicBezTo>
                  <a:cubicBezTo>
                    <a:pt x="59749" y="11477"/>
                    <a:pt x="59726" y="11513"/>
                    <a:pt x="59703" y="11529"/>
                  </a:cubicBezTo>
                  <a:cubicBezTo>
                    <a:pt x="59679" y="11543"/>
                    <a:pt x="59657" y="11550"/>
                    <a:pt x="59637" y="11550"/>
                  </a:cubicBezTo>
                  <a:cubicBezTo>
                    <a:pt x="59596" y="11550"/>
                    <a:pt x="59565" y="11522"/>
                    <a:pt x="59555" y="11468"/>
                  </a:cubicBezTo>
                  <a:cubicBezTo>
                    <a:pt x="59545" y="11418"/>
                    <a:pt x="59549" y="11364"/>
                    <a:pt x="59553" y="11312"/>
                  </a:cubicBezTo>
                  <a:close/>
                  <a:moveTo>
                    <a:pt x="51299" y="8975"/>
                  </a:moveTo>
                  <a:cubicBezTo>
                    <a:pt x="51228" y="8975"/>
                    <a:pt x="51161" y="8993"/>
                    <a:pt x="51122" y="9032"/>
                  </a:cubicBezTo>
                  <a:cubicBezTo>
                    <a:pt x="50736" y="9414"/>
                    <a:pt x="50421" y="9841"/>
                    <a:pt x="50454" y="10415"/>
                  </a:cubicBezTo>
                  <a:cubicBezTo>
                    <a:pt x="50466" y="10650"/>
                    <a:pt x="50344" y="10804"/>
                    <a:pt x="50277" y="10996"/>
                  </a:cubicBezTo>
                  <a:cubicBezTo>
                    <a:pt x="50228" y="11141"/>
                    <a:pt x="50307" y="11336"/>
                    <a:pt x="50334" y="11507"/>
                  </a:cubicBezTo>
                  <a:cubicBezTo>
                    <a:pt x="50358" y="11666"/>
                    <a:pt x="50476" y="11742"/>
                    <a:pt x="50621" y="11780"/>
                  </a:cubicBezTo>
                  <a:cubicBezTo>
                    <a:pt x="50836" y="11835"/>
                    <a:pt x="51054" y="11859"/>
                    <a:pt x="51273" y="11859"/>
                  </a:cubicBezTo>
                  <a:cubicBezTo>
                    <a:pt x="51438" y="11859"/>
                    <a:pt x="51604" y="11846"/>
                    <a:pt x="51769" y="11821"/>
                  </a:cubicBezTo>
                  <a:cubicBezTo>
                    <a:pt x="51856" y="11810"/>
                    <a:pt x="51947" y="11708"/>
                    <a:pt x="52006" y="11628"/>
                  </a:cubicBezTo>
                  <a:cubicBezTo>
                    <a:pt x="52120" y="11468"/>
                    <a:pt x="52095" y="11239"/>
                    <a:pt x="52250" y="11092"/>
                  </a:cubicBezTo>
                  <a:cubicBezTo>
                    <a:pt x="52258" y="11100"/>
                    <a:pt x="52265" y="11110"/>
                    <a:pt x="52273" y="11114"/>
                  </a:cubicBezTo>
                  <a:cubicBezTo>
                    <a:pt x="52275" y="11098"/>
                    <a:pt x="52273" y="11081"/>
                    <a:pt x="52273" y="11067"/>
                  </a:cubicBezTo>
                  <a:lnTo>
                    <a:pt x="52244" y="11091"/>
                  </a:lnTo>
                  <a:cubicBezTo>
                    <a:pt x="52423" y="10833"/>
                    <a:pt x="52459" y="10562"/>
                    <a:pt x="52260" y="10306"/>
                  </a:cubicBezTo>
                  <a:cubicBezTo>
                    <a:pt x="52042" y="10021"/>
                    <a:pt x="51892" y="9701"/>
                    <a:pt x="51760" y="9373"/>
                  </a:cubicBezTo>
                  <a:cubicBezTo>
                    <a:pt x="51720" y="9276"/>
                    <a:pt x="51654" y="9190"/>
                    <a:pt x="51597" y="9102"/>
                  </a:cubicBezTo>
                  <a:cubicBezTo>
                    <a:pt x="51544" y="9022"/>
                    <a:pt x="51415" y="8975"/>
                    <a:pt x="51299" y="8975"/>
                  </a:cubicBezTo>
                  <a:close/>
                  <a:moveTo>
                    <a:pt x="64147" y="11916"/>
                  </a:moveTo>
                  <a:cubicBezTo>
                    <a:pt x="64175" y="11922"/>
                    <a:pt x="64204" y="11928"/>
                    <a:pt x="64233" y="11930"/>
                  </a:cubicBezTo>
                  <a:cubicBezTo>
                    <a:pt x="64231" y="11943"/>
                    <a:pt x="64233" y="11953"/>
                    <a:pt x="64231" y="11966"/>
                  </a:cubicBezTo>
                  <a:lnTo>
                    <a:pt x="64231" y="11966"/>
                  </a:lnTo>
                  <a:cubicBezTo>
                    <a:pt x="64223" y="11963"/>
                    <a:pt x="64216" y="11960"/>
                    <a:pt x="64208" y="11958"/>
                  </a:cubicBezTo>
                  <a:cubicBezTo>
                    <a:pt x="64188" y="11945"/>
                    <a:pt x="64167" y="11930"/>
                    <a:pt x="64147" y="11916"/>
                  </a:cubicBezTo>
                  <a:close/>
                  <a:moveTo>
                    <a:pt x="36574" y="8357"/>
                  </a:moveTo>
                  <a:cubicBezTo>
                    <a:pt x="36418" y="8357"/>
                    <a:pt x="36268" y="8411"/>
                    <a:pt x="36130" y="8510"/>
                  </a:cubicBezTo>
                  <a:cubicBezTo>
                    <a:pt x="35406" y="9023"/>
                    <a:pt x="34663" y="9495"/>
                    <a:pt x="33795" y="9734"/>
                  </a:cubicBezTo>
                  <a:cubicBezTo>
                    <a:pt x="33591" y="9787"/>
                    <a:pt x="33410" y="9936"/>
                    <a:pt x="33208" y="9965"/>
                  </a:cubicBezTo>
                  <a:cubicBezTo>
                    <a:pt x="32842" y="10016"/>
                    <a:pt x="32548" y="10191"/>
                    <a:pt x="32242" y="10381"/>
                  </a:cubicBezTo>
                  <a:cubicBezTo>
                    <a:pt x="31958" y="10559"/>
                    <a:pt x="31909" y="10818"/>
                    <a:pt x="31884" y="11102"/>
                  </a:cubicBezTo>
                  <a:cubicBezTo>
                    <a:pt x="31878" y="11147"/>
                    <a:pt x="31957" y="11233"/>
                    <a:pt x="32008" y="11243"/>
                  </a:cubicBezTo>
                  <a:cubicBezTo>
                    <a:pt x="32366" y="11326"/>
                    <a:pt x="32555" y="11421"/>
                    <a:pt x="32746" y="11520"/>
                  </a:cubicBezTo>
                  <a:cubicBezTo>
                    <a:pt x="32911" y="11606"/>
                    <a:pt x="33014" y="11734"/>
                    <a:pt x="33131" y="11863"/>
                  </a:cubicBezTo>
                  <a:cubicBezTo>
                    <a:pt x="33202" y="11943"/>
                    <a:pt x="33311" y="11984"/>
                    <a:pt x="33416" y="11984"/>
                  </a:cubicBezTo>
                  <a:cubicBezTo>
                    <a:pt x="33490" y="11984"/>
                    <a:pt x="33561" y="11964"/>
                    <a:pt x="33617" y="11923"/>
                  </a:cubicBezTo>
                  <a:cubicBezTo>
                    <a:pt x="33789" y="11800"/>
                    <a:pt x="33943" y="11655"/>
                    <a:pt x="34118" y="11534"/>
                  </a:cubicBezTo>
                  <a:cubicBezTo>
                    <a:pt x="34139" y="11518"/>
                    <a:pt x="34172" y="11512"/>
                    <a:pt x="34206" y="11512"/>
                  </a:cubicBezTo>
                  <a:cubicBezTo>
                    <a:pt x="34242" y="11512"/>
                    <a:pt x="34281" y="11519"/>
                    <a:pt x="34310" y="11530"/>
                  </a:cubicBezTo>
                  <a:cubicBezTo>
                    <a:pt x="34358" y="11549"/>
                    <a:pt x="34404" y="11561"/>
                    <a:pt x="34446" y="11561"/>
                  </a:cubicBezTo>
                  <a:cubicBezTo>
                    <a:pt x="34501" y="11561"/>
                    <a:pt x="34550" y="11541"/>
                    <a:pt x="34588" y="11486"/>
                  </a:cubicBezTo>
                  <a:cubicBezTo>
                    <a:pt x="34753" y="11257"/>
                    <a:pt x="34895" y="11009"/>
                    <a:pt x="35073" y="10791"/>
                  </a:cubicBezTo>
                  <a:cubicBezTo>
                    <a:pt x="35251" y="10576"/>
                    <a:pt x="35461" y="10384"/>
                    <a:pt x="35663" y="10188"/>
                  </a:cubicBezTo>
                  <a:cubicBezTo>
                    <a:pt x="35703" y="10151"/>
                    <a:pt x="35781" y="10145"/>
                    <a:pt x="35841" y="10135"/>
                  </a:cubicBezTo>
                  <a:cubicBezTo>
                    <a:pt x="35846" y="10134"/>
                    <a:pt x="35851" y="10134"/>
                    <a:pt x="35856" y="10134"/>
                  </a:cubicBezTo>
                  <a:cubicBezTo>
                    <a:pt x="35932" y="10134"/>
                    <a:pt x="35931" y="10266"/>
                    <a:pt x="35843" y="10411"/>
                  </a:cubicBezTo>
                  <a:cubicBezTo>
                    <a:pt x="35696" y="10652"/>
                    <a:pt x="35540" y="10889"/>
                    <a:pt x="35398" y="11133"/>
                  </a:cubicBezTo>
                  <a:cubicBezTo>
                    <a:pt x="35323" y="11263"/>
                    <a:pt x="35356" y="11408"/>
                    <a:pt x="35405" y="11544"/>
                  </a:cubicBezTo>
                  <a:cubicBezTo>
                    <a:pt x="35438" y="11639"/>
                    <a:pt x="35558" y="11706"/>
                    <a:pt x="35659" y="11706"/>
                  </a:cubicBezTo>
                  <a:cubicBezTo>
                    <a:pt x="35696" y="11706"/>
                    <a:pt x="35731" y="11697"/>
                    <a:pt x="35758" y="11678"/>
                  </a:cubicBezTo>
                  <a:cubicBezTo>
                    <a:pt x="35843" y="11619"/>
                    <a:pt x="35949" y="11563"/>
                    <a:pt x="35993" y="11478"/>
                  </a:cubicBezTo>
                  <a:cubicBezTo>
                    <a:pt x="36122" y="11236"/>
                    <a:pt x="36310" y="11111"/>
                    <a:pt x="36582" y="11084"/>
                  </a:cubicBezTo>
                  <a:cubicBezTo>
                    <a:pt x="36683" y="11074"/>
                    <a:pt x="36788" y="11026"/>
                    <a:pt x="36881" y="10981"/>
                  </a:cubicBezTo>
                  <a:cubicBezTo>
                    <a:pt x="36975" y="10932"/>
                    <a:pt x="37098" y="10880"/>
                    <a:pt x="37133" y="10797"/>
                  </a:cubicBezTo>
                  <a:cubicBezTo>
                    <a:pt x="37296" y="10409"/>
                    <a:pt x="37742" y="10206"/>
                    <a:pt x="37800" y="9744"/>
                  </a:cubicBezTo>
                  <a:cubicBezTo>
                    <a:pt x="37808" y="9665"/>
                    <a:pt x="37932" y="9589"/>
                    <a:pt x="38018" y="9531"/>
                  </a:cubicBezTo>
                  <a:cubicBezTo>
                    <a:pt x="38104" y="9474"/>
                    <a:pt x="38210" y="9445"/>
                    <a:pt x="38308" y="9398"/>
                  </a:cubicBezTo>
                  <a:cubicBezTo>
                    <a:pt x="38415" y="9348"/>
                    <a:pt x="38458" y="9246"/>
                    <a:pt x="38468" y="9139"/>
                  </a:cubicBezTo>
                  <a:cubicBezTo>
                    <a:pt x="38481" y="9000"/>
                    <a:pt x="38476" y="8857"/>
                    <a:pt x="38468" y="8716"/>
                  </a:cubicBezTo>
                  <a:cubicBezTo>
                    <a:pt x="38462" y="8572"/>
                    <a:pt x="38350" y="8379"/>
                    <a:pt x="38275" y="8379"/>
                  </a:cubicBezTo>
                  <a:cubicBezTo>
                    <a:pt x="38272" y="8379"/>
                    <a:pt x="38269" y="8380"/>
                    <a:pt x="38266" y="8380"/>
                  </a:cubicBezTo>
                  <a:cubicBezTo>
                    <a:pt x="38169" y="8402"/>
                    <a:pt x="38054" y="8436"/>
                    <a:pt x="37989" y="8507"/>
                  </a:cubicBezTo>
                  <a:cubicBezTo>
                    <a:pt x="37890" y="8610"/>
                    <a:pt x="37798" y="8686"/>
                    <a:pt x="37714" y="8686"/>
                  </a:cubicBezTo>
                  <a:cubicBezTo>
                    <a:pt x="37681" y="8686"/>
                    <a:pt x="37650" y="8675"/>
                    <a:pt x="37620" y="8649"/>
                  </a:cubicBezTo>
                  <a:cubicBezTo>
                    <a:pt x="37310" y="8378"/>
                    <a:pt x="37005" y="8438"/>
                    <a:pt x="36734" y="8376"/>
                  </a:cubicBezTo>
                  <a:cubicBezTo>
                    <a:pt x="36680" y="8363"/>
                    <a:pt x="36626" y="8357"/>
                    <a:pt x="36574" y="8357"/>
                  </a:cubicBezTo>
                  <a:close/>
                  <a:moveTo>
                    <a:pt x="45103" y="10389"/>
                  </a:moveTo>
                  <a:cubicBezTo>
                    <a:pt x="45048" y="10389"/>
                    <a:pt x="44967" y="10431"/>
                    <a:pt x="44944" y="10474"/>
                  </a:cubicBezTo>
                  <a:cubicBezTo>
                    <a:pt x="44804" y="10754"/>
                    <a:pt x="44667" y="11034"/>
                    <a:pt x="44558" y="11326"/>
                  </a:cubicBezTo>
                  <a:cubicBezTo>
                    <a:pt x="44514" y="11450"/>
                    <a:pt x="44515" y="11605"/>
                    <a:pt x="44538" y="11737"/>
                  </a:cubicBezTo>
                  <a:cubicBezTo>
                    <a:pt x="44557" y="11824"/>
                    <a:pt x="44643" y="11910"/>
                    <a:pt x="44715" y="11979"/>
                  </a:cubicBezTo>
                  <a:cubicBezTo>
                    <a:pt x="44740" y="12004"/>
                    <a:pt x="44778" y="12014"/>
                    <a:pt x="44819" y="12014"/>
                  </a:cubicBezTo>
                  <a:cubicBezTo>
                    <a:pt x="44890" y="12014"/>
                    <a:pt x="44967" y="11984"/>
                    <a:pt x="44995" y="11942"/>
                  </a:cubicBezTo>
                  <a:cubicBezTo>
                    <a:pt x="45217" y="11605"/>
                    <a:pt x="45203" y="11210"/>
                    <a:pt x="45263" y="10803"/>
                  </a:cubicBezTo>
                  <a:cubicBezTo>
                    <a:pt x="45259" y="10731"/>
                    <a:pt x="45261" y="10623"/>
                    <a:pt x="45237" y="10523"/>
                  </a:cubicBezTo>
                  <a:cubicBezTo>
                    <a:pt x="45223" y="10468"/>
                    <a:pt x="45161" y="10395"/>
                    <a:pt x="45115" y="10389"/>
                  </a:cubicBezTo>
                  <a:cubicBezTo>
                    <a:pt x="45111" y="10389"/>
                    <a:pt x="45107" y="10389"/>
                    <a:pt x="45103" y="10389"/>
                  </a:cubicBezTo>
                  <a:close/>
                  <a:moveTo>
                    <a:pt x="55896" y="11981"/>
                  </a:moveTo>
                  <a:lnTo>
                    <a:pt x="55896" y="11981"/>
                  </a:lnTo>
                  <a:cubicBezTo>
                    <a:pt x="55901" y="12054"/>
                    <a:pt x="55894" y="12131"/>
                    <a:pt x="55995" y="12164"/>
                  </a:cubicBezTo>
                  <a:cubicBezTo>
                    <a:pt x="56002" y="12133"/>
                    <a:pt x="56025" y="12093"/>
                    <a:pt x="56015" y="12081"/>
                  </a:cubicBezTo>
                  <a:cubicBezTo>
                    <a:pt x="55979" y="12044"/>
                    <a:pt x="55937" y="12014"/>
                    <a:pt x="55896" y="11981"/>
                  </a:cubicBezTo>
                  <a:close/>
                  <a:moveTo>
                    <a:pt x="57638" y="12968"/>
                  </a:moveTo>
                  <a:lnTo>
                    <a:pt x="57613" y="13018"/>
                  </a:lnTo>
                  <a:lnTo>
                    <a:pt x="57559" y="13043"/>
                  </a:lnTo>
                  <a:lnTo>
                    <a:pt x="57559" y="13043"/>
                  </a:lnTo>
                  <a:lnTo>
                    <a:pt x="57589" y="12997"/>
                  </a:lnTo>
                  <a:lnTo>
                    <a:pt x="57638" y="12968"/>
                  </a:lnTo>
                  <a:close/>
                  <a:moveTo>
                    <a:pt x="34824" y="11951"/>
                  </a:moveTo>
                  <a:cubicBezTo>
                    <a:pt x="34819" y="11951"/>
                    <a:pt x="34813" y="11951"/>
                    <a:pt x="34808" y="11952"/>
                  </a:cubicBezTo>
                  <a:cubicBezTo>
                    <a:pt x="34247" y="12047"/>
                    <a:pt x="33760" y="12311"/>
                    <a:pt x="33317" y="12659"/>
                  </a:cubicBezTo>
                  <a:cubicBezTo>
                    <a:pt x="33176" y="12770"/>
                    <a:pt x="33214" y="12987"/>
                    <a:pt x="33384" y="13091"/>
                  </a:cubicBezTo>
                  <a:cubicBezTo>
                    <a:pt x="33465" y="13139"/>
                    <a:pt x="33555" y="13182"/>
                    <a:pt x="33640" y="13182"/>
                  </a:cubicBezTo>
                  <a:cubicBezTo>
                    <a:pt x="33687" y="13182"/>
                    <a:pt x="33732" y="13169"/>
                    <a:pt x="33773" y="13137"/>
                  </a:cubicBezTo>
                  <a:cubicBezTo>
                    <a:pt x="34192" y="12832"/>
                    <a:pt x="34600" y="12506"/>
                    <a:pt x="35009" y="12186"/>
                  </a:cubicBezTo>
                  <a:cubicBezTo>
                    <a:pt x="35030" y="12169"/>
                    <a:pt x="35029" y="12123"/>
                    <a:pt x="35038" y="12088"/>
                  </a:cubicBezTo>
                  <a:cubicBezTo>
                    <a:pt x="35025" y="12061"/>
                    <a:pt x="35020" y="12022"/>
                    <a:pt x="35000" y="12011"/>
                  </a:cubicBezTo>
                  <a:cubicBezTo>
                    <a:pt x="34943" y="11987"/>
                    <a:pt x="34880" y="11951"/>
                    <a:pt x="34824" y="11951"/>
                  </a:cubicBezTo>
                  <a:close/>
                  <a:moveTo>
                    <a:pt x="50712" y="12170"/>
                  </a:moveTo>
                  <a:cubicBezTo>
                    <a:pt x="50490" y="12170"/>
                    <a:pt x="50271" y="12313"/>
                    <a:pt x="50185" y="12540"/>
                  </a:cubicBezTo>
                  <a:cubicBezTo>
                    <a:pt x="50137" y="12664"/>
                    <a:pt x="50189" y="12850"/>
                    <a:pt x="50285" y="12919"/>
                  </a:cubicBezTo>
                  <a:cubicBezTo>
                    <a:pt x="50693" y="13208"/>
                    <a:pt x="51159" y="13345"/>
                    <a:pt x="51638" y="13450"/>
                  </a:cubicBezTo>
                  <a:cubicBezTo>
                    <a:pt x="51649" y="13452"/>
                    <a:pt x="51660" y="13453"/>
                    <a:pt x="51671" y="13453"/>
                  </a:cubicBezTo>
                  <a:cubicBezTo>
                    <a:pt x="51694" y="13453"/>
                    <a:pt x="51717" y="13450"/>
                    <a:pt x="51740" y="13450"/>
                  </a:cubicBezTo>
                  <a:cubicBezTo>
                    <a:pt x="51918" y="13417"/>
                    <a:pt x="52069" y="13338"/>
                    <a:pt x="52192" y="13209"/>
                  </a:cubicBezTo>
                  <a:cubicBezTo>
                    <a:pt x="52248" y="13152"/>
                    <a:pt x="52261" y="12981"/>
                    <a:pt x="52204" y="12926"/>
                  </a:cubicBezTo>
                  <a:cubicBezTo>
                    <a:pt x="51792" y="12537"/>
                    <a:pt x="51346" y="12219"/>
                    <a:pt x="50756" y="12172"/>
                  </a:cubicBezTo>
                  <a:cubicBezTo>
                    <a:pt x="50741" y="12170"/>
                    <a:pt x="50727" y="12170"/>
                    <a:pt x="50712" y="12170"/>
                  </a:cubicBezTo>
                  <a:close/>
                  <a:moveTo>
                    <a:pt x="46970" y="13830"/>
                  </a:moveTo>
                  <a:lnTo>
                    <a:pt x="46889" y="13853"/>
                  </a:lnTo>
                  <a:cubicBezTo>
                    <a:pt x="46896" y="13862"/>
                    <a:pt x="46904" y="13869"/>
                    <a:pt x="46912" y="13881"/>
                  </a:cubicBezTo>
                  <a:cubicBezTo>
                    <a:pt x="46913" y="13881"/>
                    <a:pt x="46913" y="13881"/>
                    <a:pt x="46914" y="13882"/>
                  </a:cubicBezTo>
                  <a:lnTo>
                    <a:pt x="46970" y="13830"/>
                  </a:lnTo>
                  <a:close/>
                  <a:moveTo>
                    <a:pt x="46171" y="13432"/>
                  </a:moveTo>
                  <a:cubicBezTo>
                    <a:pt x="46045" y="13432"/>
                    <a:pt x="45926" y="13465"/>
                    <a:pt x="45821" y="13561"/>
                  </a:cubicBezTo>
                  <a:cubicBezTo>
                    <a:pt x="45788" y="13589"/>
                    <a:pt x="45778" y="13707"/>
                    <a:pt x="45805" y="13728"/>
                  </a:cubicBezTo>
                  <a:cubicBezTo>
                    <a:pt x="45876" y="13788"/>
                    <a:pt x="45970" y="13823"/>
                    <a:pt x="46057" y="13868"/>
                  </a:cubicBezTo>
                  <a:lnTo>
                    <a:pt x="46057" y="13868"/>
                  </a:lnTo>
                  <a:cubicBezTo>
                    <a:pt x="46047" y="13874"/>
                    <a:pt x="46036" y="13881"/>
                    <a:pt x="46026" y="13888"/>
                  </a:cubicBezTo>
                  <a:cubicBezTo>
                    <a:pt x="46035" y="13883"/>
                    <a:pt x="46042" y="13883"/>
                    <a:pt x="46051" y="13882"/>
                  </a:cubicBezTo>
                  <a:cubicBezTo>
                    <a:pt x="46053" y="13877"/>
                    <a:pt x="46057" y="13873"/>
                    <a:pt x="46059" y="13869"/>
                  </a:cubicBezTo>
                  <a:lnTo>
                    <a:pt x="46059" y="13869"/>
                  </a:lnTo>
                  <a:cubicBezTo>
                    <a:pt x="46059" y="13869"/>
                    <a:pt x="46059" y="13869"/>
                    <a:pt x="46059" y="13869"/>
                  </a:cubicBezTo>
                  <a:cubicBezTo>
                    <a:pt x="46188" y="13786"/>
                    <a:pt x="46319" y="13703"/>
                    <a:pt x="46445" y="13615"/>
                  </a:cubicBezTo>
                  <a:cubicBezTo>
                    <a:pt x="46462" y="13599"/>
                    <a:pt x="46474" y="13549"/>
                    <a:pt x="46465" y="13523"/>
                  </a:cubicBezTo>
                  <a:cubicBezTo>
                    <a:pt x="46457" y="13495"/>
                    <a:pt x="46421" y="13466"/>
                    <a:pt x="46391" y="13459"/>
                  </a:cubicBezTo>
                  <a:cubicBezTo>
                    <a:pt x="46316" y="13443"/>
                    <a:pt x="46243" y="13432"/>
                    <a:pt x="46171" y="13432"/>
                  </a:cubicBezTo>
                  <a:close/>
                  <a:moveTo>
                    <a:pt x="62827" y="13992"/>
                  </a:moveTo>
                  <a:cubicBezTo>
                    <a:pt x="62854" y="13992"/>
                    <a:pt x="62873" y="14020"/>
                    <a:pt x="62892" y="14044"/>
                  </a:cubicBezTo>
                  <a:cubicBezTo>
                    <a:pt x="62852" y="14040"/>
                    <a:pt x="62809" y="14033"/>
                    <a:pt x="62768" y="14027"/>
                  </a:cubicBezTo>
                  <a:cubicBezTo>
                    <a:pt x="62792" y="14001"/>
                    <a:pt x="62810" y="13992"/>
                    <a:pt x="62827" y="13992"/>
                  </a:cubicBezTo>
                  <a:close/>
                  <a:moveTo>
                    <a:pt x="62892" y="14044"/>
                  </a:moveTo>
                  <a:lnTo>
                    <a:pt x="62892" y="14044"/>
                  </a:lnTo>
                  <a:cubicBezTo>
                    <a:pt x="62917" y="14047"/>
                    <a:pt x="62940" y="14048"/>
                    <a:pt x="62964" y="14053"/>
                  </a:cubicBezTo>
                  <a:cubicBezTo>
                    <a:pt x="62969" y="14063"/>
                    <a:pt x="62974" y="14073"/>
                    <a:pt x="62976" y="14083"/>
                  </a:cubicBezTo>
                  <a:cubicBezTo>
                    <a:pt x="62963" y="14081"/>
                    <a:pt x="62953" y="14083"/>
                    <a:pt x="62940" y="14080"/>
                  </a:cubicBezTo>
                  <a:cubicBezTo>
                    <a:pt x="62921" y="14077"/>
                    <a:pt x="62907" y="14061"/>
                    <a:pt x="62892" y="14044"/>
                  </a:cubicBezTo>
                  <a:close/>
                  <a:moveTo>
                    <a:pt x="53300" y="13574"/>
                  </a:moveTo>
                  <a:cubicBezTo>
                    <a:pt x="53291" y="13574"/>
                    <a:pt x="53282" y="13574"/>
                    <a:pt x="53273" y="13575"/>
                  </a:cubicBezTo>
                  <a:cubicBezTo>
                    <a:pt x="53211" y="13581"/>
                    <a:pt x="53135" y="13616"/>
                    <a:pt x="53096" y="13664"/>
                  </a:cubicBezTo>
                  <a:cubicBezTo>
                    <a:pt x="52924" y="13855"/>
                    <a:pt x="52888" y="14096"/>
                    <a:pt x="52882" y="14343"/>
                  </a:cubicBezTo>
                  <a:cubicBezTo>
                    <a:pt x="52882" y="14367"/>
                    <a:pt x="52917" y="14400"/>
                    <a:pt x="52943" y="14419"/>
                  </a:cubicBezTo>
                  <a:cubicBezTo>
                    <a:pt x="53031" y="14477"/>
                    <a:pt x="53123" y="14507"/>
                    <a:pt x="53217" y="14507"/>
                  </a:cubicBezTo>
                  <a:cubicBezTo>
                    <a:pt x="53289" y="14507"/>
                    <a:pt x="53361" y="14490"/>
                    <a:pt x="53433" y="14454"/>
                  </a:cubicBezTo>
                  <a:cubicBezTo>
                    <a:pt x="53598" y="14371"/>
                    <a:pt x="53697" y="14234"/>
                    <a:pt x="53719" y="14080"/>
                  </a:cubicBezTo>
                  <a:cubicBezTo>
                    <a:pt x="53740" y="13822"/>
                    <a:pt x="53519" y="13574"/>
                    <a:pt x="53300" y="13574"/>
                  </a:cubicBezTo>
                  <a:close/>
                  <a:moveTo>
                    <a:pt x="57085" y="14678"/>
                  </a:moveTo>
                  <a:lnTo>
                    <a:pt x="57085" y="14678"/>
                  </a:lnTo>
                  <a:cubicBezTo>
                    <a:pt x="57107" y="14690"/>
                    <a:pt x="57130" y="14698"/>
                    <a:pt x="57151" y="14708"/>
                  </a:cubicBezTo>
                  <a:lnTo>
                    <a:pt x="57183" y="14744"/>
                  </a:lnTo>
                  <a:lnTo>
                    <a:pt x="57183" y="14744"/>
                  </a:lnTo>
                  <a:lnTo>
                    <a:pt x="57128" y="14736"/>
                  </a:lnTo>
                  <a:cubicBezTo>
                    <a:pt x="57114" y="14716"/>
                    <a:pt x="57100" y="14698"/>
                    <a:pt x="57085" y="14678"/>
                  </a:cubicBezTo>
                  <a:close/>
                  <a:moveTo>
                    <a:pt x="44597" y="15350"/>
                  </a:moveTo>
                  <a:lnTo>
                    <a:pt x="44597" y="15350"/>
                  </a:lnTo>
                  <a:cubicBezTo>
                    <a:pt x="44603" y="15359"/>
                    <a:pt x="44609" y="15369"/>
                    <a:pt x="44616" y="15377"/>
                  </a:cubicBezTo>
                  <a:lnTo>
                    <a:pt x="44557" y="15390"/>
                  </a:lnTo>
                  <a:lnTo>
                    <a:pt x="44557" y="15390"/>
                  </a:lnTo>
                  <a:lnTo>
                    <a:pt x="44593" y="15361"/>
                  </a:lnTo>
                  <a:cubicBezTo>
                    <a:pt x="44594" y="15359"/>
                    <a:pt x="44595" y="15355"/>
                    <a:pt x="44597" y="15350"/>
                  </a:cubicBezTo>
                  <a:close/>
                  <a:moveTo>
                    <a:pt x="58744" y="15402"/>
                  </a:moveTo>
                  <a:cubicBezTo>
                    <a:pt x="58740" y="15429"/>
                    <a:pt x="58743" y="15458"/>
                    <a:pt x="58730" y="15479"/>
                  </a:cubicBezTo>
                  <a:cubicBezTo>
                    <a:pt x="58727" y="15486"/>
                    <a:pt x="58718" y="15491"/>
                    <a:pt x="58713" y="15498"/>
                  </a:cubicBezTo>
                  <a:cubicBezTo>
                    <a:pt x="58723" y="15466"/>
                    <a:pt x="58734" y="15432"/>
                    <a:pt x="58744" y="15402"/>
                  </a:cubicBezTo>
                  <a:close/>
                  <a:moveTo>
                    <a:pt x="58713" y="15498"/>
                  </a:moveTo>
                  <a:lnTo>
                    <a:pt x="58713" y="15498"/>
                  </a:lnTo>
                  <a:cubicBezTo>
                    <a:pt x="58704" y="15526"/>
                    <a:pt x="58694" y="15554"/>
                    <a:pt x="58687" y="15582"/>
                  </a:cubicBezTo>
                  <a:cubicBezTo>
                    <a:pt x="58661" y="15595"/>
                    <a:pt x="58634" y="15610"/>
                    <a:pt x="58606" y="15624"/>
                  </a:cubicBezTo>
                  <a:cubicBezTo>
                    <a:pt x="58579" y="15640"/>
                    <a:pt x="58555" y="15656"/>
                    <a:pt x="58527" y="15673"/>
                  </a:cubicBezTo>
                  <a:cubicBezTo>
                    <a:pt x="58572" y="15634"/>
                    <a:pt x="58618" y="15595"/>
                    <a:pt x="58662" y="15558"/>
                  </a:cubicBezTo>
                  <a:cubicBezTo>
                    <a:pt x="58680" y="15538"/>
                    <a:pt x="58698" y="15518"/>
                    <a:pt x="58713" y="15498"/>
                  </a:cubicBezTo>
                  <a:close/>
                  <a:moveTo>
                    <a:pt x="42270" y="16060"/>
                  </a:moveTo>
                  <a:cubicBezTo>
                    <a:pt x="42258" y="16060"/>
                    <a:pt x="42246" y="16062"/>
                    <a:pt x="42232" y="16064"/>
                  </a:cubicBezTo>
                  <a:cubicBezTo>
                    <a:pt x="41996" y="16133"/>
                    <a:pt x="41795" y="16317"/>
                    <a:pt x="41733" y="16527"/>
                  </a:cubicBezTo>
                  <a:cubicBezTo>
                    <a:pt x="41703" y="16623"/>
                    <a:pt x="41846" y="16803"/>
                    <a:pt x="41963" y="16821"/>
                  </a:cubicBezTo>
                  <a:cubicBezTo>
                    <a:pt x="41986" y="16824"/>
                    <a:pt x="42009" y="16825"/>
                    <a:pt x="42033" y="16825"/>
                  </a:cubicBezTo>
                  <a:cubicBezTo>
                    <a:pt x="42187" y="16825"/>
                    <a:pt x="42337" y="16756"/>
                    <a:pt x="42404" y="16634"/>
                  </a:cubicBezTo>
                  <a:cubicBezTo>
                    <a:pt x="42489" y="16476"/>
                    <a:pt x="42496" y="16314"/>
                    <a:pt x="42399" y="16151"/>
                  </a:cubicBezTo>
                  <a:cubicBezTo>
                    <a:pt x="42364" y="16094"/>
                    <a:pt x="42328" y="16060"/>
                    <a:pt x="42270" y="16060"/>
                  </a:cubicBezTo>
                  <a:close/>
                  <a:moveTo>
                    <a:pt x="51808" y="16828"/>
                  </a:moveTo>
                  <a:lnTo>
                    <a:pt x="51869" y="16836"/>
                  </a:lnTo>
                  <a:cubicBezTo>
                    <a:pt x="51862" y="16842"/>
                    <a:pt x="51856" y="16849"/>
                    <a:pt x="51849" y="16854"/>
                  </a:cubicBezTo>
                  <a:lnTo>
                    <a:pt x="51846" y="16854"/>
                  </a:lnTo>
                  <a:lnTo>
                    <a:pt x="51808" y="16828"/>
                  </a:lnTo>
                  <a:close/>
                  <a:moveTo>
                    <a:pt x="36993" y="11503"/>
                  </a:moveTo>
                  <a:cubicBezTo>
                    <a:pt x="36874" y="11503"/>
                    <a:pt x="36763" y="11527"/>
                    <a:pt x="36682" y="11605"/>
                  </a:cubicBezTo>
                  <a:cubicBezTo>
                    <a:pt x="36415" y="11866"/>
                    <a:pt x="36048" y="11909"/>
                    <a:pt x="35764" y="12114"/>
                  </a:cubicBezTo>
                  <a:cubicBezTo>
                    <a:pt x="35655" y="12194"/>
                    <a:pt x="35577" y="12322"/>
                    <a:pt x="35485" y="12427"/>
                  </a:cubicBezTo>
                  <a:cubicBezTo>
                    <a:pt x="35530" y="12697"/>
                    <a:pt x="35355" y="12774"/>
                    <a:pt x="35147" y="12865"/>
                  </a:cubicBezTo>
                  <a:cubicBezTo>
                    <a:pt x="34994" y="12933"/>
                    <a:pt x="34880" y="13087"/>
                    <a:pt x="34756" y="13212"/>
                  </a:cubicBezTo>
                  <a:cubicBezTo>
                    <a:pt x="34696" y="13269"/>
                    <a:pt x="34700" y="13357"/>
                    <a:pt x="34765" y="13403"/>
                  </a:cubicBezTo>
                  <a:cubicBezTo>
                    <a:pt x="34878" y="13486"/>
                    <a:pt x="35003" y="13550"/>
                    <a:pt x="35122" y="13625"/>
                  </a:cubicBezTo>
                  <a:cubicBezTo>
                    <a:pt x="35197" y="13674"/>
                    <a:pt x="35215" y="13731"/>
                    <a:pt x="35167" y="13774"/>
                  </a:cubicBezTo>
                  <a:cubicBezTo>
                    <a:pt x="35147" y="13791"/>
                    <a:pt x="35114" y="13801"/>
                    <a:pt x="35085" y="13801"/>
                  </a:cubicBezTo>
                  <a:cubicBezTo>
                    <a:pt x="35079" y="13801"/>
                    <a:pt x="35074" y="13801"/>
                    <a:pt x="35069" y="13800"/>
                  </a:cubicBezTo>
                  <a:cubicBezTo>
                    <a:pt x="34825" y="13769"/>
                    <a:pt x="34584" y="13710"/>
                    <a:pt x="34340" y="13707"/>
                  </a:cubicBezTo>
                  <a:cubicBezTo>
                    <a:pt x="34337" y="13707"/>
                    <a:pt x="34334" y="13707"/>
                    <a:pt x="34331" y="13707"/>
                  </a:cubicBezTo>
                  <a:cubicBezTo>
                    <a:pt x="34101" y="13707"/>
                    <a:pt x="33919" y="13914"/>
                    <a:pt x="33832" y="14176"/>
                  </a:cubicBezTo>
                  <a:cubicBezTo>
                    <a:pt x="33766" y="14378"/>
                    <a:pt x="33842" y="14518"/>
                    <a:pt x="33991" y="14637"/>
                  </a:cubicBezTo>
                  <a:cubicBezTo>
                    <a:pt x="34129" y="14749"/>
                    <a:pt x="34270" y="14858"/>
                    <a:pt x="34412" y="14964"/>
                  </a:cubicBezTo>
                  <a:cubicBezTo>
                    <a:pt x="34658" y="15149"/>
                    <a:pt x="34906" y="15330"/>
                    <a:pt x="35199" y="15330"/>
                  </a:cubicBezTo>
                  <a:cubicBezTo>
                    <a:pt x="35312" y="15330"/>
                    <a:pt x="35432" y="15303"/>
                    <a:pt x="35561" y="15239"/>
                  </a:cubicBezTo>
                  <a:cubicBezTo>
                    <a:pt x="35589" y="15226"/>
                    <a:pt x="35627" y="15219"/>
                    <a:pt x="35664" y="15219"/>
                  </a:cubicBezTo>
                  <a:cubicBezTo>
                    <a:pt x="35702" y="15219"/>
                    <a:pt x="35738" y="15226"/>
                    <a:pt x="35762" y="15242"/>
                  </a:cubicBezTo>
                  <a:cubicBezTo>
                    <a:pt x="36016" y="15402"/>
                    <a:pt x="36302" y="15397"/>
                    <a:pt x="36582" y="15425"/>
                  </a:cubicBezTo>
                  <a:cubicBezTo>
                    <a:pt x="36610" y="15429"/>
                    <a:pt x="36637" y="15460"/>
                    <a:pt x="36662" y="15480"/>
                  </a:cubicBezTo>
                  <a:cubicBezTo>
                    <a:pt x="36630" y="15495"/>
                    <a:pt x="36600" y="15518"/>
                    <a:pt x="36566" y="15525"/>
                  </a:cubicBezTo>
                  <a:cubicBezTo>
                    <a:pt x="36112" y="15598"/>
                    <a:pt x="35656" y="15670"/>
                    <a:pt x="35203" y="15746"/>
                  </a:cubicBezTo>
                  <a:cubicBezTo>
                    <a:pt x="35081" y="15766"/>
                    <a:pt x="34964" y="15910"/>
                    <a:pt x="34950" y="16049"/>
                  </a:cubicBezTo>
                  <a:cubicBezTo>
                    <a:pt x="34914" y="16377"/>
                    <a:pt x="35030" y="16628"/>
                    <a:pt x="35297" y="16758"/>
                  </a:cubicBezTo>
                  <a:cubicBezTo>
                    <a:pt x="35424" y="16818"/>
                    <a:pt x="35560" y="16872"/>
                    <a:pt x="35698" y="16888"/>
                  </a:cubicBezTo>
                  <a:cubicBezTo>
                    <a:pt x="35775" y="16897"/>
                    <a:pt x="35854" y="16898"/>
                    <a:pt x="35933" y="16898"/>
                  </a:cubicBezTo>
                  <a:cubicBezTo>
                    <a:pt x="35991" y="16898"/>
                    <a:pt x="36050" y="16897"/>
                    <a:pt x="36108" y="16897"/>
                  </a:cubicBezTo>
                  <a:cubicBezTo>
                    <a:pt x="36184" y="16897"/>
                    <a:pt x="36260" y="16899"/>
                    <a:pt x="36335" y="16907"/>
                  </a:cubicBezTo>
                  <a:cubicBezTo>
                    <a:pt x="36402" y="16913"/>
                    <a:pt x="36469" y="16917"/>
                    <a:pt x="36534" y="16917"/>
                  </a:cubicBezTo>
                  <a:cubicBezTo>
                    <a:pt x="36861" y="16917"/>
                    <a:pt x="37165" y="16834"/>
                    <a:pt x="37454" y="16653"/>
                  </a:cubicBezTo>
                  <a:cubicBezTo>
                    <a:pt x="37570" y="16580"/>
                    <a:pt x="37707" y="16509"/>
                    <a:pt x="37839" y="16494"/>
                  </a:cubicBezTo>
                  <a:cubicBezTo>
                    <a:pt x="38157" y="16458"/>
                    <a:pt x="38476" y="16466"/>
                    <a:pt x="38783" y="16354"/>
                  </a:cubicBezTo>
                  <a:cubicBezTo>
                    <a:pt x="38800" y="16348"/>
                    <a:pt x="38820" y="16345"/>
                    <a:pt x="38841" y="16345"/>
                  </a:cubicBezTo>
                  <a:cubicBezTo>
                    <a:pt x="38888" y="16345"/>
                    <a:pt x="38940" y="16359"/>
                    <a:pt x="38985" y="16376"/>
                  </a:cubicBezTo>
                  <a:cubicBezTo>
                    <a:pt x="39216" y="16458"/>
                    <a:pt x="39453" y="16535"/>
                    <a:pt x="39672" y="16644"/>
                  </a:cubicBezTo>
                  <a:cubicBezTo>
                    <a:pt x="39791" y="16702"/>
                    <a:pt x="39905" y="16733"/>
                    <a:pt x="40025" y="16733"/>
                  </a:cubicBezTo>
                  <a:cubicBezTo>
                    <a:pt x="40077" y="16733"/>
                    <a:pt x="40129" y="16727"/>
                    <a:pt x="40183" y="16716"/>
                  </a:cubicBezTo>
                  <a:cubicBezTo>
                    <a:pt x="40321" y="16687"/>
                    <a:pt x="40462" y="16659"/>
                    <a:pt x="40604" y="16643"/>
                  </a:cubicBezTo>
                  <a:cubicBezTo>
                    <a:pt x="40826" y="16617"/>
                    <a:pt x="41004" y="16508"/>
                    <a:pt x="41158" y="16356"/>
                  </a:cubicBezTo>
                  <a:cubicBezTo>
                    <a:pt x="41486" y="16034"/>
                    <a:pt x="41775" y="15677"/>
                    <a:pt x="42125" y="15376"/>
                  </a:cubicBezTo>
                  <a:cubicBezTo>
                    <a:pt x="42227" y="15288"/>
                    <a:pt x="42284" y="15146"/>
                    <a:pt x="42350" y="15020"/>
                  </a:cubicBezTo>
                  <a:cubicBezTo>
                    <a:pt x="42496" y="14740"/>
                    <a:pt x="42386" y="14376"/>
                    <a:pt x="42096" y="14185"/>
                  </a:cubicBezTo>
                  <a:cubicBezTo>
                    <a:pt x="42061" y="14162"/>
                    <a:pt x="42011" y="14153"/>
                    <a:pt x="41962" y="14153"/>
                  </a:cubicBezTo>
                  <a:cubicBezTo>
                    <a:pt x="41939" y="14153"/>
                    <a:pt x="41916" y="14155"/>
                    <a:pt x="41895" y="14159"/>
                  </a:cubicBezTo>
                  <a:cubicBezTo>
                    <a:pt x="41747" y="14185"/>
                    <a:pt x="41640" y="14282"/>
                    <a:pt x="41566" y="14407"/>
                  </a:cubicBezTo>
                  <a:cubicBezTo>
                    <a:pt x="41535" y="14460"/>
                    <a:pt x="41498" y="14493"/>
                    <a:pt x="41461" y="14493"/>
                  </a:cubicBezTo>
                  <a:cubicBezTo>
                    <a:pt x="41441" y="14493"/>
                    <a:pt x="41420" y="14483"/>
                    <a:pt x="41400" y="14460"/>
                  </a:cubicBezTo>
                  <a:cubicBezTo>
                    <a:pt x="41272" y="14312"/>
                    <a:pt x="40991" y="14259"/>
                    <a:pt x="41083" y="13969"/>
                  </a:cubicBezTo>
                  <a:cubicBezTo>
                    <a:pt x="40971" y="13826"/>
                    <a:pt x="40863" y="13690"/>
                    <a:pt x="41037" y="13510"/>
                  </a:cubicBezTo>
                  <a:cubicBezTo>
                    <a:pt x="41140" y="13407"/>
                    <a:pt x="41186" y="13269"/>
                    <a:pt x="41179" y="13121"/>
                  </a:cubicBezTo>
                  <a:cubicBezTo>
                    <a:pt x="41163" y="12797"/>
                    <a:pt x="41224" y="12491"/>
                    <a:pt x="41373" y="12200"/>
                  </a:cubicBezTo>
                  <a:cubicBezTo>
                    <a:pt x="41423" y="12100"/>
                    <a:pt x="41373" y="11995"/>
                    <a:pt x="41291" y="11915"/>
                  </a:cubicBezTo>
                  <a:cubicBezTo>
                    <a:pt x="41236" y="11861"/>
                    <a:pt x="41168" y="11834"/>
                    <a:pt x="41096" y="11834"/>
                  </a:cubicBezTo>
                  <a:cubicBezTo>
                    <a:pt x="41033" y="11834"/>
                    <a:pt x="40966" y="11856"/>
                    <a:pt x="40904" y="11900"/>
                  </a:cubicBezTo>
                  <a:cubicBezTo>
                    <a:pt x="40614" y="12107"/>
                    <a:pt x="40330" y="12316"/>
                    <a:pt x="40045" y="12530"/>
                  </a:cubicBezTo>
                  <a:cubicBezTo>
                    <a:pt x="39888" y="12648"/>
                    <a:pt x="39852" y="12820"/>
                    <a:pt x="39873" y="13005"/>
                  </a:cubicBezTo>
                  <a:cubicBezTo>
                    <a:pt x="39886" y="13109"/>
                    <a:pt x="39908" y="13213"/>
                    <a:pt x="39938" y="13315"/>
                  </a:cubicBezTo>
                  <a:cubicBezTo>
                    <a:pt x="40001" y="13528"/>
                    <a:pt x="39886" y="13645"/>
                    <a:pt x="39724" y="13743"/>
                  </a:cubicBezTo>
                  <a:cubicBezTo>
                    <a:pt x="39694" y="13760"/>
                    <a:pt x="39665" y="13783"/>
                    <a:pt x="39637" y="13802"/>
                  </a:cubicBezTo>
                  <a:cubicBezTo>
                    <a:pt x="39451" y="13912"/>
                    <a:pt x="39441" y="14076"/>
                    <a:pt x="39500" y="14261"/>
                  </a:cubicBezTo>
                  <a:cubicBezTo>
                    <a:pt x="39523" y="14327"/>
                    <a:pt x="39555" y="14393"/>
                    <a:pt x="39569" y="14460"/>
                  </a:cubicBezTo>
                  <a:cubicBezTo>
                    <a:pt x="39592" y="14603"/>
                    <a:pt x="39481" y="14762"/>
                    <a:pt x="39364" y="14762"/>
                  </a:cubicBezTo>
                  <a:cubicBezTo>
                    <a:pt x="39355" y="14762"/>
                    <a:pt x="39346" y="14761"/>
                    <a:pt x="39337" y="14759"/>
                  </a:cubicBezTo>
                  <a:cubicBezTo>
                    <a:pt x="39027" y="14698"/>
                    <a:pt x="38712" y="14634"/>
                    <a:pt x="38404" y="14558"/>
                  </a:cubicBezTo>
                  <a:cubicBezTo>
                    <a:pt x="38359" y="14548"/>
                    <a:pt x="38293" y="14433"/>
                    <a:pt x="38308" y="14411"/>
                  </a:cubicBezTo>
                  <a:cubicBezTo>
                    <a:pt x="38496" y="14110"/>
                    <a:pt x="38295" y="13787"/>
                    <a:pt x="38361" y="13509"/>
                  </a:cubicBezTo>
                  <a:cubicBezTo>
                    <a:pt x="38345" y="13236"/>
                    <a:pt x="38346" y="12989"/>
                    <a:pt x="38311" y="12745"/>
                  </a:cubicBezTo>
                  <a:cubicBezTo>
                    <a:pt x="38276" y="12510"/>
                    <a:pt x="38113" y="12397"/>
                    <a:pt x="37879" y="12341"/>
                  </a:cubicBezTo>
                  <a:cubicBezTo>
                    <a:pt x="37671" y="12289"/>
                    <a:pt x="37676" y="12272"/>
                    <a:pt x="37676" y="12065"/>
                  </a:cubicBezTo>
                  <a:cubicBezTo>
                    <a:pt x="37676" y="11741"/>
                    <a:pt x="37559" y="11577"/>
                    <a:pt x="37298" y="11536"/>
                  </a:cubicBezTo>
                  <a:cubicBezTo>
                    <a:pt x="37200" y="11520"/>
                    <a:pt x="37094" y="11503"/>
                    <a:pt x="36993" y="11503"/>
                  </a:cubicBezTo>
                  <a:close/>
                  <a:moveTo>
                    <a:pt x="48666" y="16595"/>
                  </a:moveTo>
                  <a:cubicBezTo>
                    <a:pt x="48550" y="16595"/>
                    <a:pt x="48457" y="16728"/>
                    <a:pt x="48490" y="16874"/>
                  </a:cubicBezTo>
                  <a:cubicBezTo>
                    <a:pt x="48497" y="16904"/>
                    <a:pt x="48533" y="16943"/>
                    <a:pt x="48560" y="16946"/>
                  </a:cubicBezTo>
                  <a:cubicBezTo>
                    <a:pt x="48567" y="16947"/>
                    <a:pt x="48573" y="16947"/>
                    <a:pt x="48579" y="16947"/>
                  </a:cubicBezTo>
                  <a:cubicBezTo>
                    <a:pt x="48695" y="16947"/>
                    <a:pt x="48839" y="16792"/>
                    <a:pt x="48771" y="16666"/>
                  </a:cubicBezTo>
                  <a:cubicBezTo>
                    <a:pt x="48756" y="16638"/>
                    <a:pt x="48727" y="16605"/>
                    <a:pt x="48700" y="16598"/>
                  </a:cubicBezTo>
                  <a:cubicBezTo>
                    <a:pt x="48688" y="16596"/>
                    <a:pt x="48677" y="16595"/>
                    <a:pt x="48666" y="16595"/>
                  </a:cubicBezTo>
                  <a:close/>
                  <a:moveTo>
                    <a:pt x="46708" y="17059"/>
                  </a:moveTo>
                  <a:cubicBezTo>
                    <a:pt x="46701" y="17060"/>
                    <a:pt x="46696" y="17060"/>
                    <a:pt x="46689" y="17062"/>
                  </a:cubicBezTo>
                  <a:cubicBezTo>
                    <a:pt x="46686" y="17069"/>
                    <a:pt x="46682" y="17080"/>
                    <a:pt x="46678" y="17089"/>
                  </a:cubicBezTo>
                  <a:cubicBezTo>
                    <a:pt x="46694" y="17088"/>
                    <a:pt x="46705" y="17088"/>
                    <a:pt x="46718" y="17086"/>
                  </a:cubicBezTo>
                  <a:cubicBezTo>
                    <a:pt x="46715" y="17076"/>
                    <a:pt x="46712" y="17069"/>
                    <a:pt x="46708" y="17059"/>
                  </a:cubicBezTo>
                  <a:close/>
                  <a:moveTo>
                    <a:pt x="47602" y="17244"/>
                  </a:moveTo>
                  <a:cubicBezTo>
                    <a:pt x="47585" y="17248"/>
                    <a:pt x="47566" y="17254"/>
                    <a:pt x="47550" y="17258"/>
                  </a:cubicBezTo>
                  <a:cubicBezTo>
                    <a:pt x="47557" y="17267"/>
                    <a:pt x="47569" y="17268"/>
                    <a:pt x="47575" y="17277"/>
                  </a:cubicBezTo>
                  <a:lnTo>
                    <a:pt x="47580" y="17277"/>
                  </a:lnTo>
                  <a:cubicBezTo>
                    <a:pt x="47587" y="17266"/>
                    <a:pt x="47596" y="17255"/>
                    <a:pt x="47602" y="17244"/>
                  </a:cubicBezTo>
                  <a:close/>
                  <a:moveTo>
                    <a:pt x="47007" y="17065"/>
                  </a:moveTo>
                  <a:cubicBezTo>
                    <a:pt x="46913" y="17065"/>
                    <a:pt x="46816" y="17074"/>
                    <a:pt x="46718" y="17086"/>
                  </a:cubicBezTo>
                  <a:cubicBezTo>
                    <a:pt x="46814" y="17332"/>
                    <a:pt x="46856" y="17428"/>
                    <a:pt x="46973" y="17428"/>
                  </a:cubicBezTo>
                  <a:cubicBezTo>
                    <a:pt x="47047" y="17428"/>
                    <a:pt x="47152" y="17389"/>
                    <a:pt x="47321" y="17326"/>
                  </a:cubicBezTo>
                  <a:cubicBezTo>
                    <a:pt x="47394" y="17299"/>
                    <a:pt x="47473" y="17281"/>
                    <a:pt x="47550" y="17260"/>
                  </a:cubicBezTo>
                  <a:cubicBezTo>
                    <a:pt x="47387" y="17106"/>
                    <a:pt x="47202" y="17065"/>
                    <a:pt x="47007" y="17065"/>
                  </a:cubicBezTo>
                  <a:close/>
                  <a:moveTo>
                    <a:pt x="44077" y="13104"/>
                  </a:moveTo>
                  <a:cubicBezTo>
                    <a:pt x="44004" y="13104"/>
                    <a:pt x="43933" y="13130"/>
                    <a:pt x="43905" y="13183"/>
                  </a:cubicBezTo>
                  <a:cubicBezTo>
                    <a:pt x="43842" y="13307"/>
                    <a:pt x="43771" y="13431"/>
                    <a:pt x="43738" y="13565"/>
                  </a:cubicBezTo>
                  <a:cubicBezTo>
                    <a:pt x="43676" y="13800"/>
                    <a:pt x="43676" y="14053"/>
                    <a:pt x="43496" y="14249"/>
                  </a:cubicBezTo>
                  <a:cubicBezTo>
                    <a:pt x="43455" y="14297"/>
                    <a:pt x="43432" y="14383"/>
                    <a:pt x="43441" y="14446"/>
                  </a:cubicBezTo>
                  <a:cubicBezTo>
                    <a:pt x="43489" y="14785"/>
                    <a:pt x="43634" y="15115"/>
                    <a:pt x="43486" y="15466"/>
                  </a:cubicBezTo>
                  <a:cubicBezTo>
                    <a:pt x="43476" y="15486"/>
                    <a:pt x="43577" y="15548"/>
                    <a:pt x="43626" y="15594"/>
                  </a:cubicBezTo>
                  <a:cubicBezTo>
                    <a:pt x="43676" y="15640"/>
                    <a:pt x="43769" y="15697"/>
                    <a:pt x="43762" y="15733"/>
                  </a:cubicBezTo>
                  <a:cubicBezTo>
                    <a:pt x="43690" y="16090"/>
                    <a:pt x="43926" y="16153"/>
                    <a:pt x="44185" y="16186"/>
                  </a:cubicBezTo>
                  <a:cubicBezTo>
                    <a:pt x="44499" y="16228"/>
                    <a:pt x="44815" y="16255"/>
                    <a:pt x="45131" y="16293"/>
                  </a:cubicBezTo>
                  <a:cubicBezTo>
                    <a:pt x="45158" y="16297"/>
                    <a:pt x="45204" y="16337"/>
                    <a:pt x="45201" y="16344"/>
                  </a:cubicBezTo>
                  <a:cubicBezTo>
                    <a:pt x="45174" y="16406"/>
                    <a:pt x="45152" y="16492"/>
                    <a:pt x="45102" y="16516"/>
                  </a:cubicBezTo>
                  <a:cubicBezTo>
                    <a:pt x="44976" y="16574"/>
                    <a:pt x="44838" y="16607"/>
                    <a:pt x="44703" y="16650"/>
                  </a:cubicBezTo>
                  <a:cubicBezTo>
                    <a:pt x="44517" y="16709"/>
                    <a:pt x="44419" y="16847"/>
                    <a:pt x="44385" y="17032"/>
                  </a:cubicBezTo>
                  <a:cubicBezTo>
                    <a:pt x="44359" y="17169"/>
                    <a:pt x="44347" y="17311"/>
                    <a:pt x="44334" y="17452"/>
                  </a:cubicBezTo>
                  <a:cubicBezTo>
                    <a:pt x="44323" y="17583"/>
                    <a:pt x="44426" y="17740"/>
                    <a:pt x="44553" y="17778"/>
                  </a:cubicBezTo>
                  <a:cubicBezTo>
                    <a:pt x="44824" y="17857"/>
                    <a:pt x="45092" y="17940"/>
                    <a:pt x="45368" y="18002"/>
                  </a:cubicBezTo>
                  <a:cubicBezTo>
                    <a:pt x="45408" y="18011"/>
                    <a:pt x="45448" y="18015"/>
                    <a:pt x="45489" y="18015"/>
                  </a:cubicBezTo>
                  <a:cubicBezTo>
                    <a:pt x="45726" y="18015"/>
                    <a:pt x="45965" y="17869"/>
                    <a:pt x="46074" y="17654"/>
                  </a:cubicBezTo>
                  <a:cubicBezTo>
                    <a:pt x="46104" y="17593"/>
                    <a:pt x="46117" y="17521"/>
                    <a:pt x="46138" y="17455"/>
                  </a:cubicBezTo>
                  <a:cubicBezTo>
                    <a:pt x="46229" y="17188"/>
                    <a:pt x="46431" y="17088"/>
                    <a:pt x="46688" y="17065"/>
                  </a:cubicBezTo>
                  <a:cubicBezTo>
                    <a:pt x="46767" y="16851"/>
                    <a:pt x="46827" y="16628"/>
                    <a:pt x="46936" y="16433"/>
                  </a:cubicBezTo>
                  <a:cubicBezTo>
                    <a:pt x="47055" y="16222"/>
                    <a:pt x="47223" y="16042"/>
                    <a:pt x="47371" y="15849"/>
                  </a:cubicBezTo>
                  <a:cubicBezTo>
                    <a:pt x="47392" y="15823"/>
                    <a:pt x="47422" y="15799"/>
                    <a:pt x="47438" y="15770"/>
                  </a:cubicBezTo>
                  <a:cubicBezTo>
                    <a:pt x="47602" y="15466"/>
                    <a:pt x="47767" y="15163"/>
                    <a:pt x="47919" y="14855"/>
                  </a:cubicBezTo>
                  <a:cubicBezTo>
                    <a:pt x="47946" y="14800"/>
                    <a:pt x="47938" y="14716"/>
                    <a:pt x="47916" y="14654"/>
                  </a:cubicBezTo>
                  <a:cubicBezTo>
                    <a:pt x="47872" y="14525"/>
                    <a:pt x="47811" y="14397"/>
                    <a:pt x="47750" y="14274"/>
                  </a:cubicBezTo>
                  <a:cubicBezTo>
                    <a:pt x="47708" y="14192"/>
                    <a:pt x="47634" y="14133"/>
                    <a:pt x="47550" y="14133"/>
                  </a:cubicBezTo>
                  <a:cubicBezTo>
                    <a:pt x="47533" y="14133"/>
                    <a:pt x="47516" y="14135"/>
                    <a:pt x="47499" y="14140"/>
                  </a:cubicBezTo>
                  <a:cubicBezTo>
                    <a:pt x="47447" y="14155"/>
                    <a:pt x="47399" y="14162"/>
                    <a:pt x="47355" y="14162"/>
                  </a:cubicBezTo>
                  <a:cubicBezTo>
                    <a:pt x="47160" y="14162"/>
                    <a:pt x="47030" y="14033"/>
                    <a:pt x="46909" y="13882"/>
                  </a:cubicBezTo>
                  <a:cubicBezTo>
                    <a:pt x="46764" y="13846"/>
                    <a:pt x="46619" y="13827"/>
                    <a:pt x="46474" y="13827"/>
                  </a:cubicBezTo>
                  <a:cubicBezTo>
                    <a:pt x="46332" y="13827"/>
                    <a:pt x="46190" y="13846"/>
                    <a:pt x="46048" y="13886"/>
                  </a:cubicBezTo>
                  <a:cubicBezTo>
                    <a:pt x="45934" y="14056"/>
                    <a:pt x="45821" y="14226"/>
                    <a:pt x="45825" y="14446"/>
                  </a:cubicBezTo>
                  <a:cubicBezTo>
                    <a:pt x="45828" y="14691"/>
                    <a:pt x="45828" y="14935"/>
                    <a:pt x="45827" y="15182"/>
                  </a:cubicBezTo>
                  <a:cubicBezTo>
                    <a:pt x="45825" y="15215"/>
                    <a:pt x="45812" y="15258"/>
                    <a:pt x="45790" y="15275"/>
                  </a:cubicBezTo>
                  <a:cubicBezTo>
                    <a:pt x="45778" y="15284"/>
                    <a:pt x="45767" y="15289"/>
                    <a:pt x="45757" y="15289"/>
                  </a:cubicBezTo>
                  <a:cubicBezTo>
                    <a:pt x="45726" y="15289"/>
                    <a:pt x="45700" y="15251"/>
                    <a:pt x="45676" y="15186"/>
                  </a:cubicBezTo>
                  <a:cubicBezTo>
                    <a:pt x="45579" y="14927"/>
                    <a:pt x="45482" y="14665"/>
                    <a:pt x="45369" y="14411"/>
                  </a:cubicBezTo>
                  <a:cubicBezTo>
                    <a:pt x="45349" y="14367"/>
                    <a:pt x="45253" y="14333"/>
                    <a:pt x="45193" y="14333"/>
                  </a:cubicBezTo>
                  <a:cubicBezTo>
                    <a:pt x="45132" y="14333"/>
                    <a:pt x="45040" y="14368"/>
                    <a:pt x="45019" y="14414"/>
                  </a:cubicBezTo>
                  <a:cubicBezTo>
                    <a:pt x="44870" y="14722"/>
                    <a:pt x="44737" y="15036"/>
                    <a:pt x="44596" y="15347"/>
                  </a:cubicBezTo>
                  <a:lnTo>
                    <a:pt x="44596" y="15347"/>
                  </a:lnTo>
                  <a:cubicBezTo>
                    <a:pt x="44485" y="15181"/>
                    <a:pt x="44388" y="15014"/>
                    <a:pt x="44488" y="14795"/>
                  </a:cubicBezTo>
                  <a:cubicBezTo>
                    <a:pt x="44531" y="14701"/>
                    <a:pt x="44596" y="14574"/>
                    <a:pt x="44566" y="14498"/>
                  </a:cubicBezTo>
                  <a:cubicBezTo>
                    <a:pt x="44456" y="14229"/>
                    <a:pt x="44441" y="13959"/>
                    <a:pt x="44455" y="13680"/>
                  </a:cubicBezTo>
                  <a:cubicBezTo>
                    <a:pt x="44458" y="13611"/>
                    <a:pt x="44438" y="13536"/>
                    <a:pt x="44412" y="13473"/>
                  </a:cubicBezTo>
                  <a:cubicBezTo>
                    <a:pt x="44372" y="13375"/>
                    <a:pt x="44322" y="13285"/>
                    <a:pt x="44270" y="13193"/>
                  </a:cubicBezTo>
                  <a:cubicBezTo>
                    <a:pt x="44238" y="13134"/>
                    <a:pt x="44156" y="13104"/>
                    <a:pt x="44077" y="13104"/>
                  </a:cubicBezTo>
                  <a:close/>
                  <a:moveTo>
                    <a:pt x="67705" y="1"/>
                  </a:moveTo>
                  <a:cubicBezTo>
                    <a:pt x="67638" y="1"/>
                    <a:pt x="67568" y="16"/>
                    <a:pt x="67499" y="45"/>
                  </a:cubicBezTo>
                  <a:cubicBezTo>
                    <a:pt x="67316" y="122"/>
                    <a:pt x="67226" y="273"/>
                    <a:pt x="67225" y="462"/>
                  </a:cubicBezTo>
                  <a:cubicBezTo>
                    <a:pt x="67225" y="600"/>
                    <a:pt x="67268" y="738"/>
                    <a:pt x="67282" y="876"/>
                  </a:cubicBezTo>
                  <a:cubicBezTo>
                    <a:pt x="67286" y="902"/>
                    <a:pt x="67245" y="943"/>
                    <a:pt x="67216" y="955"/>
                  </a:cubicBezTo>
                  <a:cubicBezTo>
                    <a:pt x="67208" y="958"/>
                    <a:pt x="67196" y="960"/>
                    <a:pt x="67184" y="960"/>
                  </a:cubicBezTo>
                  <a:cubicBezTo>
                    <a:pt x="67157" y="960"/>
                    <a:pt x="67126" y="952"/>
                    <a:pt x="67118" y="939"/>
                  </a:cubicBezTo>
                  <a:cubicBezTo>
                    <a:pt x="67021" y="755"/>
                    <a:pt x="66942" y="560"/>
                    <a:pt x="66831" y="384"/>
                  </a:cubicBezTo>
                  <a:cubicBezTo>
                    <a:pt x="66776" y="294"/>
                    <a:pt x="66693" y="251"/>
                    <a:pt x="66608" y="251"/>
                  </a:cubicBezTo>
                  <a:cubicBezTo>
                    <a:pt x="66504" y="251"/>
                    <a:pt x="66397" y="315"/>
                    <a:pt x="66332" y="435"/>
                  </a:cubicBezTo>
                  <a:cubicBezTo>
                    <a:pt x="66252" y="583"/>
                    <a:pt x="66226" y="631"/>
                    <a:pt x="66167" y="631"/>
                  </a:cubicBezTo>
                  <a:cubicBezTo>
                    <a:pt x="66139" y="631"/>
                    <a:pt x="66106" y="621"/>
                    <a:pt x="66057" y="606"/>
                  </a:cubicBezTo>
                  <a:cubicBezTo>
                    <a:pt x="66024" y="596"/>
                    <a:pt x="65992" y="574"/>
                    <a:pt x="65959" y="566"/>
                  </a:cubicBezTo>
                  <a:cubicBezTo>
                    <a:pt x="65924" y="556"/>
                    <a:pt x="65889" y="552"/>
                    <a:pt x="65856" y="552"/>
                  </a:cubicBezTo>
                  <a:cubicBezTo>
                    <a:pt x="65694" y="552"/>
                    <a:pt x="65570" y="656"/>
                    <a:pt x="65610" y="808"/>
                  </a:cubicBezTo>
                  <a:cubicBezTo>
                    <a:pt x="65682" y="1085"/>
                    <a:pt x="65582" y="1234"/>
                    <a:pt x="65372" y="1392"/>
                  </a:cubicBezTo>
                  <a:cubicBezTo>
                    <a:pt x="65273" y="1468"/>
                    <a:pt x="65253" y="1642"/>
                    <a:pt x="65180" y="1760"/>
                  </a:cubicBezTo>
                  <a:cubicBezTo>
                    <a:pt x="65140" y="1823"/>
                    <a:pt x="65057" y="1853"/>
                    <a:pt x="64971" y="1853"/>
                  </a:cubicBezTo>
                  <a:cubicBezTo>
                    <a:pt x="64867" y="1853"/>
                    <a:pt x="64759" y="1809"/>
                    <a:pt x="64721" y="1730"/>
                  </a:cubicBezTo>
                  <a:cubicBezTo>
                    <a:pt x="64584" y="1444"/>
                    <a:pt x="64474" y="1145"/>
                    <a:pt x="64306" y="880"/>
                  </a:cubicBezTo>
                  <a:cubicBezTo>
                    <a:pt x="64247" y="785"/>
                    <a:pt x="64062" y="754"/>
                    <a:pt x="63930" y="719"/>
                  </a:cubicBezTo>
                  <a:cubicBezTo>
                    <a:pt x="63919" y="717"/>
                    <a:pt x="63907" y="716"/>
                    <a:pt x="63895" y="716"/>
                  </a:cubicBezTo>
                  <a:cubicBezTo>
                    <a:pt x="63787" y="716"/>
                    <a:pt x="63665" y="819"/>
                    <a:pt x="63639" y="973"/>
                  </a:cubicBezTo>
                  <a:cubicBezTo>
                    <a:pt x="63607" y="1177"/>
                    <a:pt x="63530" y="1299"/>
                    <a:pt x="63320" y="1323"/>
                  </a:cubicBezTo>
                  <a:cubicBezTo>
                    <a:pt x="63251" y="1332"/>
                    <a:pt x="63172" y="1346"/>
                    <a:pt x="63121" y="1385"/>
                  </a:cubicBezTo>
                  <a:cubicBezTo>
                    <a:pt x="63072" y="1424"/>
                    <a:pt x="63010" y="1513"/>
                    <a:pt x="63025" y="1554"/>
                  </a:cubicBezTo>
                  <a:cubicBezTo>
                    <a:pt x="63112" y="1813"/>
                    <a:pt x="63220" y="2064"/>
                    <a:pt x="63322" y="2316"/>
                  </a:cubicBezTo>
                  <a:cubicBezTo>
                    <a:pt x="63328" y="2316"/>
                    <a:pt x="63334" y="2316"/>
                    <a:pt x="63341" y="2316"/>
                  </a:cubicBezTo>
                  <a:cubicBezTo>
                    <a:pt x="63347" y="2316"/>
                    <a:pt x="63353" y="2316"/>
                    <a:pt x="63359" y="2315"/>
                  </a:cubicBezTo>
                  <a:lnTo>
                    <a:pt x="63380" y="2395"/>
                  </a:lnTo>
                  <a:lnTo>
                    <a:pt x="63333" y="2341"/>
                  </a:lnTo>
                  <a:cubicBezTo>
                    <a:pt x="63330" y="2332"/>
                    <a:pt x="63326" y="2325"/>
                    <a:pt x="63322" y="2316"/>
                  </a:cubicBezTo>
                  <a:cubicBezTo>
                    <a:pt x="63302" y="2318"/>
                    <a:pt x="63282" y="2319"/>
                    <a:pt x="63263" y="2319"/>
                  </a:cubicBezTo>
                  <a:cubicBezTo>
                    <a:pt x="63119" y="2319"/>
                    <a:pt x="62994" y="2274"/>
                    <a:pt x="62895" y="2137"/>
                  </a:cubicBezTo>
                  <a:cubicBezTo>
                    <a:pt x="62828" y="2046"/>
                    <a:pt x="62736" y="1976"/>
                    <a:pt x="62626" y="1976"/>
                  </a:cubicBezTo>
                  <a:cubicBezTo>
                    <a:pt x="62595" y="1976"/>
                    <a:pt x="62563" y="1982"/>
                    <a:pt x="62529" y="1994"/>
                  </a:cubicBezTo>
                  <a:cubicBezTo>
                    <a:pt x="62495" y="2005"/>
                    <a:pt x="62462" y="2011"/>
                    <a:pt x="62432" y="2011"/>
                  </a:cubicBezTo>
                  <a:cubicBezTo>
                    <a:pt x="62360" y="2011"/>
                    <a:pt x="62300" y="1979"/>
                    <a:pt x="62250" y="1923"/>
                  </a:cubicBezTo>
                  <a:cubicBezTo>
                    <a:pt x="62178" y="1847"/>
                    <a:pt x="62132" y="1748"/>
                    <a:pt x="62066" y="1665"/>
                  </a:cubicBezTo>
                  <a:cubicBezTo>
                    <a:pt x="62002" y="1585"/>
                    <a:pt x="61931" y="1543"/>
                    <a:pt x="61859" y="1543"/>
                  </a:cubicBezTo>
                  <a:cubicBezTo>
                    <a:pt x="61807" y="1543"/>
                    <a:pt x="61754" y="1566"/>
                    <a:pt x="61704" y="1610"/>
                  </a:cubicBezTo>
                  <a:cubicBezTo>
                    <a:pt x="61600" y="1704"/>
                    <a:pt x="61509" y="1813"/>
                    <a:pt x="61407" y="1909"/>
                  </a:cubicBezTo>
                  <a:cubicBezTo>
                    <a:pt x="61378" y="1939"/>
                    <a:pt x="61349" y="1952"/>
                    <a:pt x="61320" y="1952"/>
                  </a:cubicBezTo>
                  <a:cubicBezTo>
                    <a:pt x="61286" y="1952"/>
                    <a:pt x="61253" y="1933"/>
                    <a:pt x="61219" y="1897"/>
                  </a:cubicBezTo>
                  <a:cubicBezTo>
                    <a:pt x="61122" y="1791"/>
                    <a:pt x="61003" y="1741"/>
                    <a:pt x="60873" y="1741"/>
                  </a:cubicBezTo>
                  <a:cubicBezTo>
                    <a:pt x="60829" y="1741"/>
                    <a:pt x="60783" y="1747"/>
                    <a:pt x="60737" y="1758"/>
                  </a:cubicBezTo>
                  <a:cubicBezTo>
                    <a:pt x="60358" y="1850"/>
                    <a:pt x="59984" y="1958"/>
                    <a:pt x="59654" y="2173"/>
                  </a:cubicBezTo>
                  <a:cubicBezTo>
                    <a:pt x="59566" y="2229"/>
                    <a:pt x="59493" y="2308"/>
                    <a:pt x="59419" y="2384"/>
                  </a:cubicBezTo>
                  <a:cubicBezTo>
                    <a:pt x="59279" y="2530"/>
                    <a:pt x="59324" y="2814"/>
                    <a:pt x="59510" y="2932"/>
                  </a:cubicBezTo>
                  <a:cubicBezTo>
                    <a:pt x="59561" y="2964"/>
                    <a:pt x="59625" y="2972"/>
                    <a:pt x="59688" y="2987"/>
                  </a:cubicBezTo>
                  <a:cubicBezTo>
                    <a:pt x="59685" y="2978"/>
                    <a:pt x="59684" y="2971"/>
                    <a:pt x="59683" y="2964"/>
                  </a:cubicBezTo>
                  <a:cubicBezTo>
                    <a:pt x="59702" y="2961"/>
                    <a:pt x="59720" y="2959"/>
                    <a:pt x="59740" y="2955"/>
                  </a:cubicBezTo>
                  <a:lnTo>
                    <a:pt x="59740" y="2955"/>
                  </a:lnTo>
                  <a:cubicBezTo>
                    <a:pt x="59730" y="2967"/>
                    <a:pt x="59719" y="2979"/>
                    <a:pt x="59711" y="2992"/>
                  </a:cubicBezTo>
                  <a:cubicBezTo>
                    <a:pt x="59703" y="2991"/>
                    <a:pt x="59695" y="2989"/>
                    <a:pt x="59688" y="2988"/>
                  </a:cubicBezTo>
                  <a:lnTo>
                    <a:pt x="59688" y="2988"/>
                  </a:lnTo>
                  <a:cubicBezTo>
                    <a:pt x="59711" y="3114"/>
                    <a:pt x="59724" y="3248"/>
                    <a:pt x="59764" y="3370"/>
                  </a:cubicBezTo>
                  <a:cubicBezTo>
                    <a:pt x="59848" y="3616"/>
                    <a:pt x="59856" y="3616"/>
                    <a:pt x="59772" y="3705"/>
                  </a:cubicBezTo>
                  <a:cubicBezTo>
                    <a:pt x="59700" y="3780"/>
                    <a:pt x="59619" y="3846"/>
                    <a:pt x="59556" y="3929"/>
                  </a:cubicBezTo>
                  <a:cubicBezTo>
                    <a:pt x="59396" y="4139"/>
                    <a:pt x="59467" y="4370"/>
                    <a:pt x="59728" y="4509"/>
                  </a:cubicBezTo>
                  <a:cubicBezTo>
                    <a:pt x="59777" y="4533"/>
                    <a:pt x="59825" y="4566"/>
                    <a:pt x="59871" y="4595"/>
                  </a:cubicBezTo>
                  <a:cubicBezTo>
                    <a:pt x="59839" y="4607"/>
                    <a:pt x="59810" y="4627"/>
                    <a:pt x="59776" y="4632"/>
                  </a:cubicBezTo>
                  <a:cubicBezTo>
                    <a:pt x="59707" y="4642"/>
                    <a:pt x="59634" y="4638"/>
                    <a:pt x="59569" y="4657"/>
                  </a:cubicBezTo>
                  <a:cubicBezTo>
                    <a:pt x="59363" y="4718"/>
                    <a:pt x="59291" y="4848"/>
                    <a:pt x="59325" y="5047"/>
                  </a:cubicBezTo>
                  <a:cubicBezTo>
                    <a:pt x="59373" y="5330"/>
                    <a:pt x="59489" y="5568"/>
                    <a:pt x="59695" y="5776"/>
                  </a:cubicBezTo>
                  <a:cubicBezTo>
                    <a:pt x="59852" y="5935"/>
                    <a:pt x="60026" y="5997"/>
                    <a:pt x="60224" y="5997"/>
                  </a:cubicBezTo>
                  <a:cubicBezTo>
                    <a:pt x="60263" y="5997"/>
                    <a:pt x="60302" y="5994"/>
                    <a:pt x="60343" y="5990"/>
                  </a:cubicBezTo>
                  <a:cubicBezTo>
                    <a:pt x="60338" y="5981"/>
                    <a:pt x="60337" y="5974"/>
                    <a:pt x="60334" y="5965"/>
                  </a:cubicBezTo>
                  <a:cubicBezTo>
                    <a:pt x="60360" y="5955"/>
                    <a:pt x="60377" y="5938"/>
                    <a:pt x="60400" y="5925"/>
                  </a:cubicBezTo>
                  <a:lnTo>
                    <a:pt x="60400" y="5925"/>
                  </a:lnTo>
                  <a:cubicBezTo>
                    <a:pt x="60386" y="5947"/>
                    <a:pt x="60366" y="5963"/>
                    <a:pt x="60357" y="5990"/>
                  </a:cubicBezTo>
                  <a:lnTo>
                    <a:pt x="60343" y="5990"/>
                  </a:lnTo>
                  <a:cubicBezTo>
                    <a:pt x="60391" y="6109"/>
                    <a:pt x="60422" y="6245"/>
                    <a:pt x="60502" y="6334"/>
                  </a:cubicBezTo>
                  <a:cubicBezTo>
                    <a:pt x="60766" y="6627"/>
                    <a:pt x="61112" y="6769"/>
                    <a:pt x="61496" y="6835"/>
                  </a:cubicBezTo>
                  <a:cubicBezTo>
                    <a:pt x="61540" y="6842"/>
                    <a:pt x="61583" y="6846"/>
                    <a:pt x="61624" y="6846"/>
                  </a:cubicBezTo>
                  <a:cubicBezTo>
                    <a:pt x="61857" y="6846"/>
                    <a:pt x="62057" y="6739"/>
                    <a:pt x="62260" y="6637"/>
                  </a:cubicBezTo>
                  <a:cubicBezTo>
                    <a:pt x="62257" y="6627"/>
                    <a:pt x="62257" y="6614"/>
                    <a:pt x="62251" y="6604"/>
                  </a:cubicBezTo>
                  <a:cubicBezTo>
                    <a:pt x="62267" y="6595"/>
                    <a:pt x="62286" y="6585"/>
                    <a:pt x="62295" y="6585"/>
                  </a:cubicBezTo>
                  <a:cubicBezTo>
                    <a:pt x="62305" y="6585"/>
                    <a:pt x="62303" y="6596"/>
                    <a:pt x="62275" y="6630"/>
                  </a:cubicBezTo>
                  <a:cubicBezTo>
                    <a:pt x="62271" y="6633"/>
                    <a:pt x="62265" y="6636"/>
                    <a:pt x="62260" y="6640"/>
                  </a:cubicBezTo>
                  <a:cubicBezTo>
                    <a:pt x="62294" y="6758"/>
                    <a:pt x="62273" y="6901"/>
                    <a:pt x="62387" y="6984"/>
                  </a:cubicBezTo>
                  <a:cubicBezTo>
                    <a:pt x="62676" y="7191"/>
                    <a:pt x="62998" y="7304"/>
                    <a:pt x="63332" y="7304"/>
                  </a:cubicBezTo>
                  <a:cubicBezTo>
                    <a:pt x="63442" y="7304"/>
                    <a:pt x="63554" y="7292"/>
                    <a:pt x="63666" y="7267"/>
                  </a:cubicBezTo>
                  <a:cubicBezTo>
                    <a:pt x="64129" y="7164"/>
                    <a:pt x="64629" y="7088"/>
                    <a:pt x="64919" y="6623"/>
                  </a:cubicBezTo>
                  <a:cubicBezTo>
                    <a:pt x="64990" y="6508"/>
                    <a:pt x="65101" y="6460"/>
                    <a:pt x="65227" y="6439"/>
                  </a:cubicBezTo>
                  <a:cubicBezTo>
                    <a:pt x="65231" y="6426"/>
                    <a:pt x="65237" y="6415"/>
                    <a:pt x="65243" y="6405"/>
                  </a:cubicBezTo>
                  <a:lnTo>
                    <a:pt x="65266" y="6427"/>
                  </a:lnTo>
                  <a:cubicBezTo>
                    <a:pt x="65252" y="6429"/>
                    <a:pt x="65241" y="6436"/>
                    <a:pt x="65229" y="6440"/>
                  </a:cubicBezTo>
                  <a:cubicBezTo>
                    <a:pt x="65207" y="6489"/>
                    <a:pt x="65184" y="6537"/>
                    <a:pt x="65163" y="6587"/>
                  </a:cubicBezTo>
                  <a:cubicBezTo>
                    <a:pt x="65148" y="6618"/>
                    <a:pt x="65127" y="6644"/>
                    <a:pt x="65117" y="6676"/>
                  </a:cubicBezTo>
                  <a:cubicBezTo>
                    <a:pt x="65074" y="6806"/>
                    <a:pt x="65142" y="6958"/>
                    <a:pt x="65253" y="7007"/>
                  </a:cubicBezTo>
                  <a:cubicBezTo>
                    <a:pt x="65452" y="7095"/>
                    <a:pt x="65701" y="7042"/>
                    <a:pt x="65863" y="7221"/>
                  </a:cubicBezTo>
                  <a:cubicBezTo>
                    <a:pt x="65675" y="7209"/>
                    <a:pt x="65487" y="7201"/>
                    <a:pt x="65301" y="7201"/>
                  </a:cubicBezTo>
                  <a:cubicBezTo>
                    <a:pt x="64766" y="7201"/>
                    <a:pt x="64240" y="7270"/>
                    <a:pt x="63736" y="7525"/>
                  </a:cubicBezTo>
                  <a:cubicBezTo>
                    <a:pt x="63587" y="7601"/>
                    <a:pt x="63431" y="7632"/>
                    <a:pt x="63272" y="7632"/>
                  </a:cubicBezTo>
                  <a:cubicBezTo>
                    <a:pt x="63118" y="7632"/>
                    <a:pt x="62960" y="7603"/>
                    <a:pt x="62804" y="7555"/>
                  </a:cubicBezTo>
                  <a:cubicBezTo>
                    <a:pt x="62603" y="7496"/>
                    <a:pt x="62387" y="7481"/>
                    <a:pt x="62178" y="7451"/>
                  </a:cubicBezTo>
                  <a:cubicBezTo>
                    <a:pt x="62173" y="7450"/>
                    <a:pt x="62167" y="7450"/>
                    <a:pt x="62162" y="7450"/>
                  </a:cubicBezTo>
                  <a:cubicBezTo>
                    <a:pt x="62047" y="7450"/>
                    <a:pt x="61873" y="7587"/>
                    <a:pt x="61865" y="7687"/>
                  </a:cubicBezTo>
                  <a:cubicBezTo>
                    <a:pt x="61844" y="7969"/>
                    <a:pt x="61826" y="8250"/>
                    <a:pt x="61806" y="8531"/>
                  </a:cubicBezTo>
                  <a:cubicBezTo>
                    <a:pt x="61801" y="8609"/>
                    <a:pt x="61777" y="8652"/>
                    <a:pt x="61742" y="8652"/>
                  </a:cubicBezTo>
                  <a:cubicBezTo>
                    <a:pt x="61733" y="8652"/>
                    <a:pt x="61723" y="8649"/>
                    <a:pt x="61713" y="8643"/>
                  </a:cubicBezTo>
                  <a:cubicBezTo>
                    <a:pt x="61689" y="8629"/>
                    <a:pt x="61666" y="8588"/>
                    <a:pt x="61661" y="8560"/>
                  </a:cubicBezTo>
                  <a:cubicBezTo>
                    <a:pt x="61561" y="7832"/>
                    <a:pt x="61148" y="7340"/>
                    <a:pt x="60510" y="7014"/>
                  </a:cubicBezTo>
                  <a:cubicBezTo>
                    <a:pt x="60479" y="6997"/>
                    <a:pt x="60450" y="6978"/>
                    <a:pt x="60420" y="6958"/>
                  </a:cubicBezTo>
                  <a:cubicBezTo>
                    <a:pt x="60359" y="6922"/>
                    <a:pt x="60287" y="6903"/>
                    <a:pt x="60216" y="6903"/>
                  </a:cubicBezTo>
                  <a:cubicBezTo>
                    <a:pt x="60113" y="6903"/>
                    <a:pt x="60009" y="6941"/>
                    <a:pt x="59932" y="7017"/>
                  </a:cubicBezTo>
                  <a:cubicBezTo>
                    <a:pt x="59718" y="7231"/>
                    <a:pt x="59512" y="7451"/>
                    <a:pt x="59302" y="7666"/>
                  </a:cubicBezTo>
                  <a:cubicBezTo>
                    <a:pt x="59368" y="7789"/>
                    <a:pt x="59434" y="7927"/>
                    <a:pt x="59360" y="8056"/>
                  </a:cubicBezTo>
                  <a:cubicBezTo>
                    <a:pt x="59243" y="8256"/>
                    <a:pt x="59223" y="8446"/>
                    <a:pt x="59312" y="8657"/>
                  </a:cubicBezTo>
                  <a:cubicBezTo>
                    <a:pt x="59430" y="8926"/>
                    <a:pt x="59447" y="9194"/>
                    <a:pt x="59358" y="9478"/>
                  </a:cubicBezTo>
                  <a:cubicBezTo>
                    <a:pt x="59284" y="9712"/>
                    <a:pt x="59259" y="9959"/>
                    <a:pt x="59198" y="10197"/>
                  </a:cubicBezTo>
                  <a:cubicBezTo>
                    <a:pt x="59183" y="10254"/>
                    <a:pt x="59121" y="10319"/>
                    <a:pt x="59066" y="10341"/>
                  </a:cubicBezTo>
                  <a:cubicBezTo>
                    <a:pt x="58807" y="10438"/>
                    <a:pt x="58850" y="10651"/>
                    <a:pt x="58846" y="10847"/>
                  </a:cubicBezTo>
                  <a:lnTo>
                    <a:pt x="58846" y="10847"/>
                  </a:lnTo>
                  <a:cubicBezTo>
                    <a:pt x="58639" y="10862"/>
                    <a:pt x="58430" y="10876"/>
                    <a:pt x="58223" y="10891"/>
                  </a:cubicBezTo>
                  <a:lnTo>
                    <a:pt x="58223" y="10891"/>
                  </a:lnTo>
                  <a:cubicBezTo>
                    <a:pt x="58232" y="10886"/>
                    <a:pt x="58243" y="10882"/>
                    <a:pt x="58250" y="10874"/>
                  </a:cubicBezTo>
                  <a:cubicBezTo>
                    <a:pt x="58241" y="10874"/>
                    <a:pt x="58232" y="10872"/>
                    <a:pt x="58221" y="10870"/>
                  </a:cubicBezTo>
                  <a:lnTo>
                    <a:pt x="58221" y="10870"/>
                  </a:lnTo>
                  <a:cubicBezTo>
                    <a:pt x="58394" y="10668"/>
                    <a:pt x="58440" y="10379"/>
                    <a:pt x="58654" y="10209"/>
                  </a:cubicBezTo>
                  <a:cubicBezTo>
                    <a:pt x="58847" y="10058"/>
                    <a:pt x="59081" y="9943"/>
                    <a:pt x="59103" y="9662"/>
                  </a:cubicBezTo>
                  <a:cubicBezTo>
                    <a:pt x="59132" y="9306"/>
                    <a:pt x="59123" y="8957"/>
                    <a:pt x="58879" y="8659"/>
                  </a:cubicBezTo>
                  <a:cubicBezTo>
                    <a:pt x="58836" y="8604"/>
                    <a:pt x="58797" y="8544"/>
                    <a:pt x="58766" y="8481"/>
                  </a:cubicBezTo>
                  <a:cubicBezTo>
                    <a:pt x="58714" y="8380"/>
                    <a:pt x="58720" y="8279"/>
                    <a:pt x="58794" y="8191"/>
                  </a:cubicBezTo>
                  <a:cubicBezTo>
                    <a:pt x="58942" y="8013"/>
                    <a:pt x="59055" y="7798"/>
                    <a:pt x="59268" y="7684"/>
                  </a:cubicBezTo>
                  <a:cubicBezTo>
                    <a:pt x="59268" y="7449"/>
                    <a:pt x="59170" y="7218"/>
                    <a:pt x="59272" y="6974"/>
                  </a:cubicBezTo>
                  <a:cubicBezTo>
                    <a:pt x="59338" y="6816"/>
                    <a:pt x="59386" y="6636"/>
                    <a:pt x="59383" y="6466"/>
                  </a:cubicBezTo>
                  <a:cubicBezTo>
                    <a:pt x="59380" y="6204"/>
                    <a:pt x="59071" y="6211"/>
                    <a:pt x="58946" y="6050"/>
                  </a:cubicBezTo>
                  <a:cubicBezTo>
                    <a:pt x="58809" y="5874"/>
                    <a:pt x="58598" y="5816"/>
                    <a:pt x="58428" y="5694"/>
                  </a:cubicBezTo>
                  <a:cubicBezTo>
                    <a:pt x="58354" y="5640"/>
                    <a:pt x="58288" y="5519"/>
                    <a:pt x="58285" y="5429"/>
                  </a:cubicBezTo>
                  <a:cubicBezTo>
                    <a:pt x="58276" y="5149"/>
                    <a:pt x="58289" y="4865"/>
                    <a:pt x="58316" y="4585"/>
                  </a:cubicBezTo>
                  <a:cubicBezTo>
                    <a:pt x="58341" y="4340"/>
                    <a:pt x="58405" y="4097"/>
                    <a:pt x="58440" y="3852"/>
                  </a:cubicBezTo>
                  <a:cubicBezTo>
                    <a:pt x="58496" y="3456"/>
                    <a:pt x="58269" y="3180"/>
                    <a:pt x="58012" y="2926"/>
                  </a:cubicBezTo>
                  <a:cubicBezTo>
                    <a:pt x="57879" y="2794"/>
                    <a:pt x="57722" y="2761"/>
                    <a:pt x="57559" y="2761"/>
                  </a:cubicBezTo>
                  <a:cubicBezTo>
                    <a:pt x="57478" y="2761"/>
                    <a:pt x="57396" y="2769"/>
                    <a:pt x="57313" y="2777"/>
                  </a:cubicBezTo>
                  <a:cubicBezTo>
                    <a:pt x="57184" y="2790"/>
                    <a:pt x="57071" y="2906"/>
                    <a:pt x="57041" y="3061"/>
                  </a:cubicBezTo>
                  <a:cubicBezTo>
                    <a:pt x="57021" y="3157"/>
                    <a:pt x="57081" y="3242"/>
                    <a:pt x="57213" y="3298"/>
                  </a:cubicBezTo>
                  <a:cubicBezTo>
                    <a:pt x="57342" y="3350"/>
                    <a:pt x="57473" y="3394"/>
                    <a:pt x="57595" y="3457"/>
                  </a:cubicBezTo>
                  <a:cubicBezTo>
                    <a:pt x="57668" y="3496"/>
                    <a:pt x="57671" y="3575"/>
                    <a:pt x="57625" y="3642"/>
                  </a:cubicBezTo>
                  <a:cubicBezTo>
                    <a:pt x="57605" y="3671"/>
                    <a:pt x="57579" y="3714"/>
                    <a:pt x="57553" y="3715"/>
                  </a:cubicBezTo>
                  <a:cubicBezTo>
                    <a:pt x="57381" y="3730"/>
                    <a:pt x="57206" y="3718"/>
                    <a:pt x="57035" y="3744"/>
                  </a:cubicBezTo>
                  <a:cubicBezTo>
                    <a:pt x="56863" y="3769"/>
                    <a:pt x="56695" y="3823"/>
                    <a:pt x="56526" y="3869"/>
                  </a:cubicBezTo>
                  <a:cubicBezTo>
                    <a:pt x="56348" y="3918"/>
                    <a:pt x="56180" y="4182"/>
                    <a:pt x="56219" y="4374"/>
                  </a:cubicBezTo>
                  <a:cubicBezTo>
                    <a:pt x="56247" y="4510"/>
                    <a:pt x="56329" y="4635"/>
                    <a:pt x="56362" y="4770"/>
                  </a:cubicBezTo>
                  <a:cubicBezTo>
                    <a:pt x="56375" y="4820"/>
                    <a:pt x="56326" y="4894"/>
                    <a:pt x="56295" y="4948"/>
                  </a:cubicBezTo>
                  <a:cubicBezTo>
                    <a:pt x="56288" y="4958"/>
                    <a:pt x="56262" y="4964"/>
                    <a:pt x="56237" y="4964"/>
                  </a:cubicBezTo>
                  <a:cubicBezTo>
                    <a:pt x="56221" y="4964"/>
                    <a:pt x="56205" y="4962"/>
                    <a:pt x="56197" y="4955"/>
                  </a:cubicBezTo>
                  <a:cubicBezTo>
                    <a:pt x="56103" y="4885"/>
                    <a:pt x="56007" y="4825"/>
                    <a:pt x="55907" y="4825"/>
                  </a:cubicBezTo>
                  <a:cubicBezTo>
                    <a:pt x="55846" y="4825"/>
                    <a:pt x="55784" y="4847"/>
                    <a:pt x="55719" y="4901"/>
                  </a:cubicBezTo>
                  <a:cubicBezTo>
                    <a:pt x="55577" y="5019"/>
                    <a:pt x="55426" y="5079"/>
                    <a:pt x="55249" y="5079"/>
                  </a:cubicBezTo>
                  <a:cubicBezTo>
                    <a:pt x="55212" y="5079"/>
                    <a:pt x="55173" y="5077"/>
                    <a:pt x="55134" y="5071"/>
                  </a:cubicBezTo>
                  <a:cubicBezTo>
                    <a:pt x="55116" y="5069"/>
                    <a:pt x="55100" y="5068"/>
                    <a:pt x="55084" y="5068"/>
                  </a:cubicBezTo>
                  <a:cubicBezTo>
                    <a:pt x="54890" y="5068"/>
                    <a:pt x="54857" y="5260"/>
                    <a:pt x="54896" y="5424"/>
                  </a:cubicBezTo>
                  <a:cubicBezTo>
                    <a:pt x="54934" y="5602"/>
                    <a:pt x="55028" y="5747"/>
                    <a:pt x="55142" y="5885"/>
                  </a:cubicBezTo>
                  <a:cubicBezTo>
                    <a:pt x="55270" y="6040"/>
                    <a:pt x="55404" y="6198"/>
                    <a:pt x="55396" y="6416"/>
                  </a:cubicBezTo>
                  <a:lnTo>
                    <a:pt x="55396" y="6416"/>
                  </a:lnTo>
                  <a:cubicBezTo>
                    <a:pt x="55185" y="6400"/>
                    <a:pt x="55020" y="6277"/>
                    <a:pt x="54844" y="6175"/>
                  </a:cubicBezTo>
                  <a:cubicBezTo>
                    <a:pt x="54813" y="6157"/>
                    <a:pt x="54778" y="6150"/>
                    <a:pt x="54743" y="6150"/>
                  </a:cubicBezTo>
                  <a:cubicBezTo>
                    <a:pt x="54669" y="6150"/>
                    <a:pt x="54595" y="6185"/>
                    <a:pt x="54566" y="6237"/>
                  </a:cubicBezTo>
                  <a:cubicBezTo>
                    <a:pt x="54248" y="6792"/>
                    <a:pt x="54142" y="7432"/>
                    <a:pt x="53848" y="7999"/>
                  </a:cubicBezTo>
                  <a:cubicBezTo>
                    <a:pt x="53743" y="8198"/>
                    <a:pt x="53847" y="8409"/>
                    <a:pt x="54023" y="8554"/>
                  </a:cubicBezTo>
                  <a:cubicBezTo>
                    <a:pt x="54195" y="8696"/>
                    <a:pt x="54380" y="8772"/>
                    <a:pt x="54601" y="8797"/>
                  </a:cubicBezTo>
                  <a:cubicBezTo>
                    <a:pt x="54698" y="8808"/>
                    <a:pt x="54801" y="8868"/>
                    <a:pt x="54880" y="8931"/>
                  </a:cubicBezTo>
                  <a:cubicBezTo>
                    <a:pt x="54923" y="8967"/>
                    <a:pt x="54944" y="9061"/>
                    <a:pt x="54933" y="9121"/>
                  </a:cubicBezTo>
                  <a:cubicBezTo>
                    <a:pt x="54924" y="9178"/>
                    <a:pt x="54873" y="9254"/>
                    <a:pt x="54820" y="9277"/>
                  </a:cubicBezTo>
                  <a:cubicBezTo>
                    <a:pt x="54803" y="9284"/>
                    <a:pt x="54784" y="9287"/>
                    <a:pt x="54764" y="9287"/>
                  </a:cubicBezTo>
                  <a:cubicBezTo>
                    <a:pt x="54718" y="9287"/>
                    <a:pt x="54665" y="9273"/>
                    <a:pt x="54616" y="9267"/>
                  </a:cubicBezTo>
                  <a:cubicBezTo>
                    <a:pt x="54542" y="9257"/>
                    <a:pt x="54473" y="9252"/>
                    <a:pt x="54409" y="9252"/>
                  </a:cubicBezTo>
                  <a:cubicBezTo>
                    <a:pt x="54043" y="9252"/>
                    <a:pt x="53832" y="9417"/>
                    <a:pt x="53706" y="9765"/>
                  </a:cubicBezTo>
                  <a:cubicBezTo>
                    <a:pt x="53586" y="10102"/>
                    <a:pt x="53538" y="10448"/>
                    <a:pt x="53499" y="10803"/>
                  </a:cubicBezTo>
                  <a:cubicBezTo>
                    <a:pt x="53446" y="11321"/>
                    <a:pt x="53669" y="11695"/>
                    <a:pt x="54076" y="11976"/>
                  </a:cubicBezTo>
                  <a:cubicBezTo>
                    <a:pt x="54174" y="12045"/>
                    <a:pt x="54309" y="12123"/>
                    <a:pt x="54418" y="12123"/>
                  </a:cubicBezTo>
                  <a:cubicBezTo>
                    <a:pt x="54433" y="12123"/>
                    <a:pt x="54447" y="12121"/>
                    <a:pt x="54461" y="12118"/>
                  </a:cubicBezTo>
                  <a:cubicBezTo>
                    <a:pt x="54521" y="12105"/>
                    <a:pt x="54579" y="12100"/>
                    <a:pt x="54636" y="12100"/>
                  </a:cubicBezTo>
                  <a:cubicBezTo>
                    <a:pt x="54829" y="12100"/>
                    <a:pt x="55001" y="12168"/>
                    <a:pt x="55171" y="12250"/>
                  </a:cubicBezTo>
                  <a:cubicBezTo>
                    <a:pt x="55232" y="12280"/>
                    <a:pt x="55287" y="12295"/>
                    <a:pt x="55339" y="12295"/>
                  </a:cubicBezTo>
                  <a:cubicBezTo>
                    <a:pt x="55414" y="12295"/>
                    <a:pt x="55484" y="12264"/>
                    <a:pt x="55554" y="12203"/>
                  </a:cubicBezTo>
                  <a:cubicBezTo>
                    <a:pt x="55662" y="12111"/>
                    <a:pt x="55772" y="12024"/>
                    <a:pt x="55881" y="11936"/>
                  </a:cubicBezTo>
                  <a:lnTo>
                    <a:pt x="55881" y="11936"/>
                  </a:lnTo>
                  <a:lnTo>
                    <a:pt x="55857" y="11958"/>
                  </a:lnTo>
                  <a:cubicBezTo>
                    <a:pt x="55867" y="11966"/>
                    <a:pt x="55879" y="11976"/>
                    <a:pt x="55889" y="11985"/>
                  </a:cubicBezTo>
                  <a:cubicBezTo>
                    <a:pt x="55889" y="11971"/>
                    <a:pt x="55887" y="11956"/>
                    <a:pt x="55884" y="11940"/>
                  </a:cubicBezTo>
                  <a:cubicBezTo>
                    <a:pt x="56117" y="11806"/>
                    <a:pt x="56366" y="11715"/>
                    <a:pt x="56554" y="11486"/>
                  </a:cubicBezTo>
                  <a:cubicBezTo>
                    <a:pt x="56699" y="11309"/>
                    <a:pt x="56943" y="11214"/>
                    <a:pt x="57147" y="11087"/>
                  </a:cubicBezTo>
                  <a:cubicBezTo>
                    <a:pt x="57200" y="10983"/>
                    <a:pt x="57256" y="10877"/>
                    <a:pt x="57308" y="10771"/>
                  </a:cubicBezTo>
                  <a:cubicBezTo>
                    <a:pt x="57414" y="10567"/>
                    <a:pt x="57596" y="10513"/>
                    <a:pt x="57801" y="10494"/>
                  </a:cubicBezTo>
                  <a:cubicBezTo>
                    <a:pt x="57804" y="10493"/>
                    <a:pt x="57804" y="10493"/>
                    <a:pt x="57807" y="10490"/>
                  </a:cubicBezTo>
                  <a:lnTo>
                    <a:pt x="57807" y="10474"/>
                  </a:lnTo>
                  <a:cubicBezTo>
                    <a:pt x="57799" y="10426"/>
                    <a:pt x="57801" y="10402"/>
                    <a:pt x="57814" y="10402"/>
                  </a:cubicBezTo>
                  <a:cubicBezTo>
                    <a:pt x="57825" y="10402"/>
                    <a:pt x="57842" y="10417"/>
                    <a:pt x="57866" y="10447"/>
                  </a:cubicBezTo>
                  <a:cubicBezTo>
                    <a:pt x="57846" y="10461"/>
                    <a:pt x="57826" y="10477"/>
                    <a:pt x="57807" y="10491"/>
                  </a:cubicBezTo>
                  <a:cubicBezTo>
                    <a:pt x="57801" y="10784"/>
                    <a:pt x="57817" y="10807"/>
                    <a:pt x="58065" y="10854"/>
                  </a:cubicBezTo>
                  <a:cubicBezTo>
                    <a:pt x="58117" y="10863"/>
                    <a:pt x="58168" y="10867"/>
                    <a:pt x="58219" y="10871"/>
                  </a:cubicBezTo>
                  <a:lnTo>
                    <a:pt x="58219" y="10871"/>
                  </a:lnTo>
                  <a:cubicBezTo>
                    <a:pt x="58213" y="10879"/>
                    <a:pt x="58210" y="10889"/>
                    <a:pt x="58200" y="10897"/>
                  </a:cubicBezTo>
                  <a:lnTo>
                    <a:pt x="58213" y="10897"/>
                  </a:lnTo>
                  <a:cubicBezTo>
                    <a:pt x="58116" y="10976"/>
                    <a:pt x="58002" y="11008"/>
                    <a:pt x="57876" y="11019"/>
                  </a:cubicBezTo>
                  <a:cubicBezTo>
                    <a:pt x="57638" y="11042"/>
                    <a:pt x="57401" y="11077"/>
                    <a:pt x="57164" y="11105"/>
                  </a:cubicBezTo>
                  <a:cubicBezTo>
                    <a:pt x="57062" y="11480"/>
                    <a:pt x="56837" y="11764"/>
                    <a:pt x="56517" y="11982"/>
                  </a:cubicBezTo>
                  <a:cubicBezTo>
                    <a:pt x="56296" y="12131"/>
                    <a:pt x="56224" y="12368"/>
                    <a:pt x="56177" y="12613"/>
                  </a:cubicBezTo>
                  <a:cubicBezTo>
                    <a:pt x="56154" y="12735"/>
                    <a:pt x="56269" y="12900"/>
                    <a:pt x="56399" y="12929"/>
                  </a:cubicBezTo>
                  <a:cubicBezTo>
                    <a:pt x="56468" y="12944"/>
                    <a:pt x="56539" y="12938"/>
                    <a:pt x="56606" y="12948"/>
                  </a:cubicBezTo>
                  <a:cubicBezTo>
                    <a:pt x="56935" y="12991"/>
                    <a:pt x="57035" y="13101"/>
                    <a:pt x="57034" y="13404"/>
                  </a:cubicBezTo>
                  <a:cubicBezTo>
                    <a:pt x="57031" y="13540"/>
                    <a:pt x="57062" y="13681"/>
                    <a:pt x="57041" y="13816"/>
                  </a:cubicBezTo>
                  <a:cubicBezTo>
                    <a:pt x="57014" y="13985"/>
                    <a:pt x="56972" y="14162"/>
                    <a:pt x="56826" y="14281"/>
                  </a:cubicBezTo>
                  <a:cubicBezTo>
                    <a:pt x="56801" y="14300"/>
                    <a:pt x="56762" y="14307"/>
                    <a:pt x="56729" y="14307"/>
                  </a:cubicBezTo>
                  <a:cubicBezTo>
                    <a:pt x="56699" y="14305"/>
                    <a:pt x="56648" y="14291"/>
                    <a:pt x="56643" y="14275"/>
                  </a:cubicBezTo>
                  <a:cubicBezTo>
                    <a:pt x="56596" y="14037"/>
                    <a:pt x="56576" y="13787"/>
                    <a:pt x="56500" y="13558"/>
                  </a:cubicBezTo>
                  <a:cubicBezTo>
                    <a:pt x="56463" y="13439"/>
                    <a:pt x="56341" y="13322"/>
                    <a:pt x="56227" y="13262"/>
                  </a:cubicBezTo>
                  <a:cubicBezTo>
                    <a:pt x="56114" y="13201"/>
                    <a:pt x="55995" y="13173"/>
                    <a:pt x="55875" y="13173"/>
                  </a:cubicBezTo>
                  <a:cubicBezTo>
                    <a:pt x="55755" y="13173"/>
                    <a:pt x="55634" y="13201"/>
                    <a:pt x="55517" y="13252"/>
                  </a:cubicBezTo>
                  <a:cubicBezTo>
                    <a:pt x="55458" y="13279"/>
                    <a:pt x="55398" y="13335"/>
                    <a:pt x="55371" y="13394"/>
                  </a:cubicBezTo>
                  <a:cubicBezTo>
                    <a:pt x="55328" y="13487"/>
                    <a:pt x="55290" y="13594"/>
                    <a:pt x="55284" y="13695"/>
                  </a:cubicBezTo>
                  <a:cubicBezTo>
                    <a:pt x="55264" y="14106"/>
                    <a:pt x="55381" y="14505"/>
                    <a:pt x="55437" y="14908"/>
                  </a:cubicBezTo>
                  <a:lnTo>
                    <a:pt x="55464" y="14902"/>
                  </a:lnTo>
                  <a:lnTo>
                    <a:pt x="55438" y="14928"/>
                  </a:lnTo>
                  <a:cubicBezTo>
                    <a:pt x="55438" y="14921"/>
                    <a:pt x="55437" y="14915"/>
                    <a:pt x="55437" y="14908"/>
                  </a:cubicBezTo>
                  <a:cubicBezTo>
                    <a:pt x="55365" y="14917"/>
                    <a:pt x="55292" y="14933"/>
                    <a:pt x="55222" y="14933"/>
                  </a:cubicBezTo>
                  <a:cubicBezTo>
                    <a:pt x="55197" y="14933"/>
                    <a:pt x="55173" y="14931"/>
                    <a:pt x="55150" y="14927"/>
                  </a:cubicBezTo>
                  <a:cubicBezTo>
                    <a:pt x="55019" y="14899"/>
                    <a:pt x="54893" y="14887"/>
                    <a:pt x="54769" y="14887"/>
                  </a:cubicBezTo>
                  <a:cubicBezTo>
                    <a:pt x="54292" y="14887"/>
                    <a:pt x="53861" y="15073"/>
                    <a:pt x="53439" y="15315"/>
                  </a:cubicBezTo>
                  <a:cubicBezTo>
                    <a:pt x="53408" y="15333"/>
                    <a:pt x="53370" y="15343"/>
                    <a:pt x="53343" y="15364"/>
                  </a:cubicBezTo>
                  <a:cubicBezTo>
                    <a:pt x="53261" y="15426"/>
                    <a:pt x="53177" y="15493"/>
                    <a:pt x="53099" y="15565"/>
                  </a:cubicBezTo>
                  <a:cubicBezTo>
                    <a:pt x="53062" y="15598"/>
                    <a:pt x="53033" y="15611"/>
                    <a:pt x="53007" y="15611"/>
                  </a:cubicBezTo>
                  <a:cubicBezTo>
                    <a:pt x="52942" y="15611"/>
                    <a:pt x="52906" y="15525"/>
                    <a:pt x="52854" y="15486"/>
                  </a:cubicBezTo>
                  <a:cubicBezTo>
                    <a:pt x="52767" y="15421"/>
                    <a:pt x="52688" y="15388"/>
                    <a:pt x="52624" y="15388"/>
                  </a:cubicBezTo>
                  <a:cubicBezTo>
                    <a:pt x="52567" y="15388"/>
                    <a:pt x="52522" y="15414"/>
                    <a:pt x="52495" y="15466"/>
                  </a:cubicBezTo>
                  <a:cubicBezTo>
                    <a:pt x="52379" y="15689"/>
                    <a:pt x="52399" y="16036"/>
                    <a:pt x="52549" y="16156"/>
                  </a:cubicBezTo>
                  <a:cubicBezTo>
                    <a:pt x="52880" y="16419"/>
                    <a:pt x="53214" y="16684"/>
                    <a:pt x="53616" y="16824"/>
                  </a:cubicBezTo>
                  <a:cubicBezTo>
                    <a:pt x="54052" y="16979"/>
                    <a:pt x="54445" y="17211"/>
                    <a:pt x="54845" y="17435"/>
                  </a:cubicBezTo>
                  <a:cubicBezTo>
                    <a:pt x="54936" y="17488"/>
                    <a:pt x="55029" y="17541"/>
                    <a:pt x="55127" y="17581"/>
                  </a:cubicBezTo>
                  <a:cubicBezTo>
                    <a:pt x="55178" y="17603"/>
                    <a:pt x="55233" y="17615"/>
                    <a:pt x="55288" y="17615"/>
                  </a:cubicBezTo>
                  <a:cubicBezTo>
                    <a:pt x="55402" y="17615"/>
                    <a:pt x="55513" y="17562"/>
                    <a:pt x="55587" y="17432"/>
                  </a:cubicBezTo>
                  <a:cubicBezTo>
                    <a:pt x="55617" y="17377"/>
                    <a:pt x="55659" y="17330"/>
                    <a:pt x="55696" y="17280"/>
                  </a:cubicBezTo>
                  <a:lnTo>
                    <a:pt x="55696" y="17280"/>
                  </a:lnTo>
                  <a:cubicBezTo>
                    <a:pt x="55693" y="17281"/>
                    <a:pt x="55689" y="17283"/>
                    <a:pt x="55686" y="17283"/>
                  </a:cubicBezTo>
                  <a:lnTo>
                    <a:pt x="55659" y="17253"/>
                  </a:lnTo>
                  <a:lnTo>
                    <a:pt x="55659" y="17253"/>
                  </a:lnTo>
                  <a:lnTo>
                    <a:pt x="55711" y="17261"/>
                  </a:lnTo>
                  <a:cubicBezTo>
                    <a:pt x="55706" y="17267"/>
                    <a:pt x="55702" y="17274"/>
                    <a:pt x="55696" y="17281"/>
                  </a:cubicBezTo>
                  <a:cubicBezTo>
                    <a:pt x="55785" y="17265"/>
                    <a:pt x="55874" y="17240"/>
                    <a:pt x="55962" y="17240"/>
                  </a:cubicBezTo>
                  <a:cubicBezTo>
                    <a:pt x="56037" y="17240"/>
                    <a:pt x="56112" y="17258"/>
                    <a:pt x="56188" y="17316"/>
                  </a:cubicBezTo>
                  <a:cubicBezTo>
                    <a:pt x="56467" y="17524"/>
                    <a:pt x="56770" y="17655"/>
                    <a:pt x="57110" y="17655"/>
                  </a:cubicBezTo>
                  <a:cubicBezTo>
                    <a:pt x="57193" y="17655"/>
                    <a:pt x="57277" y="17648"/>
                    <a:pt x="57364" y="17631"/>
                  </a:cubicBezTo>
                  <a:cubicBezTo>
                    <a:pt x="57373" y="17630"/>
                    <a:pt x="57382" y="17629"/>
                    <a:pt x="57391" y="17629"/>
                  </a:cubicBezTo>
                  <a:cubicBezTo>
                    <a:pt x="57447" y="17629"/>
                    <a:pt x="57510" y="17658"/>
                    <a:pt x="57567" y="17672"/>
                  </a:cubicBezTo>
                  <a:cubicBezTo>
                    <a:pt x="57755" y="17712"/>
                    <a:pt x="57831" y="17808"/>
                    <a:pt x="57849" y="18043"/>
                  </a:cubicBezTo>
                  <a:cubicBezTo>
                    <a:pt x="57852" y="18078"/>
                    <a:pt x="57833" y="18115"/>
                    <a:pt x="57837" y="18149"/>
                  </a:cubicBezTo>
                  <a:cubicBezTo>
                    <a:pt x="57850" y="18281"/>
                    <a:pt x="57959" y="18392"/>
                    <a:pt x="58076" y="18392"/>
                  </a:cubicBezTo>
                  <a:cubicBezTo>
                    <a:pt x="58090" y="18392"/>
                    <a:pt x="58103" y="18391"/>
                    <a:pt x="58117" y="18388"/>
                  </a:cubicBezTo>
                  <a:cubicBezTo>
                    <a:pt x="58355" y="18332"/>
                    <a:pt x="58592" y="18266"/>
                    <a:pt x="58827" y="18200"/>
                  </a:cubicBezTo>
                  <a:cubicBezTo>
                    <a:pt x="58980" y="18156"/>
                    <a:pt x="59108" y="18048"/>
                    <a:pt x="59277" y="18048"/>
                  </a:cubicBezTo>
                  <a:cubicBezTo>
                    <a:pt x="59292" y="18048"/>
                    <a:pt x="59308" y="18049"/>
                    <a:pt x="59324" y="18050"/>
                  </a:cubicBezTo>
                  <a:cubicBezTo>
                    <a:pt x="59351" y="18053"/>
                    <a:pt x="59377" y="18055"/>
                    <a:pt x="59403" y="18055"/>
                  </a:cubicBezTo>
                  <a:cubicBezTo>
                    <a:pt x="59762" y="18055"/>
                    <a:pt x="59964" y="17776"/>
                    <a:pt x="60195" y="17553"/>
                  </a:cubicBezTo>
                  <a:cubicBezTo>
                    <a:pt x="60221" y="17528"/>
                    <a:pt x="60229" y="17491"/>
                    <a:pt x="60248" y="17461"/>
                  </a:cubicBezTo>
                  <a:cubicBezTo>
                    <a:pt x="60413" y="17161"/>
                    <a:pt x="60343" y="16947"/>
                    <a:pt x="60015" y="16792"/>
                  </a:cubicBezTo>
                  <a:cubicBezTo>
                    <a:pt x="59921" y="16746"/>
                    <a:pt x="59819" y="16723"/>
                    <a:pt x="59797" y="16600"/>
                  </a:cubicBezTo>
                  <a:cubicBezTo>
                    <a:pt x="59772" y="16449"/>
                    <a:pt x="59826" y="16318"/>
                    <a:pt x="59921" y="16214"/>
                  </a:cubicBezTo>
                  <a:cubicBezTo>
                    <a:pt x="59990" y="16136"/>
                    <a:pt x="60083" y="16079"/>
                    <a:pt x="60173" y="16031"/>
                  </a:cubicBezTo>
                  <a:cubicBezTo>
                    <a:pt x="60391" y="15914"/>
                    <a:pt x="60615" y="15813"/>
                    <a:pt x="60832" y="15697"/>
                  </a:cubicBezTo>
                  <a:cubicBezTo>
                    <a:pt x="61089" y="15559"/>
                    <a:pt x="61284" y="15361"/>
                    <a:pt x="61379" y="15079"/>
                  </a:cubicBezTo>
                  <a:cubicBezTo>
                    <a:pt x="61400" y="15010"/>
                    <a:pt x="61420" y="14942"/>
                    <a:pt x="61442" y="14876"/>
                  </a:cubicBezTo>
                  <a:cubicBezTo>
                    <a:pt x="61455" y="14842"/>
                    <a:pt x="61470" y="14809"/>
                    <a:pt x="61485" y="14779"/>
                  </a:cubicBezTo>
                  <a:cubicBezTo>
                    <a:pt x="61541" y="14659"/>
                    <a:pt x="61624" y="14578"/>
                    <a:pt x="61728" y="14578"/>
                  </a:cubicBezTo>
                  <a:cubicBezTo>
                    <a:pt x="61758" y="14578"/>
                    <a:pt x="61788" y="14585"/>
                    <a:pt x="61821" y="14598"/>
                  </a:cubicBezTo>
                  <a:cubicBezTo>
                    <a:pt x="61972" y="14659"/>
                    <a:pt x="62123" y="14676"/>
                    <a:pt x="62275" y="14676"/>
                  </a:cubicBezTo>
                  <a:cubicBezTo>
                    <a:pt x="62470" y="14676"/>
                    <a:pt x="62665" y="14648"/>
                    <a:pt x="62859" y="14648"/>
                  </a:cubicBezTo>
                  <a:cubicBezTo>
                    <a:pt x="63014" y="14648"/>
                    <a:pt x="63105" y="14432"/>
                    <a:pt x="63039" y="14248"/>
                  </a:cubicBezTo>
                  <a:cubicBezTo>
                    <a:pt x="63019" y="14192"/>
                    <a:pt x="62996" y="14139"/>
                    <a:pt x="62976" y="14083"/>
                  </a:cubicBezTo>
                  <a:lnTo>
                    <a:pt x="62976" y="14083"/>
                  </a:lnTo>
                  <a:cubicBezTo>
                    <a:pt x="63038" y="14094"/>
                    <a:pt x="63099" y="14100"/>
                    <a:pt x="63157" y="14100"/>
                  </a:cubicBezTo>
                  <a:cubicBezTo>
                    <a:pt x="63401" y="14100"/>
                    <a:pt x="63606" y="13999"/>
                    <a:pt x="63745" y="13761"/>
                  </a:cubicBezTo>
                  <a:cubicBezTo>
                    <a:pt x="63835" y="13609"/>
                    <a:pt x="63940" y="13487"/>
                    <a:pt x="64068" y="13367"/>
                  </a:cubicBezTo>
                  <a:cubicBezTo>
                    <a:pt x="64191" y="13249"/>
                    <a:pt x="64292" y="13106"/>
                    <a:pt x="64398" y="12971"/>
                  </a:cubicBezTo>
                  <a:cubicBezTo>
                    <a:pt x="64546" y="12781"/>
                    <a:pt x="64535" y="12583"/>
                    <a:pt x="64395" y="12401"/>
                  </a:cubicBezTo>
                  <a:cubicBezTo>
                    <a:pt x="64292" y="12268"/>
                    <a:pt x="64216" y="12136"/>
                    <a:pt x="64233" y="11967"/>
                  </a:cubicBezTo>
                  <a:lnTo>
                    <a:pt x="64233" y="11967"/>
                  </a:lnTo>
                  <a:cubicBezTo>
                    <a:pt x="64389" y="12028"/>
                    <a:pt x="64542" y="12090"/>
                    <a:pt x="64699" y="12143"/>
                  </a:cubicBezTo>
                  <a:cubicBezTo>
                    <a:pt x="64735" y="12154"/>
                    <a:pt x="64770" y="12159"/>
                    <a:pt x="64802" y="12159"/>
                  </a:cubicBezTo>
                  <a:cubicBezTo>
                    <a:pt x="64943" y="12159"/>
                    <a:pt x="65047" y="12058"/>
                    <a:pt x="65071" y="11893"/>
                  </a:cubicBezTo>
                  <a:cubicBezTo>
                    <a:pt x="65098" y="11702"/>
                    <a:pt x="65056" y="11536"/>
                    <a:pt x="64886" y="11435"/>
                  </a:cubicBezTo>
                  <a:cubicBezTo>
                    <a:pt x="64768" y="11368"/>
                    <a:pt x="64624" y="11336"/>
                    <a:pt x="64492" y="11285"/>
                  </a:cubicBezTo>
                  <a:cubicBezTo>
                    <a:pt x="64461" y="11272"/>
                    <a:pt x="64432" y="11249"/>
                    <a:pt x="64403" y="11229"/>
                  </a:cubicBezTo>
                  <a:cubicBezTo>
                    <a:pt x="64449" y="11181"/>
                    <a:pt x="64488" y="11113"/>
                    <a:pt x="64546" y="11085"/>
                  </a:cubicBezTo>
                  <a:cubicBezTo>
                    <a:pt x="64623" y="11048"/>
                    <a:pt x="64718" y="10999"/>
                    <a:pt x="64799" y="10999"/>
                  </a:cubicBezTo>
                  <a:cubicBezTo>
                    <a:pt x="64812" y="10999"/>
                    <a:pt x="64825" y="11001"/>
                    <a:pt x="64837" y="11003"/>
                  </a:cubicBezTo>
                  <a:cubicBezTo>
                    <a:pt x="65010" y="11043"/>
                    <a:pt x="65185" y="11054"/>
                    <a:pt x="65359" y="11054"/>
                  </a:cubicBezTo>
                  <a:cubicBezTo>
                    <a:pt x="65502" y="11054"/>
                    <a:pt x="65645" y="11047"/>
                    <a:pt x="65787" y="11041"/>
                  </a:cubicBezTo>
                  <a:cubicBezTo>
                    <a:pt x="65983" y="11032"/>
                    <a:pt x="66114" y="10939"/>
                    <a:pt x="66157" y="10737"/>
                  </a:cubicBezTo>
                  <a:cubicBezTo>
                    <a:pt x="66171" y="10668"/>
                    <a:pt x="66197" y="10602"/>
                    <a:pt x="66219" y="10536"/>
                  </a:cubicBezTo>
                  <a:cubicBezTo>
                    <a:pt x="66270" y="10567"/>
                    <a:pt x="66325" y="10596"/>
                    <a:pt x="66375" y="10630"/>
                  </a:cubicBezTo>
                  <a:cubicBezTo>
                    <a:pt x="66434" y="10669"/>
                    <a:pt x="66486" y="10718"/>
                    <a:pt x="66547" y="10751"/>
                  </a:cubicBezTo>
                  <a:cubicBezTo>
                    <a:pt x="66723" y="10841"/>
                    <a:pt x="66876" y="10888"/>
                    <a:pt x="67018" y="10888"/>
                  </a:cubicBezTo>
                  <a:cubicBezTo>
                    <a:pt x="67245" y="10888"/>
                    <a:pt x="67442" y="10770"/>
                    <a:pt x="67652" y="10523"/>
                  </a:cubicBezTo>
                  <a:cubicBezTo>
                    <a:pt x="68012" y="10095"/>
                    <a:pt x="68403" y="9693"/>
                    <a:pt x="68891" y="9426"/>
                  </a:cubicBezTo>
                  <a:cubicBezTo>
                    <a:pt x="69139" y="9290"/>
                    <a:pt x="69398" y="9197"/>
                    <a:pt x="69571" y="8954"/>
                  </a:cubicBezTo>
                  <a:cubicBezTo>
                    <a:pt x="69678" y="8804"/>
                    <a:pt x="69850" y="8742"/>
                    <a:pt x="70020" y="8689"/>
                  </a:cubicBezTo>
                  <a:cubicBezTo>
                    <a:pt x="70558" y="8522"/>
                    <a:pt x="71021" y="8161"/>
                    <a:pt x="71600" y="8101"/>
                  </a:cubicBezTo>
                  <a:cubicBezTo>
                    <a:pt x="72082" y="7818"/>
                    <a:pt x="72571" y="7540"/>
                    <a:pt x="73049" y="7243"/>
                  </a:cubicBezTo>
                  <a:cubicBezTo>
                    <a:pt x="73122" y="7197"/>
                    <a:pt x="73148" y="7066"/>
                    <a:pt x="73177" y="6970"/>
                  </a:cubicBezTo>
                  <a:cubicBezTo>
                    <a:pt x="73210" y="6852"/>
                    <a:pt x="73134" y="6791"/>
                    <a:pt x="72904" y="6714"/>
                  </a:cubicBezTo>
                  <a:cubicBezTo>
                    <a:pt x="72775" y="6673"/>
                    <a:pt x="72649" y="6620"/>
                    <a:pt x="72524" y="6571"/>
                  </a:cubicBezTo>
                  <a:cubicBezTo>
                    <a:pt x="72519" y="6578"/>
                    <a:pt x="72518" y="6584"/>
                    <a:pt x="72514" y="6591"/>
                  </a:cubicBezTo>
                  <a:lnTo>
                    <a:pt x="72482" y="6641"/>
                  </a:lnTo>
                  <a:lnTo>
                    <a:pt x="72511" y="6565"/>
                  </a:lnTo>
                  <a:cubicBezTo>
                    <a:pt x="72514" y="6567"/>
                    <a:pt x="72519" y="6570"/>
                    <a:pt x="72524" y="6571"/>
                  </a:cubicBezTo>
                  <a:cubicBezTo>
                    <a:pt x="72575" y="6456"/>
                    <a:pt x="72607" y="6343"/>
                    <a:pt x="72792" y="6336"/>
                  </a:cubicBezTo>
                  <a:cubicBezTo>
                    <a:pt x="73314" y="6310"/>
                    <a:pt x="73838" y="6252"/>
                    <a:pt x="74360" y="6205"/>
                  </a:cubicBezTo>
                  <a:cubicBezTo>
                    <a:pt x="74860" y="5951"/>
                    <a:pt x="75361" y="5697"/>
                    <a:pt x="75861" y="5442"/>
                  </a:cubicBezTo>
                  <a:cubicBezTo>
                    <a:pt x="75925" y="5409"/>
                    <a:pt x="75998" y="5384"/>
                    <a:pt x="76042" y="5334"/>
                  </a:cubicBezTo>
                  <a:cubicBezTo>
                    <a:pt x="76157" y="5205"/>
                    <a:pt x="76298" y="5077"/>
                    <a:pt x="76356" y="4921"/>
                  </a:cubicBezTo>
                  <a:cubicBezTo>
                    <a:pt x="76428" y="4729"/>
                    <a:pt x="76451" y="4512"/>
                    <a:pt x="76451" y="4304"/>
                  </a:cubicBezTo>
                  <a:cubicBezTo>
                    <a:pt x="76444" y="4081"/>
                    <a:pt x="76341" y="3895"/>
                    <a:pt x="76113" y="3814"/>
                  </a:cubicBezTo>
                  <a:cubicBezTo>
                    <a:pt x="75966" y="3763"/>
                    <a:pt x="75890" y="3684"/>
                    <a:pt x="75906" y="3512"/>
                  </a:cubicBezTo>
                  <a:cubicBezTo>
                    <a:pt x="75932" y="3265"/>
                    <a:pt x="75937" y="3020"/>
                    <a:pt x="75935" y="2774"/>
                  </a:cubicBezTo>
                  <a:cubicBezTo>
                    <a:pt x="75935" y="2718"/>
                    <a:pt x="75876" y="2631"/>
                    <a:pt x="75826" y="2611"/>
                  </a:cubicBezTo>
                  <a:cubicBezTo>
                    <a:pt x="75597" y="2523"/>
                    <a:pt x="75368" y="2446"/>
                    <a:pt x="75130" y="2387"/>
                  </a:cubicBezTo>
                  <a:cubicBezTo>
                    <a:pt x="75050" y="2366"/>
                    <a:pt x="74975" y="2356"/>
                    <a:pt x="74904" y="2356"/>
                  </a:cubicBezTo>
                  <a:cubicBezTo>
                    <a:pt x="74774" y="2356"/>
                    <a:pt x="74654" y="2391"/>
                    <a:pt x="74528" y="2461"/>
                  </a:cubicBezTo>
                  <a:cubicBezTo>
                    <a:pt x="74461" y="2500"/>
                    <a:pt x="74378" y="2516"/>
                    <a:pt x="74299" y="2536"/>
                  </a:cubicBezTo>
                  <a:cubicBezTo>
                    <a:pt x="74405" y="2423"/>
                    <a:pt x="74507" y="2306"/>
                    <a:pt x="74619" y="2200"/>
                  </a:cubicBezTo>
                  <a:cubicBezTo>
                    <a:pt x="74765" y="2057"/>
                    <a:pt x="74798" y="2006"/>
                    <a:pt x="74610" y="1870"/>
                  </a:cubicBezTo>
                  <a:cubicBezTo>
                    <a:pt x="74553" y="1829"/>
                    <a:pt x="74495" y="1784"/>
                    <a:pt x="74437" y="1744"/>
                  </a:cubicBezTo>
                  <a:cubicBezTo>
                    <a:pt x="74408" y="1725"/>
                    <a:pt x="74378" y="1694"/>
                    <a:pt x="74346" y="1692"/>
                  </a:cubicBezTo>
                  <a:cubicBezTo>
                    <a:pt x="74056" y="1669"/>
                    <a:pt x="73844" y="1448"/>
                    <a:pt x="73571" y="1399"/>
                  </a:cubicBezTo>
                  <a:cubicBezTo>
                    <a:pt x="73370" y="1362"/>
                    <a:pt x="73256" y="1260"/>
                    <a:pt x="73200" y="1077"/>
                  </a:cubicBezTo>
                  <a:cubicBezTo>
                    <a:pt x="73155" y="923"/>
                    <a:pt x="73037" y="846"/>
                    <a:pt x="72894" y="815"/>
                  </a:cubicBezTo>
                  <a:cubicBezTo>
                    <a:pt x="72621" y="754"/>
                    <a:pt x="72330" y="745"/>
                    <a:pt x="72073" y="646"/>
                  </a:cubicBezTo>
                  <a:cubicBezTo>
                    <a:pt x="71955" y="600"/>
                    <a:pt x="71846" y="578"/>
                    <a:pt x="71741" y="578"/>
                  </a:cubicBezTo>
                  <a:cubicBezTo>
                    <a:pt x="71581" y="578"/>
                    <a:pt x="71431" y="631"/>
                    <a:pt x="71273" y="732"/>
                  </a:cubicBezTo>
                  <a:cubicBezTo>
                    <a:pt x="71224" y="764"/>
                    <a:pt x="71180" y="779"/>
                    <a:pt x="71141" y="779"/>
                  </a:cubicBezTo>
                  <a:cubicBezTo>
                    <a:pt x="71038" y="779"/>
                    <a:pt x="70972" y="673"/>
                    <a:pt x="70964" y="478"/>
                  </a:cubicBezTo>
                  <a:cubicBezTo>
                    <a:pt x="70961" y="406"/>
                    <a:pt x="70996" y="316"/>
                    <a:pt x="70927" y="299"/>
                  </a:cubicBezTo>
                  <a:cubicBezTo>
                    <a:pt x="70551" y="200"/>
                    <a:pt x="70173" y="105"/>
                    <a:pt x="69792" y="28"/>
                  </a:cubicBezTo>
                  <a:cubicBezTo>
                    <a:pt x="69750" y="19"/>
                    <a:pt x="69707" y="16"/>
                    <a:pt x="69663" y="16"/>
                  </a:cubicBezTo>
                  <a:cubicBezTo>
                    <a:pt x="69566" y="16"/>
                    <a:pt x="69466" y="31"/>
                    <a:pt x="69368" y="36"/>
                  </a:cubicBezTo>
                  <a:cubicBezTo>
                    <a:pt x="69239" y="42"/>
                    <a:pt x="69106" y="177"/>
                    <a:pt x="69091" y="312"/>
                  </a:cubicBezTo>
                  <a:cubicBezTo>
                    <a:pt x="69066" y="557"/>
                    <a:pt x="69041" y="801"/>
                    <a:pt x="69010" y="1045"/>
                  </a:cubicBezTo>
                  <a:cubicBezTo>
                    <a:pt x="69005" y="1069"/>
                    <a:pt x="68968" y="1101"/>
                    <a:pt x="68939" y="1108"/>
                  </a:cubicBezTo>
                  <a:cubicBezTo>
                    <a:pt x="68924" y="1113"/>
                    <a:pt x="68910" y="1115"/>
                    <a:pt x="68895" y="1115"/>
                  </a:cubicBezTo>
                  <a:cubicBezTo>
                    <a:pt x="68842" y="1115"/>
                    <a:pt x="68799" y="1082"/>
                    <a:pt x="68787" y="1019"/>
                  </a:cubicBezTo>
                  <a:cubicBezTo>
                    <a:pt x="68767" y="916"/>
                    <a:pt x="68773" y="808"/>
                    <a:pt x="68766" y="702"/>
                  </a:cubicBezTo>
                  <a:cubicBezTo>
                    <a:pt x="68764" y="666"/>
                    <a:pt x="68769" y="619"/>
                    <a:pt x="68750" y="600"/>
                  </a:cubicBezTo>
                  <a:cubicBezTo>
                    <a:pt x="68705" y="555"/>
                    <a:pt x="68642" y="485"/>
                    <a:pt x="68596" y="485"/>
                  </a:cubicBezTo>
                  <a:cubicBezTo>
                    <a:pt x="68594" y="485"/>
                    <a:pt x="68591" y="485"/>
                    <a:pt x="68589" y="485"/>
                  </a:cubicBezTo>
                  <a:cubicBezTo>
                    <a:pt x="68562" y="489"/>
                    <a:pt x="68537" y="491"/>
                    <a:pt x="68513" y="491"/>
                  </a:cubicBezTo>
                  <a:cubicBezTo>
                    <a:pt x="68262" y="491"/>
                    <a:pt x="68141" y="298"/>
                    <a:pt x="67989" y="128"/>
                  </a:cubicBezTo>
                  <a:cubicBezTo>
                    <a:pt x="67911" y="40"/>
                    <a:pt x="67811" y="1"/>
                    <a:pt x="67705" y="1"/>
                  </a:cubicBezTo>
                  <a:close/>
                  <a:moveTo>
                    <a:pt x="58728" y="18644"/>
                  </a:moveTo>
                  <a:cubicBezTo>
                    <a:pt x="58727" y="18644"/>
                    <a:pt x="58726" y="18644"/>
                    <a:pt x="58725" y="18644"/>
                  </a:cubicBezTo>
                  <a:cubicBezTo>
                    <a:pt x="58664" y="18660"/>
                    <a:pt x="58648" y="18703"/>
                    <a:pt x="58658" y="18759"/>
                  </a:cubicBezTo>
                  <a:lnTo>
                    <a:pt x="58787" y="18698"/>
                  </a:lnTo>
                  <a:cubicBezTo>
                    <a:pt x="58768" y="18681"/>
                    <a:pt x="58743" y="18644"/>
                    <a:pt x="58728" y="18644"/>
                  </a:cubicBezTo>
                  <a:close/>
                  <a:moveTo>
                    <a:pt x="58658" y="18759"/>
                  </a:moveTo>
                  <a:lnTo>
                    <a:pt x="58641" y="18766"/>
                  </a:lnTo>
                  <a:cubicBezTo>
                    <a:pt x="58641" y="18773"/>
                    <a:pt x="58639" y="18779"/>
                    <a:pt x="58639" y="18783"/>
                  </a:cubicBezTo>
                  <a:lnTo>
                    <a:pt x="58639" y="18783"/>
                  </a:lnTo>
                  <a:cubicBezTo>
                    <a:pt x="58618" y="18778"/>
                    <a:pt x="58597" y="18776"/>
                    <a:pt x="58577" y="18776"/>
                  </a:cubicBezTo>
                  <a:cubicBezTo>
                    <a:pt x="58505" y="18776"/>
                    <a:pt x="58442" y="18807"/>
                    <a:pt x="58390" y="18867"/>
                  </a:cubicBezTo>
                  <a:cubicBezTo>
                    <a:pt x="58305" y="18960"/>
                    <a:pt x="58318" y="19112"/>
                    <a:pt x="58414" y="19119"/>
                  </a:cubicBezTo>
                  <a:cubicBezTo>
                    <a:pt x="58419" y="19120"/>
                    <a:pt x="58424" y="19120"/>
                    <a:pt x="58430" y="19120"/>
                  </a:cubicBezTo>
                  <a:cubicBezTo>
                    <a:pt x="58489" y="19120"/>
                    <a:pt x="58571" y="19092"/>
                    <a:pt x="58588" y="19055"/>
                  </a:cubicBezTo>
                  <a:cubicBezTo>
                    <a:pt x="58623" y="18973"/>
                    <a:pt x="58626" y="18877"/>
                    <a:pt x="58641" y="18784"/>
                  </a:cubicBezTo>
                  <a:lnTo>
                    <a:pt x="58641" y="18784"/>
                  </a:lnTo>
                  <a:cubicBezTo>
                    <a:pt x="58642" y="18785"/>
                    <a:pt x="58644" y="18785"/>
                    <a:pt x="58645" y="18785"/>
                  </a:cubicBezTo>
                  <a:cubicBezTo>
                    <a:pt x="58647" y="18785"/>
                    <a:pt x="58650" y="18785"/>
                    <a:pt x="58652" y="18785"/>
                  </a:cubicBezTo>
                  <a:cubicBezTo>
                    <a:pt x="58655" y="18785"/>
                    <a:pt x="58657" y="18785"/>
                    <a:pt x="58659" y="18787"/>
                  </a:cubicBezTo>
                  <a:cubicBezTo>
                    <a:pt x="58657" y="18775"/>
                    <a:pt x="58659" y="18768"/>
                    <a:pt x="58658" y="18759"/>
                  </a:cubicBezTo>
                  <a:close/>
                  <a:moveTo>
                    <a:pt x="45327" y="19052"/>
                  </a:moveTo>
                  <a:lnTo>
                    <a:pt x="45284" y="19112"/>
                  </a:lnTo>
                  <a:lnTo>
                    <a:pt x="45353" y="19121"/>
                  </a:lnTo>
                  <a:lnTo>
                    <a:pt x="45327" y="19052"/>
                  </a:lnTo>
                  <a:close/>
                  <a:moveTo>
                    <a:pt x="46803" y="19355"/>
                  </a:moveTo>
                  <a:cubicBezTo>
                    <a:pt x="46765" y="19412"/>
                    <a:pt x="46771" y="19445"/>
                    <a:pt x="46819" y="19445"/>
                  </a:cubicBezTo>
                  <a:cubicBezTo>
                    <a:pt x="46823" y="19445"/>
                    <a:pt x="46829" y="19444"/>
                    <a:pt x="46834" y="19444"/>
                  </a:cubicBezTo>
                  <a:cubicBezTo>
                    <a:pt x="46844" y="19444"/>
                    <a:pt x="46856" y="19401"/>
                    <a:pt x="46854" y="19378"/>
                  </a:cubicBezTo>
                  <a:cubicBezTo>
                    <a:pt x="46854" y="19369"/>
                    <a:pt x="46820" y="19362"/>
                    <a:pt x="46803" y="19355"/>
                  </a:cubicBezTo>
                  <a:close/>
                  <a:moveTo>
                    <a:pt x="37563" y="19485"/>
                  </a:moveTo>
                  <a:cubicBezTo>
                    <a:pt x="37500" y="19485"/>
                    <a:pt x="37487" y="19512"/>
                    <a:pt x="37531" y="19554"/>
                  </a:cubicBezTo>
                  <a:cubicBezTo>
                    <a:pt x="37533" y="19556"/>
                    <a:pt x="37536" y="19556"/>
                    <a:pt x="37539" y="19556"/>
                  </a:cubicBezTo>
                  <a:cubicBezTo>
                    <a:pt x="37554" y="19556"/>
                    <a:pt x="37582" y="19542"/>
                    <a:pt x="37603" y="19537"/>
                  </a:cubicBezTo>
                  <a:cubicBezTo>
                    <a:pt x="37596" y="19520"/>
                    <a:pt x="37590" y="19485"/>
                    <a:pt x="37582" y="19485"/>
                  </a:cubicBezTo>
                  <a:cubicBezTo>
                    <a:pt x="37575" y="19485"/>
                    <a:pt x="37569" y="19485"/>
                    <a:pt x="37563" y="19485"/>
                  </a:cubicBezTo>
                  <a:close/>
                  <a:moveTo>
                    <a:pt x="47985" y="17259"/>
                  </a:moveTo>
                  <a:cubicBezTo>
                    <a:pt x="47954" y="17259"/>
                    <a:pt x="47922" y="17260"/>
                    <a:pt x="47892" y="17261"/>
                  </a:cubicBezTo>
                  <a:cubicBezTo>
                    <a:pt x="47787" y="17263"/>
                    <a:pt x="47685" y="17271"/>
                    <a:pt x="47583" y="17277"/>
                  </a:cubicBezTo>
                  <a:cubicBezTo>
                    <a:pt x="47392" y="17606"/>
                    <a:pt x="47107" y="17848"/>
                    <a:pt x="46840" y="18105"/>
                  </a:cubicBezTo>
                  <a:cubicBezTo>
                    <a:pt x="46653" y="18281"/>
                    <a:pt x="46648" y="18576"/>
                    <a:pt x="46841" y="18761"/>
                  </a:cubicBezTo>
                  <a:cubicBezTo>
                    <a:pt x="47095" y="18999"/>
                    <a:pt x="47365" y="19221"/>
                    <a:pt x="47633" y="19442"/>
                  </a:cubicBezTo>
                  <a:cubicBezTo>
                    <a:pt x="47684" y="19485"/>
                    <a:pt x="47760" y="19498"/>
                    <a:pt x="47824" y="19524"/>
                  </a:cubicBezTo>
                  <a:cubicBezTo>
                    <a:pt x="47879" y="19548"/>
                    <a:pt x="47936" y="19559"/>
                    <a:pt x="47993" y="19559"/>
                  </a:cubicBezTo>
                  <a:cubicBezTo>
                    <a:pt x="48149" y="19559"/>
                    <a:pt x="48297" y="19474"/>
                    <a:pt x="48355" y="19330"/>
                  </a:cubicBezTo>
                  <a:cubicBezTo>
                    <a:pt x="48460" y="19072"/>
                    <a:pt x="48559" y="18811"/>
                    <a:pt x="48641" y="18544"/>
                  </a:cubicBezTo>
                  <a:cubicBezTo>
                    <a:pt x="48684" y="18412"/>
                    <a:pt x="48704" y="18269"/>
                    <a:pt x="48707" y="18131"/>
                  </a:cubicBezTo>
                  <a:cubicBezTo>
                    <a:pt x="48717" y="17837"/>
                    <a:pt x="48598" y="17580"/>
                    <a:pt x="48388" y="17382"/>
                  </a:cubicBezTo>
                  <a:cubicBezTo>
                    <a:pt x="48278" y="17278"/>
                    <a:pt x="48131" y="17259"/>
                    <a:pt x="47985" y="17259"/>
                  </a:cubicBezTo>
                  <a:close/>
                  <a:moveTo>
                    <a:pt x="44406" y="20044"/>
                  </a:moveTo>
                  <a:cubicBezTo>
                    <a:pt x="44244" y="20044"/>
                    <a:pt x="44081" y="20069"/>
                    <a:pt x="43921" y="20079"/>
                  </a:cubicBezTo>
                  <a:cubicBezTo>
                    <a:pt x="43683" y="20095"/>
                    <a:pt x="43577" y="20260"/>
                    <a:pt x="43518" y="20468"/>
                  </a:cubicBezTo>
                  <a:cubicBezTo>
                    <a:pt x="43716" y="20523"/>
                    <a:pt x="43918" y="20565"/>
                    <a:pt x="44122" y="20565"/>
                  </a:cubicBezTo>
                  <a:cubicBezTo>
                    <a:pt x="44220" y="20565"/>
                    <a:pt x="44317" y="20555"/>
                    <a:pt x="44415" y="20533"/>
                  </a:cubicBezTo>
                  <a:cubicBezTo>
                    <a:pt x="44544" y="20503"/>
                    <a:pt x="44665" y="20422"/>
                    <a:pt x="44774" y="20343"/>
                  </a:cubicBezTo>
                  <a:cubicBezTo>
                    <a:pt x="44817" y="20312"/>
                    <a:pt x="44821" y="20221"/>
                    <a:pt x="44828" y="20158"/>
                  </a:cubicBezTo>
                  <a:cubicBezTo>
                    <a:pt x="44830" y="20138"/>
                    <a:pt x="44781" y="20107"/>
                    <a:pt x="44749" y="20095"/>
                  </a:cubicBezTo>
                  <a:cubicBezTo>
                    <a:pt x="44636" y="20056"/>
                    <a:pt x="44521" y="20044"/>
                    <a:pt x="44406" y="20044"/>
                  </a:cubicBezTo>
                  <a:close/>
                  <a:moveTo>
                    <a:pt x="38146" y="20841"/>
                  </a:moveTo>
                  <a:lnTo>
                    <a:pt x="38146" y="20841"/>
                  </a:lnTo>
                  <a:cubicBezTo>
                    <a:pt x="38153" y="20856"/>
                    <a:pt x="38160" y="20869"/>
                    <a:pt x="38167" y="20883"/>
                  </a:cubicBezTo>
                  <a:lnTo>
                    <a:pt x="38202" y="20929"/>
                  </a:lnTo>
                  <a:lnTo>
                    <a:pt x="38150" y="20899"/>
                  </a:lnTo>
                  <a:cubicBezTo>
                    <a:pt x="38150" y="20879"/>
                    <a:pt x="38147" y="20861"/>
                    <a:pt x="38146" y="20841"/>
                  </a:cubicBezTo>
                  <a:close/>
                  <a:moveTo>
                    <a:pt x="49583" y="13684"/>
                  </a:moveTo>
                  <a:cubicBezTo>
                    <a:pt x="49415" y="13684"/>
                    <a:pt x="49259" y="13743"/>
                    <a:pt x="49110" y="13860"/>
                  </a:cubicBezTo>
                  <a:cubicBezTo>
                    <a:pt x="48965" y="13975"/>
                    <a:pt x="48849" y="14159"/>
                    <a:pt x="48905" y="14324"/>
                  </a:cubicBezTo>
                  <a:cubicBezTo>
                    <a:pt x="49041" y="14727"/>
                    <a:pt x="49120" y="15136"/>
                    <a:pt x="49156" y="15559"/>
                  </a:cubicBezTo>
                  <a:cubicBezTo>
                    <a:pt x="49160" y="15615"/>
                    <a:pt x="49229" y="15689"/>
                    <a:pt x="49285" y="15711"/>
                  </a:cubicBezTo>
                  <a:cubicBezTo>
                    <a:pt x="49575" y="15835"/>
                    <a:pt x="49873" y="15945"/>
                    <a:pt x="50169" y="16060"/>
                  </a:cubicBezTo>
                  <a:cubicBezTo>
                    <a:pt x="50447" y="16168"/>
                    <a:pt x="50465" y="16194"/>
                    <a:pt x="50462" y="16422"/>
                  </a:cubicBezTo>
                  <a:cubicBezTo>
                    <a:pt x="50457" y="16634"/>
                    <a:pt x="50444" y="16847"/>
                    <a:pt x="50457" y="17057"/>
                  </a:cubicBezTo>
                  <a:cubicBezTo>
                    <a:pt x="50473" y="17330"/>
                    <a:pt x="50384" y="17547"/>
                    <a:pt x="50157" y="17696"/>
                  </a:cubicBezTo>
                  <a:cubicBezTo>
                    <a:pt x="49974" y="17818"/>
                    <a:pt x="49859" y="17994"/>
                    <a:pt x="49737" y="18170"/>
                  </a:cubicBezTo>
                  <a:cubicBezTo>
                    <a:pt x="49431" y="18597"/>
                    <a:pt x="49395" y="19096"/>
                    <a:pt x="49423" y="19587"/>
                  </a:cubicBezTo>
                  <a:cubicBezTo>
                    <a:pt x="49443" y="19924"/>
                    <a:pt x="49870" y="19901"/>
                    <a:pt x="50027" y="20138"/>
                  </a:cubicBezTo>
                  <a:cubicBezTo>
                    <a:pt x="50047" y="20167"/>
                    <a:pt x="50074" y="20193"/>
                    <a:pt x="50100" y="20216"/>
                  </a:cubicBezTo>
                  <a:cubicBezTo>
                    <a:pt x="50236" y="20336"/>
                    <a:pt x="50377" y="20392"/>
                    <a:pt x="50524" y="20392"/>
                  </a:cubicBezTo>
                  <a:cubicBezTo>
                    <a:pt x="50641" y="20392"/>
                    <a:pt x="50761" y="20356"/>
                    <a:pt x="50885" y="20289"/>
                  </a:cubicBezTo>
                  <a:cubicBezTo>
                    <a:pt x="50945" y="20257"/>
                    <a:pt x="51010" y="20217"/>
                    <a:pt x="51079" y="20203"/>
                  </a:cubicBezTo>
                  <a:cubicBezTo>
                    <a:pt x="51090" y="20201"/>
                    <a:pt x="51100" y="20200"/>
                    <a:pt x="51109" y="20200"/>
                  </a:cubicBezTo>
                  <a:cubicBezTo>
                    <a:pt x="51172" y="20200"/>
                    <a:pt x="51194" y="20249"/>
                    <a:pt x="51179" y="20326"/>
                  </a:cubicBezTo>
                  <a:cubicBezTo>
                    <a:pt x="51158" y="20431"/>
                    <a:pt x="51107" y="20541"/>
                    <a:pt x="51129" y="20635"/>
                  </a:cubicBezTo>
                  <a:cubicBezTo>
                    <a:pt x="51162" y="20778"/>
                    <a:pt x="51295" y="20870"/>
                    <a:pt x="51435" y="20905"/>
                  </a:cubicBezTo>
                  <a:cubicBezTo>
                    <a:pt x="51777" y="20989"/>
                    <a:pt x="52123" y="21113"/>
                    <a:pt x="52472" y="21115"/>
                  </a:cubicBezTo>
                  <a:cubicBezTo>
                    <a:pt x="53130" y="21120"/>
                    <a:pt x="53730" y="21442"/>
                    <a:pt x="54388" y="21442"/>
                  </a:cubicBezTo>
                  <a:cubicBezTo>
                    <a:pt x="54411" y="21442"/>
                    <a:pt x="54435" y="21442"/>
                    <a:pt x="54458" y="21441"/>
                  </a:cubicBezTo>
                  <a:cubicBezTo>
                    <a:pt x="54461" y="21441"/>
                    <a:pt x="54464" y="21441"/>
                    <a:pt x="54467" y="21441"/>
                  </a:cubicBezTo>
                  <a:cubicBezTo>
                    <a:pt x="54587" y="21441"/>
                    <a:pt x="54715" y="21548"/>
                    <a:pt x="54832" y="21618"/>
                  </a:cubicBezTo>
                  <a:cubicBezTo>
                    <a:pt x="55036" y="21737"/>
                    <a:pt x="55246" y="21808"/>
                    <a:pt x="55475" y="21808"/>
                  </a:cubicBezTo>
                  <a:cubicBezTo>
                    <a:pt x="55531" y="21808"/>
                    <a:pt x="55587" y="21804"/>
                    <a:pt x="55645" y="21796"/>
                  </a:cubicBezTo>
                  <a:cubicBezTo>
                    <a:pt x="55854" y="21765"/>
                    <a:pt x="56069" y="21783"/>
                    <a:pt x="56280" y="21757"/>
                  </a:cubicBezTo>
                  <a:cubicBezTo>
                    <a:pt x="56381" y="21744"/>
                    <a:pt x="56493" y="21701"/>
                    <a:pt x="56564" y="21635"/>
                  </a:cubicBezTo>
                  <a:cubicBezTo>
                    <a:pt x="56750" y="21466"/>
                    <a:pt x="56943" y="21316"/>
                    <a:pt x="57171" y="21213"/>
                  </a:cubicBezTo>
                  <a:cubicBezTo>
                    <a:pt x="57321" y="21144"/>
                    <a:pt x="57359" y="21006"/>
                    <a:pt x="57338" y="20857"/>
                  </a:cubicBezTo>
                  <a:cubicBezTo>
                    <a:pt x="57318" y="20704"/>
                    <a:pt x="57385" y="20599"/>
                    <a:pt x="57460" y="20474"/>
                  </a:cubicBezTo>
                  <a:cubicBezTo>
                    <a:pt x="57732" y="20032"/>
                    <a:pt x="57674" y="19691"/>
                    <a:pt x="57275" y="19382"/>
                  </a:cubicBezTo>
                  <a:cubicBezTo>
                    <a:pt x="57157" y="19290"/>
                    <a:pt x="57080" y="19197"/>
                    <a:pt x="57021" y="19063"/>
                  </a:cubicBezTo>
                  <a:cubicBezTo>
                    <a:pt x="56931" y="18860"/>
                    <a:pt x="56760" y="18761"/>
                    <a:pt x="56542" y="18761"/>
                  </a:cubicBezTo>
                  <a:cubicBezTo>
                    <a:pt x="56530" y="18761"/>
                    <a:pt x="56518" y="18762"/>
                    <a:pt x="56506" y="18762"/>
                  </a:cubicBezTo>
                  <a:cubicBezTo>
                    <a:pt x="56419" y="18767"/>
                    <a:pt x="56332" y="18771"/>
                    <a:pt x="56247" y="18771"/>
                  </a:cubicBezTo>
                  <a:cubicBezTo>
                    <a:pt x="56016" y="18771"/>
                    <a:pt x="55790" y="18740"/>
                    <a:pt x="55579" y="18603"/>
                  </a:cubicBezTo>
                  <a:cubicBezTo>
                    <a:pt x="55537" y="18576"/>
                    <a:pt x="55479" y="18567"/>
                    <a:pt x="55419" y="18567"/>
                  </a:cubicBezTo>
                  <a:cubicBezTo>
                    <a:pt x="55368" y="18567"/>
                    <a:pt x="55315" y="18573"/>
                    <a:pt x="55269" y="18578"/>
                  </a:cubicBezTo>
                  <a:cubicBezTo>
                    <a:pt x="54811" y="18622"/>
                    <a:pt x="54352" y="18657"/>
                    <a:pt x="53898" y="18732"/>
                  </a:cubicBezTo>
                  <a:cubicBezTo>
                    <a:pt x="53769" y="18754"/>
                    <a:pt x="53644" y="18790"/>
                    <a:pt x="53529" y="18790"/>
                  </a:cubicBezTo>
                  <a:cubicBezTo>
                    <a:pt x="53391" y="18790"/>
                    <a:pt x="53267" y="18737"/>
                    <a:pt x="53169" y="18544"/>
                  </a:cubicBezTo>
                  <a:cubicBezTo>
                    <a:pt x="53103" y="18415"/>
                    <a:pt x="52937" y="18409"/>
                    <a:pt x="52802" y="18363"/>
                  </a:cubicBezTo>
                  <a:cubicBezTo>
                    <a:pt x="52392" y="18220"/>
                    <a:pt x="52030" y="18000"/>
                    <a:pt x="51927" y="17534"/>
                  </a:cubicBezTo>
                  <a:cubicBezTo>
                    <a:pt x="51879" y="17320"/>
                    <a:pt x="51733" y="17260"/>
                    <a:pt x="51557" y="17215"/>
                  </a:cubicBezTo>
                  <a:cubicBezTo>
                    <a:pt x="51436" y="17187"/>
                    <a:pt x="51445" y="17168"/>
                    <a:pt x="51548" y="17108"/>
                  </a:cubicBezTo>
                  <a:cubicBezTo>
                    <a:pt x="51661" y="17043"/>
                    <a:pt x="51753" y="16944"/>
                    <a:pt x="51850" y="16854"/>
                  </a:cubicBezTo>
                  <a:lnTo>
                    <a:pt x="51850" y="16854"/>
                  </a:lnTo>
                  <a:cubicBezTo>
                    <a:pt x="51992" y="16874"/>
                    <a:pt x="52134" y="16908"/>
                    <a:pt x="52277" y="16908"/>
                  </a:cubicBezTo>
                  <a:cubicBezTo>
                    <a:pt x="52343" y="16908"/>
                    <a:pt x="52410" y="16901"/>
                    <a:pt x="52478" y="16881"/>
                  </a:cubicBezTo>
                  <a:cubicBezTo>
                    <a:pt x="52551" y="16859"/>
                    <a:pt x="52633" y="16686"/>
                    <a:pt x="52593" y="16620"/>
                  </a:cubicBezTo>
                  <a:cubicBezTo>
                    <a:pt x="52557" y="16558"/>
                    <a:pt x="52531" y="16483"/>
                    <a:pt x="52479" y="16443"/>
                  </a:cubicBezTo>
                  <a:cubicBezTo>
                    <a:pt x="52260" y="16275"/>
                    <a:pt x="52198" y="16077"/>
                    <a:pt x="52248" y="15798"/>
                  </a:cubicBezTo>
                  <a:cubicBezTo>
                    <a:pt x="52281" y="15608"/>
                    <a:pt x="52049" y="15374"/>
                    <a:pt x="51862" y="15351"/>
                  </a:cubicBezTo>
                  <a:cubicBezTo>
                    <a:pt x="51686" y="15330"/>
                    <a:pt x="51506" y="15343"/>
                    <a:pt x="51331" y="15321"/>
                  </a:cubicBezTo>
                  <a:cubicBezTo>
                    <a:pt x="51188" y="15303"/>
                    <a:pt x="51059" y="15239"/>
                    <a:pt x="51007" y="15086"/>
                  </a:cubicBezTo>
                  <a:cubicBezTo>
                    <a:pt x="50961" y="14951"/>
                    <a:pt x="50931" y="14812"/>
                    <a:pt x="50882" y="14678"/>
                  </a:cubicBezTo>
                  <a:cubicBezTo>
                    <a:pt x="50846" y="14579"/>
                    <a:pt x="50820" y="14454"/>
                    <a:pt x="50746" y="14399"/>
                  </a:cubicBezTo>
                  <a:cubicBezTo>
                    <a:pt x="50466" y="14183"/>
                    <a:pt x="50249" y="13893"/>
                    <a:pt x="49906" y="13753"/>
                  </a:cubicBezTo>
                  <a:cubicBezTo>
                    <a:pt x="49794" y="13707"/>
                    <a:pt x="49686" y="13684"/>
                    <a:pt x="49583" y="13684"/>
                  </a:cubicBezTo>
                  <a:close/>
                  <a:moveTo>
                    <a:pt x="29775" y="15133"/>
                  </a:moveTo>
                  <a:cubicBezTo>
                    <a:pt x="29702" y="15133"/>
                    <a:pt x="29624" y="15140"/>
                    <a:pt x="29543" y="15152"/>
                  </a:cubicBezTo>
                  <a:cubicBezTo>
                    <a:pt x="29425" y="15169"/>
                    <a:pt x="29305" y="15174"/>
                    <a:pt x="29184" y="15174"/>
                  </a:cubicBezTo>
                  <a:cubicBezTo>
                    <a:pt x="29018" y="15174"/>
                    <a:pt x="28852" y="15165"/>
                    <a:pt x="28686" y="15165"/>
                  </a:cubicBezTo>
                  <a:cubicBezTo>
                    <a:pt x="28653" y="15165"/>
                    <a:pt x="28620" y="15165"/>
                    <a:pt x="28588" y="15166"/>
                  </a:cubicBezTo>
                  <a:cubicBezTo>
                    <a:pt x="28411" y="15172"/>
                    <a:pt x="28236" y="15196"/>
                    <a:pt x="28064" y="15232"/>
                  </a:cubicBezTo>
                  <a:cubicBezTo>
                    <a:pt x="27913" y="15264"/>
                    <a:pt x="27808" y="15377"/>
                    <a:pt x="27772" y="15516"/>
                  </a:cubicBezTo>
                  <a:cubicBezTo>
                    <a:pt x="27721" y="15720"/>
                    <a:pt x="27692" y="15934"/>
                    <a:pt x="27676" y="16143"/>
                  </a:cubicBezTo>
                  <a:cubicBezTo>
                    <a:pt x="27658" y="16373"/>
                    <a:pt x="27566" y="16537"/>
                    <a:pt x="27381" y="16679"/>
                  </a:cubicBezTo>
                  <a:cubicBezTo>
                    <a:pt x="27044" y="16937"/>
                    <a:pt x="26728" y="17221"/>
                    <a:pt x="26395" y="17491"/>
                  </a:cubicBezTo>
                  <a:cubicBezTo>
                    <a:pt x="26226" y="17629"/>
                    <a:pt x="26079" y="17771"/>
                    <a:pt x="26085" y="18015"/>
                  </a:cubicBezTo>
                  <a:cubicBezTo>
                    <a:pt x="26086" y="18072"/>
                    <a:pt x="26032" y="18154"/>
                    <a:pt x="25977" y="18185"/>
                  </a:cubicBezTo>
                  <a:cubicBezTo>
                    <a:pt x="25395" y="18527"/>
                    <a:pt x="24928" y="19015"/>
                    <a:pt x="24403" y="19429"/>
                  </a:cubicBezTo>
                  <a:cubicBezTo>
                    <a:pt x="24293" y="19515"/>
                    <a:pt x="24141" y="19590"/>
                    <a:pt x="24090" y="19706"/>
                  </a:cubicBezTo>
                  <a:cubicBezTo>
                    <a:pt x="24006" y="19900"/>
                    <a:pt x="24228" y="20002"/>
                    <a:pt x="24307" y="20147"/>
                  </a:cubicBezTo>
                  <a:cubicBezTo>
                    <a:pt x="24435" y="20375"/>
                    <a:pt x="24509" y="20606"/>
                    <a:pt x="24505" y="20861"/>
                  </a:cubicBezTo>
                  <a:cubicBezTo>
                    <a:pt x="24498" y="21144"/>
                    <a:pt x="24492" y="21428"/>
                    <a:pt x="24489" y="21711"/>
                  </a:cubicBezTo>
                  <a:cubicBezTo>
                    <a:pt x="24489" y="21797"/>
                    <a:pt x="24620" y="21916"/>
                    <a:pt x="24696" y="21916"/>
                  </a:cubicBezTo>
                  <a:cubicBezTo>
                    <a:pt x="24696" y="21916"/>
                    <a:pt x="24697" y="21916"/>
                    <a:pt x="24697" y="21916"/>
                  </a:cubicBezTo>
                  <a:cubicBezTo>
                    <a:pt x="25098" y="21905"/>
                    <a:pt x="25456" y="21767"/>
                    <a:pt x="25797" y="21570"/>
                  </a:cubicBezTo>
                  <a:cubicBezTo>
                    <a:pt x="25791" y="21565"/>
                    <a:pt x="25787" y="21557"/>
                    <a:pt x="25782" y="21552"/>
                  </a:cubicBezTo>
                  <a:lnTo>
                    <a:pt x="25831" y="21517"/>
                  </a:lnTo>
                  <a:lnTo>
                    <a:pt x="25798" y="21567"/>
                  </a:lnTo>
                  <a:cubicBezTo>
                    <a:pt x="25797" y="21567"/>
                    <a:pt x="25797" y="21567"/>
                    <a:pt x="25797" y="21570"/>
                  </a:cubicBezTo>
                  <a:cubicBezTo>
                    <a:pt x="25896" y="21702"/>
                    <a:pt x="26013" y="21809"/>
                    <a:pt x="26191" y="21809"/>
                  </a:cubicBezTo>
                  <a:cubicBezTo>
                    <a:pt x="26197" y="21809"/>
                    <a:pt x="26204" y="21809"/>
                    <a:pt x="26211" y="21809"/>
                  </a:cubicBezTo>
                  <a:cubicBezTo>
                    <a:pt x="26386" y="21801"/>
                    <a:pt x="26564" y="21780"/>
                    <a:pt x="26702" y="21658"/>
                  </a:cubicBezTo>
                  <a:cubicBezTo>
                    <a:pt x="26807" y="21565"/>
                    <a:pt x="26907" y="21464"/>
                    <a:pt x="26990" y="21357"/>
                  </a:cubicBezTo>
                  <a:cubicBezTo>
                    <a:pt x="27120" y="21190"/>
                    <a:pt x="27217" y="20998"/>
                    <a:pt x="27355" y="20841"/>
                  </a:cubicBezTo>
                  <a:cubicBezTo>
                    <a:pt x="27560" y="20610"/>
                    <a:pt x="27764" y="20382"/>
                    <a:pt x="28130" y="20382"/>
                  </a:cubicBezTo>
                  <a:cubicBezTo>
                    <a:pt x="28282" y="20381"/>
                    <a:pt x="28451" y="20252"/>
                    <a:pt x="28583" y="20144"/>
                  </a:cubicBezTo>
                  <a:cubicBezTo>
                    <a:pt x="28747" y="20013"/>
                    <a:pt x="28870" y="19835"/>
                    <a:pt x="29031" y="19701"/>
                  </a:cubicBezTo>
                  <a:cubicBezTo>
                    <a:pt x="29133" y="19615"/>
                    <a:pt x="29265" y="19527"/>
                    <a:pt x="29393" y="19513"/>
                  </a:cubicBezTo>
                  <a:cubicBezTo>
                    <a:pt x="29780" y="19472"/>
                    <a:pt x="30143" y="19348"/>
                    <a:pt x="30512" y="19243"/>
                  </a:cubicBezTo>
                  <a:cubicBezTo>
                    <a:pt x="30645" y="19206"/>
                    <a:pt x="30789" y="19203"/>
                    <a:pt x="30926" y="19184"/>
                  </a:cubicBezTo>
                  <a:lnTo>
                    <a:pt x="30926" y="19184"/>
                  </a:lnTo>
                  <a:lnTo>
                    <a:pt x="30893" y="19213"/>
                  </a:lnTo>
                  <a:lnTo>
                    <a:pt x="30906" y="19213"/>
                  </a:lnTo>
                  <a:cubicBezTo>
                    <a:pt x="30911" y="19206"/>
                    <a:pt x="30914" y="19200"/>
                    <a:pt x="30919" y="19193"/>
                  </a:cubicBezTo>
                  <a:cubicBezTo>
                    <a:pt x="31090" y="19041"/>
                    <a:pt x="31301" y="18995"/>
                    <a:pt x="31521" y="18982"/>
                  </a:cubicBezTo>
                  <a:cubicBezTo>
                    <a:pt x="31571" y="18979"/>
                    <a:pt x="31621" y="18978"/>
                    <a:pt x="31672" y="18978"/>
                  </a:cubicBezTo>
                  <a:cubicBezTo>
                    <a:pt x="31777" y="18978"/>
                    <a:pt x="31883" y="18982"/>
                    <a:pt x="31988" y="18983"/>
                  </a:cubicBezTo>
                  <a:cubicBezTo>
                    <a:pt x="32162" y="18804"/>
                    <a:pt x="32392" y="18787"/>
                    <a:pt x="32621" y="18766"/>
                  </a:cubicBezTo>
                  <a:cubicBezTo>
                    <a:pt x="32700" y="18208"/>
                    <a:pt x="32633" y="17653"/>
                    <a:pt x="32607" y="17096"/>
                  </a:cubicBezTo>
                  <a:cubicBezTo>
                    <a:pt x="32592" y="16789"/>
                    <a:pt x="32413" y="16571"/>
                    <a:pt x="32209" y="16366"/>
                  </a:cubicBezTo>
                  <a:cubicBezTo>
                    <a:pt x="32085" y="16244"/>
                    <a:pt x="31931" y="16213"/>
                    <a:pt x="31771" y="16213"/>
                  </a:cubicBezTo>
                  <a:cubicBezTo>
                    <a:pt x="31753" y="16213"/>
                    <a:pt x="31734" y="16213"/>
                    <a:pt x="31716" y="16214"/>
                  </a:cubicBezTo>
                  <a:cubicBezTo>
                    <a:pt x="31701" y="16214"/>
                    <a:pt x="31686" y="16215"/>
                    <a:pt x="31672" y="16215"/>
                  </a:cubicBezTo>
                  <a:cubicBezTo>
                    <a:pt x="31389" y="16215"/>
                    <a:pt x="31151" y="16108"/>
                    <a:pt x="30941" y="15920"/>
                  </a:cubicBezTo>
                  <a:cubicBezTo>
                    <a:pt x="30807" y="15802"/>
                    <a:pt x="30632" y="15713"/>
                    <a:pt x="30542" y="15572"/>
                  </a:cubicBezTo>
                  <a:cubicBezTo>
                    <a:pt x="30346" y="15257"/>
                    <a:pt x="30097" y="15133"/>
                    <a:pt x="29775" y="15133"/>
                  </a:cubicBezTo>
                  <a:close/>
                  <a:moveTo>
                    <a:pt x="44300" y="22421"/>
                  </a:moveTo>
                  <a:cubicBezTo>
                    <a:pt x="44251" y="22454"/>
                    <a:pt x="44172" y="22479"/>
                    <a:pt x="44162" y="22520"/>
                  </a:cubicBezTo>
                  <a:cubicBezTo>
                    <a:pt x="44149" y="22575"/>
                    <a:pt x="44177" y="22657"/>
                    <a:pt x="44215" y="22697"/>
                  </a:cubicBezTo>
                  <a:cubicBezTo>
                    <a:pt x="44228" y="22709"/>
                    <a:pt x="44244" y="22714"/>
                    <a:pt x="44261" y="22714"/>
                  </a:cubicBezTo>
                  <a:cubicBezTo>
                    <a:pt x="44330" y="22714"/>
                    <a:pt x="44419" y="22633"/>
                    <a:pt x="44406" y="22553"/>
                  </a:cubicBezTo>
                  <a:cubicBezTo>
                    <a:pt x="44402" y="22504"/>
                    <a:pt x="44337" y="22463"/>
                    <a:pt x="44300" y="22421"/>
                  </a:cubicBezTo>
                  <a:close/>
                  <a:moveTo>
                    <a:pt x="18713" y="23284"/>
                  </a:moveTo>
                  <a:lnTo>
                    <a:pt x="18713" y="23284"/>
                  </a:lnTo>
                  <a:cubicBezTo>
                    <a:pt x="18653" y="23325"/>
                    <a:pt x="18596" y="23367"/>
                    <a:pt x="18536" y="23403"/>
                  </a:cubicBezTo>
                  <a:cubicBezTo>
                    <a:pt x="18524" y="23410"/>
                    <a:pt x="18506" y="23414"/>
                    <a:pt x="18488" y="23414"/>
                  </a:cubicBezTo>
                  <a:cubicBezTo>
                    <a:pt x="18470" y="23414"/>
                    <a:pt x="18453" y="23410"/>
                    <a:pt x="18443" y="23401"/>
                  </a:cubicBezTo>
                  <a:cubicBezTo>
                    <a:pt x="18372" y="23351"/>
                    <a:pt x="18395" y="23318"/>
                    <a:pt x="18501" y="23311"/>
                  </a:cubicBezTo>
                  <a:cubicBezTo>
                    <a:pt x="18572" y="23305"/>
                    <a:pt x="18642" y="23295"/>
                    <a:pt x="18713" y="23284"/>
                  </a:cubicBezTo>
                  <a:close/>
                  <a:moveTo>
                    <a:pt x="55038" y="24089"/>
                  </a:moveTo>
                  <a:lnTo>
                    <a:pt x="55038" y="24089"/>
                  </a:lnTo>
                  <a:cubicBezTo>
                    <a:pt x="55035" y="24090"/>
                    <a:pt x="55035" y="24091"/>
                    <a:pt x="55035" y="24092"/>
                  </a:cubicBezTo>
                  <a:lnTo>
                    <a:pt x="55035" y="24092"/>
                  </a:lnTo>
                  <a:cubicBezTo>
                    <a:pt x="55036" y="24091"/>
                    <a:pt x="55037" y="24090"/>
                    <a:pt x="55038" y="24089"/>
                  </a:cubicBezTo>
                  <a:close/>
                  <a:moveTo>
                    <a:pt x="55035" y="24092"/>
                  </a:moveTo>
                  <a:lnTo>
                    <a:pt x="55035" y="24092"/>
                  </a:lnTo>
                  <a:cubicBezTo>
                    <a:pt x="55029" y="24100"/>
                    <a:pt x="55025" y="24107"/>
                    <a:pt x="55019" y="24114"/>
                  </a:cubicBezTo>
                  <a:lnTo>
                    <a:pt x="55019" y="24124"/>
                  </a:lnTo>
                  <a:cubicBezTo>
                    <a:pt x="55023" y="24114"/>
                    <a:pt x="55030" y="24104"/>
                    <a:pt x="55035" y="24093"/>
                  </a:cubicBezTo>
                  <a:cubicBezTo>
                    <a:pt x="55035" y="24093"/>
                    <a:pt x="55035" y="24092"/>
                    <a:pt x="55035" y="24092"/>
                  </a:cubicBezTo>
                  <a:close/>
                  <a:moveTo>
                    <a:pt x="16902" y="23719"/>
                  </a:moveTo>
                  <a:cubicBezTo>
                    <a:pt x="17066" y="23719"/>
                    <a:pt x="17232" y="23739"/>
                    <a:pt x="17398" y="23760"/>
                  </a:cubicBezTo>
                  <a:cubicBezTo>
                    <a:pt x="17408" y="23761"/>
                    <a:pt x="17418" y="23812"/>
                    <a:pt x="17411" y="23817"/>
                  </a:cubicBezTo>
                  <a:cubicBezTo>
                    <a:pt x="17386" y="23839"/>
                    <a:pt x="17352" y="23862"/>
                    <a:pt x="17323" y="23862"/>
                  </a:cubicBezTo>
                  <a:cubicBezTo>
                    <a:pt x="16977" y="23860"/>
                    <a:pt x="16630" y="23856"/>
                    <a:pt x="16284" y="23853"/>
                  </a:cubicBezTo>
                  <a:cubicBezTo>
                    <a:pt x="16261" y="23863"/>
                    <a:pt x="16240" y="23869"/>
                    <a:pt x="16217" y="23882"/>
                  </a:cubicBezTo>
                  <a:cubicBezTo>
                    <a:pt x="16139" y="23962"/>
                    <a:pt x="16063" y="24044"/>
                    <a:pt x="15984" y="24126"/>
                  </a:cubicBezTo>
                  <a:cubicBezTo>
                    <a:pt x="15969" y="24130"/>
                    <a:pt x="15951" y="24130"/>
                    <a:pt x="15931" y="24133"/>
                  </a:cubicBezTo>
                  <a:cubicBezTo>
                    <a:pt x="15903" y="24170"/>
                    <a:pt x="15874" y="24209"/>
                    <a:pt x="15840" y="24241"/>
                  </a:cubicBezTo>
                  <a:cubicBezTo>
                    <a:pt x="15838" y="24242"/>
                    <a:pt x="15836" y="24243"/>
                    <a:pt x="15833" y="24243"/>
                  </a:cubicBezTo>
                  <a:cubicBezTo>
                    <a:pt x="15817" y="24243"/>
                    <a:pt x="15783" y="24225"/>
                    <a:pt x="15759" y="24218"/>
                  </a:cubicBezTo>
                  <a:cubicBezTo>
                    <a:pt x="15794" y="24133"/>
                    <a:pt x="15865" y="24137"/>
                    <a:pt x="15931" y="24132"/>
                  </a:cubicBezTo>
                  <a:cubicBezTo>
                    <a:pt x="15940" y="24120"/>
                    <a:pt x="15949" y="24112"/>
                    <a:pt x="15960" y="24099"/>
                  </a:cubicBezTo>
                  <a:cubicBezTo>
                    <a:pt x="16038" y="24017"/>
                    <a:pt x="16114" y="23934"/>
                    <a:pt x="16190" y="23852"/>
                  </a:cubicBezTo>
                  <a:cubicBezTo>
                    <a:pt x="16220" y="23852"/>
                    <a:pt x="16253" y="23852"/>
                    <a:pt x="16283" y="23853"/>
                  </a:cubicBezTo>
                  <a:cubicBezTo>
                    <a:pt x="16484" y="23752"/>
                    <a:pt x="16692" y="23719"/>
                    <a:pt x="16902" y="23719"/>
                  </a:cubicBezTo>
                  <a:close/>
                  <a:moveTo>
                    <a:pt x="15178" y="24496"/>
                  </a:moveTo>
                  <a:lnTo>
                    <a:pt x="15162" y="24538"/>
                  </a:lnTo>
                  <a:cubicBezTo>
                    <a:pt x="15141" y="24558"/>
                    <a:pt x="15121" y="24577"/>
                    <a:pt x="15101" y="24595"/>
                  </a:cubicBezTo>
                  <a:cubicBezTo>
                    <a:pt x="15112" y="24566"/>
                    <a:pt x="15122" y="24538"/>
                    <a:pt x="15135" y="24509"/>
                  </a:cubicBezTo>
                  <a:lnTo>
                    <a:pt x="15178" y="24496"/>
                  </a:lnTo>
                  <a:close/>
                  <a:moveTo>
                    <a:pt x="13718" y="24357"/>
                  </a:moveTo>
                  <a:cubicBezTo>
                    <a:pt x="13724" y="24357"/>
                    <a:pt x="13766" y="24378"/>
                    <a:pt x="13766" y="24391"/>
                  </a:cubicBezTo>
                  <a:cubicBezTo>
                    <a:pt x="13775" y="24555"/>
                    <a:pt x="13779" y="24721"/>
                    <a:pt x="13786" y="24885"/>
                  </a:cubicBezTo>
                  <a:cubicBezTo>
                    <a:pt x="13791" y="24966"/>
                    <a:pt x="13767" y="25015"/>
                    <a:pt x="13702" y="25015"/>
                  </a:cubicBezTo>
                  <a:cubicBezTo>
                    <a:pt x="13697" y="25015"/>
                    <a:pt x="13691" y="25015"/>
                    <a:pt x="13686" y="25014"/>
                  </a:cubicBezTo>
                  <a:cubicBezTo>
                    <a:pt x="13670" y="25011"/>
                    <a:pt x="13647" y="24961"/>
                    <a:pt x="13644" y="24931"/>
                  </a:cubicBezTo>
                  <a:cubicBezTo>
                    <a:pt x="13639" y="24844"/>
                    <a:pt x="13642" y="24759"/>
                    <a:pt x="13642" y="24759"/>
                  </a:cubicBezTo>
                  <a:lnTo>
                    <a:pt x="13642" y="24759"/>
                  </a:lnTo>
                  <a:cubicBezTo>
                    <a:pt x="13643" y="24759"/>
                    <a:pt x="13643" y="24761"/>
                    <a:pt x="13643" y="24766"/>
                  </a:cubicBezTo>
                  <a:cubicBezTo>
                    <a:pt x="13656" y="24565"/>
                    <a:pt x="13656" y="24499"/>
                    <a:pt x="13664" y="24434"/>
                  </a:cubicBezTo>
                  <a:cubicBezTo>
                    <a:pt x="13670" y="24406"/>
                    <a:pt x="13697" y="24380"/>
                    <a:pt x="13717" y="24357"/>
                  </a:cubicBezTo>
                  <a:cubicBezTo>
                    <a:pt x="13717" y="24357"/>
                    <a:pt x="13718" y="24357"/>
                    <a:pt x="13718" y="24357"/>
                  </a:cubicBezTo>
                  <a:close/>
                  <a:moveTo>
                    <a:pt x="55536" y="23513"/>
                  </a:moveTo>
                  <a:cubicBezTo>
                    <a:pt x="55443" y="23513"/>
                    <a:pt x="55343" y="23575"/>
                    <a:pt x="55283" y="23675"/>
                  </a:cubicBezTo>
                  <a:cubicBezTo>
                    <a:pt x="55198" y="23813"/>
                    <a:pt x="55118" y="23957"/>
                    <a:pt x="55035" y="24097"/>
                  </a:cubicBezTo>
                  <a:cubicBezTo>
                    <a:pt x="55020" y="24228"/>
                    <a:pt x="54960" y="24378"/>
                    <a:pt x="55005" y="24492"/>
                  </a:cubicBezTo>
                  <a:cubicBezTo>
                    <a:pt x="55102" y="24736"/>
                    <a:pt x="55075" y="24951"/>
                    <a:pt x="55012" y="25195"/>
                  </a:cubicBezTo>
                  <a:cubicBezTo>
                    <a:pt x="54913" y="25577"/>
                    <a:pt x="55317" y="25937"/>
                    <a:pt x="55652" y="25937"/>
                  </a:cubicBezTo>
                  <a:cubicBezTo>
                    <a:pt x="55664" y="25937"/>
                    <a:pt x="55676" y="25936"/>
                    <a:pt x="55688" y="25935"/>
                  </a:cubicBezTo>
                  <a:cubicBezTo>
                    <a:pt x="55894" y="25921"/>
                    <a:pt x="56097" y="25858"/>
                    <a:pt x="56303" y="25842"/>
                  </a:cubicBezTo>
                  <a:cubicBezTo>
                    <a:pt x="56320" y="25841"/>
                    <a:pt x="56337" y="25841"/>
                    <a:pt x="56353" y="25841"/>
                  </a:cubicBezTo>
                  <a:cubicBezTo>
                    <a:pt x="56497" y="25841"/>
                    <a:pt x="56634" y="25882"/>
                    <a:pt x="56728" y="26009"/>
                  </a:cubicBezTo>
                  <a:cubicBezTo>
                    <a:pt x="56972" y="26027"/>
                    <a:pt x="57214" y="26049"/>
                    <a:pt x="57457" y="26063"/>
                  </a:cubicBezTo>
                  <a:cubicBezTo>
                    <a:pt x="57459" y="26063"/>
                    <a:pt x="57461" y="26063"/>
                    <a:pt x="57463" y="26063"/>
                  </a:cubicBezTo>
                  <a:cubicBezTo>
                    <a:pt x="57549" y="26063"/>
                    <a:pt x="57672" y="25939"/>
                    <a:pt x="57666" y="25865"/>
                  </a:cubicBezTo>
                  <a:cubicBezTo>
                    <a:pt x="57646" y="25476"/>
                    <a:pt x="57610" y="25090"/>
                    <a:pt x="57506" y="24714"/>
                  </a:cubicBezTo>
                  <a:cubicBezTo>
                    <a:pt x="57388" y="24301"/>
                    <a:pt x="57133" y="24018"/>
                    <a:pt x="56719" y="23938"/>
                  </a:cubicBezTo>
                  <a:cubicBezTo>
                    <a:pt x="56331" y="23862"/>
                    <a:pt x="55972" y="23739"/>
                    <a:pt x="55635" y="23539"/>
                  </a:cubicBezTo>
                  <a:cubicBezTo>
                    <a:pt x="55604" y="23521"/>
                    <a:pt x="55571" y="23513"/>
                    <a:pt x="55536" y="23513"/>
                  </a:cubicBezTo>
                  <a:close/>
                  <a:moveTo>
                    <a:pt x="43320" y="26044"/>
                  </a:moveTo>
                  <a:cubicBezTo>
                    <a:pt x="43334" y="26054"/>
                    <a:pt x="43347" y="26063"/>
                    <a:pt x="43362" y="26072"/>
                  </a:cubicBezTo>
                  <a:cubicBezTo>
                    <a:pt x="43353" y="26082"/>
                    <a:pt x="43346" y="26087"/>
                    <a:pt x="43340" y="26087"/>
                  </a:cubicBezTo>
                  <a:cubicBezTo>
                    <a:pt x="43330" y="26087"/>
                    <a:pt x="43324" y="26071"/>
                    <a:pt x="43320" y="26044"/>
                  </a:cubicBezTo>
                  <a:close/>
                  <a:moveTo>
                    <a:pt x="43024" y="20152"/>
                  </a:moveTo>
                  <a:cubicBezTo>
                    <a:pt x="43019" y="20152"/>
                    <a:pt x="43014" y="20152"/>
                    <a:pt x="43009" y="20153"/>
                  </a:cubicBezTo>
                  <a:cubicBezTo>
                    <a:pt x="42836" y="20166"/>
                    <a:pt x="42661" y="20214"/>
                    <a:pt x="42496" y="20272"/>
                  </a:cubicBezTo>
                  <a:cubicBezTo>
                    <a:pt x="42403" y="20303"/>
                    <a:pt x="42283" y="20369"/>
                    <a:pt x="42252" y="20451"/>
                  </a:cubicBezTo>
                  <a:cubicBezTo>
                    <a:pt x="42159" y="20698"/>
                    <a:pt x="41967" y="20836"/>
                    <a:pt x="41766" y="20979"/>
                  </a:cubicBezTo>
                  <a:cubicBezTo>
                    <a:pt x="41674" y="21047"/>
                    <a:pt x="41666" y="21164"/>
                    <a:pt x="41694" y="21270"/>
                  </a:cubicBezTo>
                  <a:cubicBezTo>
                    <a:pt x="41721" y="21372"/>
                    <a:pt x="41744" y="21481"/>
                    <a:pt x="41802" y="21567"/>
                  </a:cubicBezTo>
                  <a:cubicBezTo>
                    <a:pt x="42031" y="21925"/>
                    <a:pt x="41905" y="22242"/>
                    <a:pt x="41721" y="22563"/>
                  </a:cubicBezTo>
                  <a:cubicBezTo>
                    <a:pt x="41690" y="22618"/>
                    <a:pt x="41620" y="22647"/>
                    <a:pt x="41556" y="22647"/>
                  </a:cubicBezTo>
                  <a:cubicBezTo>
                    <a:pt x="41513" y="22647"/>
                    <a:pt x="41474" y="22634"/>
                    <a:pt x="41450" y="22606"/>
                  </a:cubicBezTo>
                  <a:cubicBezTo>
                    <a:pt x="41281" y="22414"/>
                    <a:pt x="41213" y="22176"/>
                    <a:pt x="41126" y="21945"/>
                  </a:cubicBezTo>
                  <a:cubicBezTo>
                    <a:pt x="41071" y="21805"/>
                    <a:pt x="40942" y="21751"/>
                    <a:pt x="40800" y="21751"/>
                  </a:cubicBezTo>
                  <a:cubicBezTo>
                    <a:pt x="40794" y="21751"/>
                    <a:pt x="40789" y="21751"/>
                    <a:pt x="40783" y="21751"/>
                  </a:cubicBezTo>
                  <a:cubicBezTo>
                    <a:pt x="40374" y="21760"/>
                    <a:pt x="40111" y="21998"/>
                    <a:pt x="40080" y="22395"/>
                  </a:cubicBezTo>
                  <a:cubicBezTo>
                    <a:pt x="40057" y="22675"/>
                    <a:pt x="40031" y="22958"/>
                    <a:pt x="40018" y="23239"/>
                  </a:cubicBezTo>
                  <a:cubicBezTo>
                    <a:pt x="40015" y="23348"/>
                    <a:pt x="40068" y="23444"/>
                    <a:pt x="40180" y="23487"/>
                  </a:cubicBezTo>
                  <a:cubicBezTo>
                    <a:pt x="40431" y="23589"/>
                    <a:pt x="40571" y="23793"/>
                    <a:pt x="40647" y="24034"/>
                  </a:cubicBezTo>
                  <a:cubicBezTo>
                    <a:pt x="40784" y="24470"/>
                    <a:pt x="40977" y="24889"/>
                    <a:pt x="40964" y="25369"/>
                  </a:cubicBezTo>
                  <a:cubicBezTo>
                    <a:pt x="40958" y="25617"/>
                    <a:pt x="41080" y="25844"/>
                    <a:pt x="41265" y="26029"/>
                  </a:cubicBezTo>
                  <a:cubicBezTo>
                    <a:pt x="41327" y="26090"/>
                    <a:pt x="41413" y="26127"/>
                    <a:pt x="41495" y="26127"/>
                  </a:cubicBezTo>
                  <a:cubicBezTo>
                    <a:pt x="41549" y="26127"/>
                    <a:pt x="41602" y="26111"/>
                    <a:pt x="41644" y="26075"/>
                  </a:cubicBezTo>
                  <a:cubicBezTo>
                    <a:pt x="41805" y="25937"/>
                    <a:pt x="41941" y="25763"/>
                    <a:pt x="42120" y="25660"/>
                  </a:cubicBezTo>
                  <a:cubicBezTo>
                    <a:pt x="42298" y="25557"/>
                    <a:pt x="42521" y="25534"/>
                    <a:pt x="42714" y="25453"/>
                  </a:cubicBezTo>
                  <a:cubicBezTo>
                    <a:pt x="42910" y="25373"/>
                    <a:pt x="43102" y="25275"/>
                    <a:pt x="43283" y="25166"/>
                  </a:cubicBezTo>
                  <a:cubicBezTo>
                    <a:pt x="43367" y="25115"/>
                    <a:pt x="43455" y="25024"/>
                    <a:pt x="43484" y="24932"/>
                  </a:cubicBezTo>
                  <a:cubicBezTo>
                    <a:pt x="43591" y="24587"/>
                    <a:pt x="43771" y="24298"/>
                    <a:pt x="44026" y="24038"/>
                  </a:cubicBezTo>
                  <a:cubicBezTo>
                    <a:pt x="44205" y="23853"/>
                    <a:pt x="44230" y="23589"/>
                    <a:pt x="44169" y="23337"/>
                  </a:cubicBezTo>
                  <a:cubicBezTo>
                    <a:pt x="44128" y="23165"/>
                    <a:pt x="44056" y="23001"/>
                    <a:pt x="44007" y="22830"/>
                  </a:cubicBezTo>
                  <a:cubicBezTo>
                    <a:pt x="43946" y="22608"/>
                    <a:pt x="43796" y="22470"/>
                    <a:pt x="43604" y="22364"/>
                  </a:cubicBezTo>
                  <a:cubicBezTo>
                    <a:pt x="43519" y="22318"/>
                    <a:pt x="43522" y="22252"/>
                    <a:pt x="43617" y="22210"/>
                  </a:cubicBezTo>
                  <a:cubicBezTo>
                    <a:pt x="43812" y="22126"/>
                    <a:pt x="44012" y="22054"/>
                    <a:pt x="44208" y="21976"/>
                  </a:cubicBezTo>
                  <a:cubicBezTo>
                    <a:pt x="44349" y="21922"/>
                    <a:pt x="44464" y="21816"/>
                    <a:pt x="44472" y="21672"/>
                  </a:cubicBezTo>
                  <a:cubicBezTo>
                    <a:pt x="44481" y="21457"/>
                    <a:pt x="44644" y="21401"/>
                    <a:pt x="44788" y="21305"/>
                  </a:cubicBezTo>
                  <a:cubicBezTo>
                    <a:pt x="44918" y="21214"/>
                    <a:pt x="44960" y="21058"/>
                    <a:pt x="44918" y="20935"/>
                  </a:cubicBezTo>
                  <a:cubicBezTo>
                    <a:pt x="44868" y="20785"/>
                    <a:pt x="44753" y="20691"/>
                    <a:pt x="44614" y="20668"/>
                  </a:cubicBezTo>
                  <a:cubicBezTo>
                    <a:pt x="44372" y="20628"/>
                    <a:pt x="44121" y="20638"/>
                    <a:pt x="43877" y="20599"/>
                  </a:cubicBezTo>
                  <a:cubicBezTo>
                    <a:pt x="43753" y="20580"/>
                    <a:pt x="43634" y="20517"/>
                    <a:pt x="43515" y="20468"/>
                  </a:cubicBezTo>
                  <a:cubicBezTo>
                    <a:pt x="43515" y="20467"/>
                    <a:pt x="43517" y="20467"/>
                    <a:pt x="43517" y="20463"/>
                  </a:cubicBezTo>
                  <a:cubicBezTo>
                    <a:pt x="43505" y="20461"/>
                    <a:pt x="43495" y="20458"/>
                    <a:pt x="43486" y="20455"/>
                  </a:cubicBezTo>
                  <a:lnTo>
                    <a:pt x="43486" y="20455"/>
                  </a:lnTo>
                  <a:lnTo>
                    <a:pt x="43509" y="20484"/>
                  </a:lnTo>
                  <a:cubicBezTo>
                    <a:pt x="43436" y="20408"/>
                    <a:pt x="43373" y="20318"/>
                    <a:pt x="43287" y="20260"/>
                  </a:cubicBezTo>
                  <a:cubicBezTo>
                    <a:pt x="43211" y="20207"/>
                    <a:pt x="43112" y="20152"/>
                    <a:pt x="43024" y="20152"/>
                  </a:cubicBezTo>
                  <a:close/>
                  <a:moveTo>
                    <a:pt x="54419" y="26407"/>
                  </a:moveTo>
                  <a:cubicBezTo>
                    <a:pt x="54416" y="26423"/>
                    <a:pt x="54412" y="26440"/>
                    <a:pt x="54409" y="26458"/>
                  </a:cubicBezTo>
                  <a:cubicBezTo>
                    <a:pt x="54362" y="26476"/>
                    <a:pt x="54323" y="26502"/>
                    <a:pt x="54289" y="26532"/>
                  </a:cubicBezTo>
                  <a:cubicBezTo>
                    <a:pt x="54319" y="26498"/>
                    <a:pt x="54352" y="26465"/>
                    <a:pt x="54382" y="26430"/>
                  </a:cubicBezTo>
                  <a:cubicBezTo>
                    <a:pt x="54395" y="26422"/>
                    <a:pt x="54408" y="26415"/>
                    <a:pt x="54419" y="26407"/>
                  </a:cubicBezTo>
                  <a:close/>
                  <a:moveTo>
                    <a:pt x="54267" y="26554"/>
                  </a:moveTo>
                  <a:cubicBezTo>
                    <a:pt x="54237" y="26588"/>
                    <a:pt x="54211" y="26626"/>
                    <a:pt x="54203" y="26682"/>
                  </a:cubicBezTo>
                  <a:cubicBezTo>
                    <a:pt x="54202" y="26680"/>
                    <a:pt x="54201" y="26680"/>
                    <a:pt x="54199" y="26680"/>
                  </a:cubicBezTo>
                  <a:cubicBezTo>
                    <a:pt x="54190" y="26680"/>
                    <a:pt x="54160" y="26699"/>
                    <a:pt x="54151" y="26699"/>
                  </a:cubicBezTo>
                  <a:cubicBezTo>
                    <a:pt x="54143" y="26699"/>
                    <a:pt x="54147" y="26689"/>
                    <a:pt x="54175" y="26653"/>
                  </a:cubicBezTo>
                  <a:cubicBezTo>
                    <a:pt x="54207" y="26621"/>
                    <a:pt x="54237" y="26587"/>
                    <a:pt x="54267" y="26554"/>
                  </a:cubicBezTo>
                  <a:close/>
                  <a:moveTo>
                    <a:pt x="39157" y="27011"/>
                  </a:moveTo>
                  <a:cubicBezTo>
                    <a:pt x="39139" y="27011"/>
                    <a:pt x="39104" y="27033"/>
                    <a:pt x="39100" y="27049"/>
                  </a:cubicBezTo>
                  <a:cubicBezTo>
                    <a:pt x="39084" y="27112"/>
                    <a:pt x="39103" y="27149"/>
                    <a:pt x="39146" y="27149"/>
                  </a:cubicBezTo>
                  <a:cubicBezTo>
                    <a:pt x="39154" y="27149"/>
                    <a:pt x="39162" y="27147"/>
                    <a:pt x="39172" y="27145"/>
                  </a:cubicBezTo>
                  <a:cubicBezTo>
                    <a:pt x="39189" y="27141"/>
                    <a:pt x="39196" y="27099"/>
                    <a:pt x="39206" y="27076"/>
                  </a:cubicBezTo>
                  <a:cubicBezTo>
                    <a:pt x="39192" y="27055"/>
                    <a:pt x="39182" y="27020"/>
                    <a:pt x="39162" y="27012"/>
                  </a:cubicBezTo>
                  <a:cubicBezTo>
                    <a:pt x="39160" y="27011"/>
                    <a:pt x="39158" y="27011"/>
                    <a:pt x="39157" y="27011"/>
                  </a:cubicBezTo>
                  <a:close/>
                  <a:moveTo>
                    <a:pt x="50295" y="28029"/>
                  </a:moveTo>
                  <a:lnTo>
                    <a:pt x="50371" y="28066"/>
                  </a:lnTo>
                  <a:lnTo>
                    <a:pt x="50289" y="28096"/>
                  </a:lnTo>
                  <a:lnTo>
                    <a:pt x="50295" y="28029"/>
                  </a:lnTo>
                  <a:close/>
                  <a:moveTo>
                    <a:pt x="36653" y="28805"/>
                  </a:moveTo>
                  <a:lnTo>
                    <a:pt x="36653" y="28805"/>
                  </a:lnTo>
                  <a:cubicBezTo>
                    <a:pt x="36603" y="28884"/>
                    <a:pt x="36538" y="28940"/>
                    <a:pt x="36439" y="28953"/>
                  </a:cubicBezTo>
                  <a:cubicBezTo>
                    <a:pt x="36425" y="28954"/>
                    <a:pt x="36407" y="28956"/>
                    <a:pt x="36391" y="28956"/>
                  </a:cubicBezTo>
                  <a:cubicBezTo>
                    <a:pt x="36370" y="28956"/>
                    <a:pt x="36350" y="28953"/>
                    <a:pt x="36338" y="28943"/>
                  </a:cubicBezTo>
                  <a:cubicBezTo>
                    <a:pt x="36263" y="28883"/>
                    <a:pt x="36284" y="28833"/>
                    <a:pt x="36392" y="28821"/>
                  </a:cubicBezTo>
                  <a:cubicBezTo>
                    <a:pt x="36480" y="28812"/>
                    <a:pt x="36566" y="28810"/>
                    <a:pt x="36653" y="28805"/>
                  </a:cubicBezTo>
                  <a:close/>
                  <a:moveTo>
                    <a:pt x="37722" y="28967"/>
                  </a:moveTo>
                  <a:cubicBezTo>
                    <a:pt x="37721" y="28967"/>
                    <a:pt x="37718" y="28969"/>
                    <a:pt x="37715" y="28969"/>
                  </a:cubicBezTo>
                  <a:cubicBezTo>
                    <a:pt x="37715" y="28986"/>
                    <a:pt x="37715" y="29005"/>
                    <a:pt x="37718" y="29025"/>
                  </a:cubicBezTo>
                  <a:cubicBezTo>
                    <a:pt x="37727" y="29013"/>
                    <a:pt x="37735" y="29005"/>
                    <a:pt x="37744" y="28993"/>
                  </a:cubicBezTo>
                  <a:cubicBezTo>
                    <a:pt x="37740" y="28982"/>
                    <a:pt x="37728" y="28976"/>
                    <a:pt x="37722" y="28967"/>
                  </a:cubicBezTo>
                  <a:close/>
                  <a:moveTo>
                    <a:pt x="37718" y="29025"/>
                  </a:moveTo>
                  <a:cubicBezTo>
                    <a:pt x="37682" y="29068"/>
                    <a:pt x="37642" y="29111"/>
                    <a:pt x="37619" y="29160"/>
                  </a:cubicBezTo>
                  <a:cubicBezTo>
                    <a:pt x="37586" y="29233"/>
                    <a:pt x="37606" y="29278"/>
                    <a:pt x="37659" y="29278"/>
                  </a:cubicBezTo>
                  <a:cubicBezTo>
                    <a:pt x="37670" y="29278"/>
                    <a:pt x="37683" y="29276"/>
                    <a:pt x="37698" y="29272"/>
                  </a:cubicBezTo>
                  <a:cubicBezTo>
                    <a:pt x="37715" y="29266"/>
                    <a:pt x="37725" y="29208"/>
                    <a:pt x="37725" y="29177"/>
                  </a:cubicBezTo>
                  <a:cubicBezTo>
                    <a:pt x="37725" y="29127"/>
                    <a:pt x="37721" y="29076"/>
                    <a:pt x="37718" y="29025"/>
                  </a:cubicBezTo>
                  <a:close/>
                  <a:moveTo>
                    <a:pt x="17958" y="29369"/>
                  </a:moveTo>
                  <a:lnTo>
                    <a:pt x="17958" y="29369"/>
                  </a:lnTo>
                  <a:cubicBezTo>
                    <a:pt x="18003" y="29381"/>
                    <a:pt x="17989" y="29394"/>
                    <a:pt x="17947" y="29408"/>
                  </a:cubicBezTo>
                  <a:cubicBezTo>
                    <a:pt x="17950" y="29395"/>
                    <a:pt x="17955" y="29381"/>
                    <a:pt x="17958" y="29369"/>
                  </a:cubicBezTo>
                  <a:close/>
                  <a:moveTo>
                    <a:pt x="17947" y="29408"/>
                  </a:moveTo>
                  <a:lnTo>
                    <a:pt x="17947" y="29408"/>
                  </a:lnTo>
                  <a:cubicBezTo>
                    <a:pt x="17945" y="29421"/>
                    <a:pt x="17940" y="29434"/>
                    <a:pt x="17937" y="29450"/>
                  </a:cubicBezTo>
                  <a:lnTo>
                    <a:pt x="17866" y="29484"/>
                  </a:lnTo>
                  <a:lnTo>
                    <a:pt x="17910" y="29421"/>
                  </a:lnTo>
                  <a:cubicBezTo>
                    <a:pt x="17930" y="29417"/>
                    <a:pt x="17933" y="29411"/>
                    <a:pt x="17947" y="29408"/>
                  </a:cubicBezTo>
                  <a:close/>
                  <a:moveTo>
                    <a:pt x="41786" y="29850"/>
                  </a:moveTo>
                  <a:cubicBezTo>
                    <a:pt x="41786" y="29860"/>
                    <a:pt x="41783" y="29870"/>
                    <a:pt x="41783" y="29883"/>
                  </a:cubicBezTo>
                  <a:cubicBezTo>
                    <a:pt x="41796" y="29883"/>
                    <a:pt x="41810" y="29881"/>
                    <a:pt x="41823" y="29881"/>
                  </a:cubicBezTo>
                  <a:cubicBezTo>
                    <a:pt x="41819" y="29871"/>
                    <a:pt x="41818" y="29864"/>
                    <a:pt x="41812" y="29854"/>
                  </a:cubicBezTo>
                  <a:lnTo>
                    <a:pt x="41786" y="29850"/>
                  </a:lnTo>
                  <a:close/>
                  <a:moveTo>
                    <a:pt x="48410" y="30069"/>
                  </a:moveTo>
                  <a:cubicBezTo>
                    <a:pt x="48408" y="30077"/>
                    <a:pt x="48403" y="30081"/>
                    <a:pt x="48400" y="30088"/>
                  </a:cubicBezTo>
                  <a:cubicBezTo>
                    <a:pt x="48411" y="30090"/>
                    <a:pt x="48421" y="30094"/>
                    <a:pt x="48431" y="30097"/>
                  </a:cubicBezTo>
                  <a:cubicBezTo>
                    <a:pt x="48431" y="30094"/>
                    <a:pt x="48428" y="30091"/>
                    <a:pt x="48427" y="30088"/>
                  </a:cubicBezTo>
                  <a:cubicBezTo>
                    <a:pt x="48421" y="30081"/>
                    <a:pt x="48415" y="30075"/>
                    <a:pt x="48410" y="30069"/>
                  </a:cubicBezTo>
                  <a:close/>
                  <a:moveTo>
                    <a:pt x="53758" y="30036"/>
                  </a:moveTo>
                  <a:cubicBezTo>
                    <a:pt x="53767" y="30036"/>
                    <a:pt x="53781" y="30049"/>
                    <a:pt x="53801" y="30075"/>
                  </a:cubicBezTo>
                  <a:cubicBezTo>
                    <a:pt x="53804" y="30077"/>
                    <a:pt x="53769" y="30105"/>
                    <a:pt x="53751" y="30120"/>
                  </a:cubicBezTo>
                  <a:lnTo>
                    <a:pt x="53749" y="30123"/>
                  </a:lnTo>
                  <a:cubicBezTo>
                    <a:pt x="53749" y="30115"/>
                    <a:pt x="53751" y="30105"/>
                    <a:pt x="53751" y="30098"/>
                  </a:cubicBezTo>
                  <a:cubicBezTo>
                    <a:pt x="53744" y="30057"/>
                    <a:pt x="53747" y="30036"/>
                    <a:pt x="53758" y="30036"/>
                  </a:cubicBezTo>
                  <a:close/>
                  <a:moveTo>
                    <a:pt x="32658" y="18748"/>
                  </a:moveTo>
                  <a:lnTo>
                    <a:pt x="32658" y="18748"/>
                  </a:lnTo>
                  <a:cubicBezTo>
                    <a:pt x="32648" y="18749"/>
                    <a:pt x="32637" y="18749"/>
                    <a:pt x="32627" y="18749"/>
                  </a:cubicBezTo>
                  <a:cubicBezTo>
                    <a:pt x="32625" y="18759"/>
                    <a:pt x="32625" y="18766"/>
                    <a:pt x="32623" y="18775"/>
                  </a:cubicBezTo>
                  <a:cubicBezTo>
                    <a:pt x="32447" y="18967"/>
                    <a:pt x="32202" y="18940"/>
                    <a:pt x="31985" y="18996"/>
                  </a:cubicBezTo>
                  <a:cubicBezTo>
                    <a:pt x="31994" y="18990"/>
                    <a:pt x="32003" y="18987"/>
                    <a:pt x="32011" y="18982"/>
                  </a:cubicBezTo>
                  <a:lnTo>
                    <a:pt x="31993" y="18982"/>
                  </a:lnTo>
                  <a:cubicBezTo>
                    <a:pt x="31985" y="18989"/>
                    <a:pt x="31975" y="18992"/>
                    <a:pt x="31971" y="18999"/>
                  </a:cubicBezTo>
                  <a:cubicBezTo>
                    <a:pt x="31975" y="18997"/>
                    <a:pt x="31980" y="18997"/>
                    <a:pt x="31985" y="18996"/>
                  </a:cubicBezTo>
                  <a:lnTo>
                    <a:pt x="31985" y="18996"/>
                  </a:lnTo>
                  <a:cubicBezTo>
                    <a:pt x="31849" y="19096"/>
                    <a:pt x="31694" y="19150"/>
                    <a:pt x="31528" y="19163"/>
                  </a:cubicBezTo>
                  <a:cubicBezTo>
                    <a:pt x="31321" y="19178"/>
                    <a:pt x="31114" y="19196"/>
                    <a:pt x="30911" y="19211"/>
                  </a:cubicBezTo>
                  <a:cubicBezTo>
                    <a:pt x="30876" y="19260"/>
                    <a:pt x="30846" y="19312"/>
                    <a:pt x="30802" y="19340"/>
                  </a:cubicBezTo>
                  <a:cubicBezTo>
                    <a:pt x="30345" y="19622"/>
                    <a:pt x="29840" y="19788"/>
                    <a:pt x="29351" y="19995"/>
                  </a:cubicBezTo>
                  <a:cubicBezTo>
                    <a:pt x="29118" y="20095"/>
                    <a:pt x="28902" y="20211"/>
                    <a:pt x="28870" y="20506"/>
                  </a:cubicBezTo>
                  <a:cubicBezTo>
                    <a:pt x="28859" y="20626"/>
                    <a:pt x="28753" y="20673"/>
                    <a:pt x="28665" y="20725"/>
                  </a:cubicBezTo>
                  <a:cubicBezTo>
                    <a:pt x="28514" y="20818"/>
                    <a:pt x="28345" y="20886"/>
                    <a:pt x="28210" y="20996"/>
                  </a:cubicBezTo>
                  <a:cubicBezTo>
                    <a:pt x="28021" y="21148"/>
                    <a:pt x="27791" y="21308"/>
                    <a:pt x="27777" y="21570"/>
                  </a:cubicBezTo>
                  <a:cubicBezTo>
                    <a:pt x="27768" y="21731"/>
                    <a:pt x="27883" y="21896"/>
                    <a:pt x="27942" y="22061"/>
                  </a:cubicBezTo>
                  <a:cubicBezTo>
                    <a:pt x="27952" y="22096"/>
                    <a:pt x="27965" y="22127"/>
                    <a:pt x="27976" y="22162"/>
                  </a:cubicBezTo>
                  <a:cubicBezTo>
                    <a:pt x="28022" y="22312"/>
                    <a:pt x="28131" y="22403"/>
                    <a:pt x="28279" y="22420"/>
                  </a:cubicBezTo>
                  <a:cubicBezTo>
                    <a:pt x="28595" y="22461"/>
                    <a:pt x="28910" y="22482"/>
                    <a:pt x="29226" y="22517"/>
                  </a:cubicBezTo>
                  <a:cubicBezTo>
                    <a:pt x="29252" y="22520"/>
                    <a:pt x="29283" y="22565"/>
                    <a:pt x="29289" y="22593"/>
                  </a:cubicBezTo>
                  <a:cubicBezTo>
                    <a:pt x="29301" y="22669"/>
                    <a:pt x="29260" y="22727"/>
                    <a:pt x="29180" y="22733"/>
                  </a:cubicBezTo>
                  <a:cubicBezTo>
                    <a:pt x="28826" y="22763"/>
                    <a:pt x="28473" y="22787"/>
                    <a:pt x="28121" y="22819"/>
                  </a:cubicBezTo>
                  <a:cubicBezTo>
                    <a:pt x="27906" y="22836"/>
                    <a:pt x="27694" y="22885"/>
                    <a:pt x="27530" y="23028"/>
                  </a:cubicBezTo>
                  <a:cubicBezTo>
                    <a:pt x="27455" y="23093"/>
                    <a:pt x="27388" y="23196"/>
                    <a:pt x="27375" y="23289"/>
                  </a:cubicBezTo>
                  <a:cubicBezTo>
                    <a:pt x="27358" y="23426"/>
                    <a:pt x="27391" y="23568"/>
                    <a:pt x="27401" y="23711"/>
                  </a:cubicBezTo>
                  <a:cubicBezTo>
                    <a:pt x="27425" y="24090"/>
                    <a:pt x="27473" y="24206"/>
                    <a:pt x="27975" y="24323"/>
                  </a:cubicBezTo>
                  <a:cubicBezTo>
                    <a:pt x="28518" y="24449"/>
                    <a:pt x="29054" y="24602"/>
                    <a:pt x="29615" y="24602"/>
                  </a:cubicBezTo>
                  <a:cubicBezTo>
                    <a:pt x="29660" y="24602"/>
                    <a:pt x="29704" y="24601"/>
                    <a:pt x="29748" y="24599"/>
                  </a:cubicBezTo>
                  <a:cubicBezTo>
                    <a:pt x="29760" y="24599"/>
                    <a:pt x="29772" y="24598"/>
                    <a:pt x="29784" y="24598"/>
                  </a:cubicBezTo>
                  <a:cubicBezTo>
                    <a:pt x="29878" y="24598"/>
                    <a:pt x="29981" y="24619"/>
                    <a:pt x="30053" y="24667"/>
                  </a:cubicBezTo>
                  <a:cubicBezTo>
                    <a:pt x="30462" y="24947"/>
                    <a:pt x="30855" y="25247"/>
                    <a:pt x="31089" y="25706"/>
                  </a:cubicBezTo>
                  <a:cubicBezTo>
                    <a:pt x="31127" y="25783"/>
                    <a:pt x="31142" y="25842"/>
                    <a:pt x="31083" y="25884"/>
                  </a:cubicBezTo>
                  <a:cubicBezTo>
                    <a:pt x="31066" y="25895"/>
                    <a:pt x="31041" y="25898"/>
                    <a:pt x="31016" y="25898"/>
                  </a:cubicBezTo>
                  <a:cubicBezTo>
                    <a:pt x="31006" y="25898"/>
                    <a:pt x="30995" y="25897"/>
                    <a:pt x="30985" y="25897"/>
                  </a:cubicBezTo>
                  <a:cubicBezTo>
                    <a:pt x="30453" y="25835"/>
                    <a:pt x="29958" y="25650"/>
                    <a:pt x="29476" y="25423"/>
                  </a:cubicBezTo>
                  <a:cubicBezTo>
                    <a:pt x="29285" y="25333"/>
                    <a:pt x="29087" y="25216"/>
                    <a:pt x="28887" y="25201"/>
                  </a:cubicBezTo>
                  <a:cubicBezTo>
                    <a:pt x="28539" y="25171"/>
                    <a:pt x="28188" y="25163"/>
                    <a:pt x="27838" y="25163"/>
                  </a:cubicBezTo>
                  <a:cubicBezTo>
                    <a:pt x="27693" y="25163"/>
                    <a:pt x="27547" y="25164"/>
                    <a:pt x="27402" y="25166"/>
                  </a:cubicBezTo>
                  <a:cubicBezTo>
                    <a:pt x="27167" y="25169"/>
                    <a:pt x="27023" y="25340"/>
                    <a:pt x="26933" y="25547"/>
                  </a:cubicBezTo>
                  <a:cubicBezTo>
                    <a:pt x="26815" y="25813"/>
                    <a:pt x="26807" y="26093"/>
                    <a:pt x="26828" y="26380"/>
                  </a:cubicBezTo>
                  <a:cubicBezTo>
                    <a:pt x="26866" y="26897"/>
                    <a:pt x="27118" y="27243"/>
                    <a:pt x="27615" y="27402"/>
                  </a:cubicBezTo>
                  <a:cubicBezTo>
                    <a:pt x="27849" y="27478"/>
                    <a:pt x="28092" y="27530"/>
                    <a:pt x="28318" y="27626"/>
                  </a:cubicBezTo>
                  <a:cubicBezTo>
                    <a:pt x="28388" y="27653"/>
                    <a:pt x="28461" y="27809"/>
                    <a:pt x="28444" y="27884"/>
                  </a:cubicBezTo>
                  <a:cubicBezTo>
                    <a:pt x="28400" y="28050"/>
                    <a:pt x="28289" y="28197"/>
                    <a:pt x="28222" y="28360"/>
                  </a:cubicBezTo>
                  <a:cubicBezTo>
                    <a:pt x="28181" y="28454"/>
                    <a:pt x="28141" y="28567"/>
                    <a:pt x="28153" y="28662"/>
                  </a:cubicBezTo>
                  <a:cubicBezTo>
                    <a:pt x="28181" y="28871"/>
                    <a:pt x="28236" y="29079"/>
                    <a:pt x="28299" y="29280"/>
                  </a:cubicBezTo>
                  <a:cubicBezTo>
                    <a:pt x="28315" y="29335"/>
                    <a:pt x="28394" y="29391"/>
                    <a:pt x="28453" y="29405"/>
                  </a:cubicBezTo>
                  <a:cubicBezTo>
                    <a:pt x="28553" y="29431"/>
                    <a:pt x="28662" y="29427"/>
                    <a:pt x="28768" y="29435"/>
                  </a:cubicBezTo>
                  <a:cubicBezTo>
                    <a:pt x="29262" y="29474"/>
                    <a:pt x="29770" y="29399"/>
                    <a:pt x="30246" y="29553"/>
                  </a:cubicBezTo>
                  <a:cubicBezTo>
                    <a:pt x="30356" y="29588"/>
                    <a:pt x="30459" y="29605"/>
                    <a:pt x="30559" y="29605"/>
                  </a:cubicBezTo>
                  <a:cubicBezTo>
                    <a:pt x="30733" y="29605"/>
                    <a:pt x="30897" y="29555"/>
                    <a:pt x="31064" y="29472"/>
                  </a:cubicBezTo>
                  <a:cubicBezTo>
                    <a:pt x="31222" y="29392"/>
                    <a:pt x="31384" y="29316"/>
                    <a:pt x="31539" y="29236"/>
                  </a:cubicBezTo>
                  <a:cubicBezTo>
                    <a:pt x="31715" y="29144"/>
                    <a:pt x="31894" y="29082"/>
                    <a:pt x="32087" y="29082"/>
                  </a:cubicBezTo>
                  <a:cubicBezTo>
                    <a:pt x="32142" y="29082"/>
                    <a:pt x="32198" y="29087"/>
                    <a:pt x="32255" y="29098"/>
                  </a:cubicBezTo>
                  <a:cubicBezTo>
                    <a:pt x="32315" y="29109"/>
                    <a:pt x="32373" y="29115"/>
                    <a:pt x="32429" y="29115"/>
                  </a:cubicBezTo>
                  <a:cubicBezTo>
                    <a:pt x="32657" y="29115"/>
                    <a:pt x="32861" y="29027"/>
                    <a:pt x="33053" y="28888"/>
                  </a:cubicBezTo>
                  <a:cubicBezTo>
                    <a:pt x="33168" y="28807"/>
                    <a:pt x="33296" y="28741"/>
                    <a:pt x="33422" y="28678"/>
                  </a:cubicBezTo>
                  <a:cubicBezTo>
                    <a:pt x="33445" y="28666"/>
                    <a:pt x="33466" y="28660"/>
                    <a:pt x="33487" y="28660"/>
                  </a:cubicBezTo>
                  <a:cubicBezTo>
                    <a:pt x="33534" y="28660"/>
                    <a:pt x="33574" y="28690"/>
                    <a:pt x="33601" y="28739"/>
                  </a:cubicBezTo>
                  <a:cubicBezTo>
                    <a:pt x="33617" y="28769"/>
                    <a:pt x="33640" y="28798"/>
                    <a:pt x="33647" y="28831"/>
                  </a:cubicBezTo>
                  <a:cubicBezTo>
                    <a:pt x="33697" y="29028"/>
                    <a:pt x="33862" y="29108"/>
                    <a:pt x="34017" y="29186"/>
                  </a:cubicBezTo>
                  <a:cubicBezTo>
                    <a:pt x="34250" y="29302"/>
                    <a:pt x="34142" y="29582"/>
                    <a:pt x="34301" y="29728"/>
                  </a:cubicBezTo>
                  <a:cubicBezTo>
                    <a:pt x="34329" y="29751"/>
                    <a:pt x="34352" y="29785"/>
                    <a:pt x="34383" y="29795"/>
                  </a:cubicBezTo>
                  <a:cubicBezTo>
                    <a:pt x="34720" y="29903"/>
                    <a:pt x="35052" y="30032"/>
                    <a:pt x="35398" y="30104"/>
                  </a:cubicBezTo>
                  <a:cubicBezTo>
                    <a:pt x="35573" y="30140"/>
                    <a:pt x="35751" y="30163"/>
                    <a:pt x="35931" y="30163"/>
                  </a:cubicBezTo>
                  <a:cubicBezTo>
                    <a:pt x="36104" y="30163"/>
                    <a:pt x="36279" y="30142"/>
                    <a:pt x="36451" y="30090"/>
                  </a:cubicBezTo>
                  <a:cubicBezTo>
                    <a:pt x="36630" y="30036"/>
                    <a:pt x="36784" y="29940"/>
                    <a:pt x="36837" y="29761"/>
                  </a:cubicBezTo>
                  <a:cubicBezTo>
                    <a:pt x="36933" y="29424"/>
                    <a:pt x="36962" y="29089"/>
                    <a:pt x="36701" y="28804"/>
                  </a:cubicBezTo>
                  <a:cubicBezTo>
                    <a:pt x="36683" y="28805"/>
                    <a:pt x="36668" y="28805"/>
                    <a:pt x="36653" y="28805"/>
                  </a:cubicBezTo>
                  <a:cubicBezTo>
                    <a:pt x="36660" y="28792"/>
                    <a:pt x="36673" y="28785"/>
                    <a:pt x="36681" y="28771"/>
                  </a:cubicBezTo>
                  <a:cubicBezTo>
                    <a:pt x="36689" y="28779"/>
                    <a:pt x="36693" y="28792"/>
                    <a:pt x="36702" y="28801"/>
                  </a:cubicBezTo>
                  <a:lnTo>
                    <a:pt x="36708" y="28801"/>
                  </a:lnTo>
                  <a:cubicBezTo>
                    <a:pt x="36768" y="28718"/>
                    <a:pt x="36823" y="28622"/>
                    <a:pt x="36897" y="28554"/>
                  </a:cubicBezTo>
                  <a:cubicBezTo>
                    <a:pt x="36944" y="28511"/>
                    <a:pt x="37010" y="28480"/>
                    <a:pt x="37071" y="28480"/>
                  </a:cubicBezTo>
                  <a:cubicBezTo>
                    <a:pt x="37112" y="28480"/>
                    <a:pt x="37150" y="28495"/>
                    <a:pt x="37178" y="28528"/>
                  </a:cubicBezTo>
                  <a:cubicBezTo>
                    <a:pt x="37332" y="28711"/>
                    <a:pt x="37600" y="28742"/>
                    <a:pt x="37721" y="28959"/>
                  </a:cubicBezTo>
                  <a:cubicBezTo>
                    <a:pt x="38021" y="28901"/>
                    <a:pt x="38230" y="28741"/>
                    <a:pt x="38338" y="28448"/>
                  </a:cubicBezTo>
                  <a:cubicBezTo>
                    <a:pt x="38415" y="28237"/>
                    <a:pt x="38424" y="28030"/>
                    <a:pt x="38295" y="27838"/>
                  </a:cubicBezTo>
                  <a:cubicBezTo>
                    <a:pt x="38216" y="27722"/>
                    <a:pt x="38130" y="27606"/>
                    <a:pt x="38029" y="27508"/>
                  </a:cubicBezTo>
                  <a:cubicBezTo>
                    <a:pt x="37866" y="27352"/>
                    <a:pt x="37771" y="27165"/>
                    <a:pt x="37741" y="26950"/>
                  </a:cubicBezTo>
                  <a:cubicBezTo>
                    <a:pt x="37705" y="26689"/>
                    <a:pt x="37587" y="26508"/>
                    <a:pt x="37375" y="26346"/>
                  </a:cubicBezTo>
                  <a:cubicBezTo>
                    <a:pt x="37140" y="26168"/>
                    <a:pt x="37121" y="25849"/>
                    <a:pt x="37013" y="25590"/>
                  </a:cubicBezTo>
                  <a:cubicBezTo>
                    <a:pt x="36942" y="25410"/>
                    <a:pt x="36956" y="25234"/>
                    <a:pt x="37100" y="25102"/>
                  </a:cubicBezTo>
                  <a:cubicBezTo>
                    <a:pt x="37437" y="24787"/>
                    <a:pt x="37557" y="24401"/>
                    <a:pt x="37549" y="23951"/>
                  </a:cubicBezTo>
                  <a:cubicBezTo>
                    <a:pt x="37544" y="23777"/>
                    <a:pt x="37580" y="23596"/>
                    <a:pt x="37642" y="23433"/>
                  </a:cubicBezTo>
                  <a:cubicBezTo>
                    <a:pt x="37824" y="22935"/>
                    <a:pt x="38029" y="22443"/>
                    <a:pt x="38222" y="21948"/>
                  </a:cubicBezTo>
                  <a:cubicBezTo>
                    <a:pt x="38288" y="21774"/>
                    <a:pt x="38395" y="21638"/>
                    <a:pt x="38553" y="21547"/>
                  </a:cubicBezTo>
                  <a:cubicBezTo>
                    <a:pt x="38986" y="21299"/>
                    <a:pt x="39370" y="20983"/>
                    <a:pt x="39737" y="20648"/>
                  </a:cubicBezTo>
                  <a:cubicBezTo>
                    <a:pt x="39845" y="20549"/>
                    <a:pt x="39893" y="20414"/>
                    <a:pt x="39903" y="20267"/>
                  </a:cubicBezTo>
                  <a:cubicBezTo>
                    <a:pt x="39936" y="19879"/>
                    <a:pt x="39800" y="19679"/>
                    <a:pt x="39421" y="19571"/>
                  </a:cubicBezTo>
                  <a:cubicBezTo>
                    <a:pt x="39216" y="19513"/>
                    <a:pt x="39014" y="19445"/>
                    <a:pt x="38806" y="19406"/>
                  </a:cubicBezTo>
                  <a:cubicBezTo>
                    <a:pt x="38770" y="19400"/>
                    <a:pt x="38735" y="19396"/>
                    <a:pt x="38702" y="19396"/>
                  </a:cubicBezTo>
                  <a:cubicBezTo>
                    <a:pt x="38480" y="19396"/>
                    <a:pt x="38305" y="19535"/>
                    <a:pt x="38144" y="19679"/>
                  </a:cubicBezTo>
                  <a:cubicBezTo>
                    <a:pt x="37992" y="19815"/>
                    <a:pt x="38039" y="19980"/>
                    <a:pt x="38081" y="20163"/>
                  </a:cubicBezTo>
                  <a:cubicBezTo>
                    <a:pt x="38133" y="20382"/>
                    <a:pt x="38131" y="20615"/>
                    <a:pt x="38146" y="20841"/>
                  </a:cubicBezTo>
                  <a:cubicBezTo>
                    <a:pt x="38117" y="20794"/>
                    <a:pt x="38087" y="20748"/>
                    <a:pt x="38067" y="20694"/>
                  </a:cubicBezTo>
                  <a:cubicBezTo>
                    <a:pt x="38001" y="20521"/>
                    <a:pt x="37896" y="20389"/>
                    <a:pt x="37712" y="20328"/>
                  </a:cubicBezTo>
                  <a:cubicBezTo>
                    <a:pt x="37612" y="20296"/>
                    <a:pt x="37504" y="20270"/>
                    <a:pt x="37414" y="20219"/>
                  </a:cubicBezTo>
                  <a:cubicBezTo>
                    <a:pt x="37319" y="20164"/>
                    <a:pt x="37236" y="20141"/>
                    <a:pt x="37164" y="20141"/>
                  </a:cubicBezTo>
                  <a:cubicBezTo>
                    <a:pt x="37001" y="20141"/>
                    <a:pt x="36890" y="20259"/>
                    <a:pt x="36798" y="20407"/>
                  </a:cubicBezTo>
                  <a:cubicBezTo>
                    <a:pt x="36705" y="20557"/>
                    <a:pt x="36610" y="20712"/>
                    <a:pt x="36546" y="20873"/>
                  </a:cubicBezTo>
                  <a:cubicBezTo>
                    <a:pt x="36381" y="21302"/>
                    <a:pt x="36287" y="21770"/>
                    <a:pt x="36064" y="22162"/>
                  </a:cubicBezTo>
                  <a:cubicBezTo>
                    <a:pt x="35822" y="22578"/>
                    <a:pt x="35812" y="23043"/>
                    <a:pt x="35646" y="23467"/>
                  </a:cubicBezTo>
                  <a:cubicBezTo>
                    <a:pt x="35633" y="23499"/>
                    <a:pt x="35622" y="23533"/>
                    <a:pt x="35606" y="23563"/>
                  </a:cubicBezTo>
                  <a:cubicBezTo>
                    <a:pt x="35591" y="23596"/>
                    <a:pt x="35574" y="23627"/>
                    <a:pt x="35560" y="23660"/>
                  </a:cubicBezTo>
                  <a:cubicBezTo>
                    <a:pt x="35527" y="23735"/>
                    <a:pt x="35436" y="23786"/>
                    <a:pt x="35351" y="23786"/>
                  </a:cubicBezTo>
                  <a:cubicBezTo>
                    <a:pt x="35332" y="23786"/>
                    <a:pt x="35312" y="23783"/>
                    <a:pt x="35294" y="23777"/>
                  </a:cubicBezTo>
                  <a:cubicBezTo>
                    <a:pt x="35205" y="23747"/>
                    <a:pt x="35104" y="23606"/>
                    <a:pt x="35125" y="23535"/>
                  </a:cubicBezTo>
                  <a:cubicBezTo>
                    <a:pt x="35237" y="23162"/>
                    <a:pt x="35320" y="22780"/>
                    <a:pt x="35471" y="22423"/>
                  </a:cubicBezTo>
                  <a:cubicBezTo>
                    <a:pt x="35690" y="21905"/>
                    <a:pt x="35699" y="21394"/>
                    <a:pt x="35540" y="20872"/>
                  </a:cubicBezTo>
                  <a:cubicBezTo>
                    <a:pt x="35511" y="20778"/>
                    <a:pt x="35431" y="20696"/>
                    <a:pt x="35362" y="20619"/>
                  </a:cubicBezTo>
                  <a:cubicBezTo>
                    <a:pt x="35328" y="20581"/>
                    <a:pt x="35274" y="20564"/>
                    <a:pt x="35218" y="20564"/>
                  </a:cubicBezTo>
                  <a:cubicBezTo>
                    <a:pt x="35125" y="20564"/>
                    <a:pt x="35027" y="20611"/>
                    <a:pt x="35009" y="20689"/>
                  </a:cubicBezTo>
                  <a:cubicBezTo>
                    <a:pt x="34957" y="20927"/>
                    <a:pt x="34914" y="21170"/>
                    <a:pt x="34867" y="21408"/>
                  </a:cubicBezTo>
                  <a:cubicBezTo>
                    <a:pt x="34846" y="21517"/>
                    <a:pt x="34785" y="21590"/>
                    <a:pt x="34705" y="21590"/>
                  </a:cubicBezTo>
                  <a:cubicBezTo>
                    <a:pt x="34690" y="21590"/>
                    <a:pt x="34674" y="21587"/>
                    <a:pt x="34657" y="21582"/>
                  </a:cubicBezTo>
                  <a:cubicBezTo>
                    <a:pt x="34349" y="21481"/>
                    <a:pt x="34029" y="21493"/>
                    <a:pt x="33712" y="21481"/>
                  </a:cubicBezTo>
                  <a:cubicBezTo>
                    <a:pt x="33610" y="21480"/>
                    <a:pt x="33567" y="21461"/>
                    <a:pt x="33604" y="21417"/>
                  </a:cubicBezTo>
                  <a:cubicBezTo>
                    <a:pt x="33624" y="21394"/>
                    <a:pt x="33666" y="21390"/>
                    <a:pt x="33696" y="21374"/>
                  </a:cubicBezTo>
                  <a:cubicBezTo>
                    <a:pt x="33849" y="21292"/>
                    <a:pt x="34010" y="21214"/>
                    <a:pt x="34155" y="21121"/>
                  </a:cubicBezTo>
                  <a:cubicBezTo>
                    <a:pt x="34268" y="21048"/>
                    <a:pt x="34290" y="20856"/>
                    <a:pt x="34237" y="20737"/>
                  </a:cubicBezTo>
                  <a:cubicBezTo>
                    <a:pt x="34122" y="20467"/>
                    <a:pt x="33910" y="20277"/>
                    <a:pt x="33706" y="20081"/>
                  </a:cubicBezTo>
                  <a:cubicBezTo>
                    <a:pt x="33585" y="19962"/>
                    <a:pt x="33469" y="19902"/>
                    <a:pt x="33349" y="19902"/>
                  </a:cubicBezTo>
                  <a:cubicBezTo>
                    <a:pt x="33252" y="19902"/>
                    <a:pt x="33152" y="19941"/>
                    <a:pt x="33044" y="20019"/>
                  </a:cubicBezTo>
                  <a:cubicBezTo>
                    <a:pt x="32934" y="20102"/>
                    <a:pt x="32841" y="20211"/>
                    <a:pt x="32740" y="20310"/>
                  </a:cubicBezTo>
                  <a:cubicBezTo>
                    <a:pt x="32674" y="20375"/>
                    <a:pt x="32600" y="20401"/>
                    <a:pt x="32516" y="20401"/>
                  </a:cubicBezTo>
                  <a:cubicBezTo>
                    <a:pt x="32496" y="20401"/>
                    <a:pt x="32475" y="20399"/>
                    <a:pt x="32453" y="20397"/>
                  </a:cubicBezTo>
                  <a:cubicBezTo>
                    <a:pt x="32343" y="20384"/>
                    <a:pt x="32354" y="20335"/>
                    <a:pt x="32489" y="20145"/>
                  </a:cubicBezTo>
                  <a:cubicBezTo>
                    <a:pt x="32651" y="19916"/>
                    <a:pt x="32816" y="19686"/>
                    <a:pt x="32965" y="19448"/>
                  </a:cubicBezTo>
                  <a:cubicBezTo>
                    <a:pt x="33067" y="19283"/>
                    <a:pt x="32988" y="19033"/>
                    <a:pt x="32809" y="18886"/>
                  </a:cubicBezTo>
                  <a:cubicBezTo>
                    <a:pt x="32755" y="18843"/>
                    <a:pt x="32687" y="18817"/>
                    <a:pt x="32625" y="18782"/>
                  </a:cubicBezTo>
                  <a:lnTo>
                    <a:pt x="32658" y="18748"/>
                  </a:lnTo>
                  <a:close/>
                  <a:moveTo>
                    <a:pt x="48018" y="30002"/>
                  </a:moveTo>
                  <a:cubicBezTo>
                    <a:pt x="47966" y="30002"/>
                    <a:pt x="47895" y="30050"/>
                    <a:pt x="47859" y="30092"/>
                  </a:cubicBezTo>
                  <a:cubicBezTo>
                    <a:pt x="47803" y="30160"/>
                    <a:pt x="47900" y="30285"/>
                    <a:pt x="48011" y="30306"/>
                  </a:cubicBezTo>
                  <a:cubicBezTo>
                    <a:pt x="48041" y="30312"/>
                    <a:pt x="48070" y="30315"/>
                    <a:pt x="48097" y="30315"/>
                  </a:cubicBezTo>
                  <a:cubicBezTo>
                    <a:pt x="48244" y="30315"/>
                    <a:pt x="48342" y="30234"/>
                    <a:pt x="48400" y="30088"/>
                  </a:cubicBezTo>
                  <a:cubicBezTo>
                    <a:pt x="48276" y="30055"/>
                    <a:pt x="48153" y="30016"/>
                    <a:pt x="48027" y="30002"/>
                  </a:cubicBezTo>
                  <a:cubicBezTo>
                    <a:pt x="48024" y="30002"/>
                    <a:pt x="48021" y="30002"/>
                    <a:pt x="48018" y="30002"/>
                  </a:cubicBezTo>
                  <a:close/>
                  <a:moveTo>
                    <a:pt x="37997" y="30029"/>
                  </a:moveTo>
                  <a:cubicBezTo>
                    <a:pt x="37991" y="30029"/>
                    <a:pt x="37985" y="30030"/>
                    <a:pt x="37981" y="30032"/>
                  </a:cubicBezTo>
                  <a:cubicBezTo>
                    <a:pt x="37857" y="30087"/>
                    <a:pt x="37721" y="30131"/>
                    <a:pt x="37619" y="30216"/>
                  </a:cubicBezTo>
                  <a:cubicBezTo>
                    <a:pt x="37513" y="30299"/>
                    <a:pt x="37474" y="30440"/>
                    <a:pt x="37513" y="30582"/>
                  </a:cubicBezTo>
                  <a:cubicBezTo>
                    <a:pt x="37529" y="30639"/>
                    <a:pt x="37575" y="30681"/>
                    <a:pt x="37626" y="30681"/>
                  </a:cubicBezTo>
                  <a:cubicBezTo>
                    <a:pt x="37642" y="30681"/>
                    <a:pt x="37659" y="30677"/>
                    <a:pt x="37675" y="30668"/>
                  </a:cubicBezTo>
                  <a:cubicBezTo>
                    <a:pt x="37879" y="30542"/>
                    <a:pt x="38049" y="30378"/>
                    <a:pt x="38114" y="30133"/>
                  </a:cubicBezTo>
                  <a:cubicBezTo>
                    <a:pt x="38098" y="30104"/>
                    <a:pt x="38088" y="30072"/>
                    <a:pt x="38065" y="30054"/>
                  </a:cubicBezTo>
                  <a:cubicBezTo>
                    <a:pt x="38048" y="30040"/>
                    <a:pt x="38019" y="30029"/>
                    <a:pt x="37997" y="30029"/>
                  </a:cubicBezTo>
                  <a:close/>
                  <a:moveTo>
                    <a:pt x="36087" y="30546"/>
                  </a:moveTo>
                  <a:cubicBezTo>
                    <a:pt x="36081" y="30546"/>
                    <a:pt x="36074" y="30547"/>
                    <a:pt x="36068" y="30547"/>
                  </a:cubicBezTo>
                  <a:cubicBezTo>
                    <a:pt x="35976" y="30564"/>
                    <a:pt x="35942" y="30618"/>
                    <a:pt x="35979" y="30696"/>
                  </a:cubicBezTo>
                  <a:cubicBezTo>
                    <a:pt x="35992" y="30722"/>
                    <a:pt x="36029" y="30751"/>
                    <a:pt x="36061" y="30757"/>
                  </a:cubicBezTo>
                  <a:cubicBezTo>
                    <a:pt x="36074" y="30760"/>
                    <a:pt x="36087" y="30762"/>
                    <a:pt x="36099" y="30762"/>
                  </a:cubicBezTo>
                  <a:cubicBezTo>
                    <a:pt x="36158" y="30762"/>
                    <a:pt x="36199" y="30723"/>
                    <a:pt x="36201" y="30655"/>
                  </a:cubicBezTo>
                  <a:cubicBezTo>
                    <a:pt x="36205" y="30584"/>
                    <a:pt x="36158" y="30546"/>
                    <a:pt x="36087" y="30546"/>
                  </a:cubicBezTo>
                  <a:close/>
                  <a:moveTo>
                    <a:pt x="39566" y="31689"/>
                  </a:moveTo>
                  <a:lnTo>
                    <a:pt x="39658" y="31781"/>
                  </a:lnTo>
                  <a:lnTo>
                    <a:pt x="39658" y="31783"/>
                  </a:lnTo>
                  <a:lnTo>
                    <a:pt x="39566" y="31689"/>
                  </a:lnTo>
                  <a:close/>
                  <a:moveTo>
                    <a:pt x="53796" y="31972"/>
                  </a:moveTo>
                  <a:cubicBezTo>
                    <a:pt x="53768" y="31972"/>
                    <a:pt x="53737" y="31985"/>
                    <a:pt x="53709" y="32011"/>
                  </a:cubicBezTo>
                  <a:cubicBezTo>
                    <a:pt x="53686" y="32030"/>
                    <a:pt x="53673" y="32058"/>
                    <a:pt x="53656" y="32084"/>
                  </a:cubicBezTo>
                  <a:lnTo>
                    <a:pt x="53794" y="32156"/>
                  </a:lnTo>
                  <a:cubicBezTo>
                    <a:pt x="53875" y="32134"/>
                    <a:pt x="53907" y="32083"/>
                    <a:pt x="53868" y="32017"/>
                  </a:cubicBezTo>
                  <a:cubicBezTo>
                    <a:pt x="53850" y="31986"/>
                    <a:pt x="53824" y="31972"/>
                    <a:pt x="53796" y="31972"/>
                  </a:cubicBezTo>
                  <a:close/>
                  <a:moveTo>
                    <a:pt x="60839" y="31857"/>
                  </a:moveTo>
                  <a:cubicBezTo>
                    <a:pt x="60897" y="31857"/>
                    <a:pt x="60937" y="31896"/>
                    <a:pt x="60938" y="31966"/>
                  </a:cubicBezTo>
                  <a:cubicBezTo>
                    <a:pt x="60940" y="32069"/>
                    <a:pt x="60890" y="32144"/>
                    <a:pt x="60792" y="32175"/>
                  </a:cubicBezTo>
                  <a:lnTo>
                    <a:pt x="60792" y="32175"/>
                  </a:lnTo>
                  <a:cubicBezTo>
                    <a:pt x="60767" y="32091"/>
                    <a:pt x="60743" y="32006"/>
                    <a:pt x="60729" y="31919"/>
                  </a:cubicBezTo>
                  <a:cubicBezTo>
                    <a:pt x="60723" y="31906"/>
                    <a:pt x="60772" y="31870"/>
                    <a:pt x="60802" y="31862"/>
                  </a:cubicBezTo>
                  <a:cubicBezTo>
                    <a:pt x="60815" y="31858"/>
                    <a:pt x="60828" y="31857"/>
                    <a:pt x="60839" y="31857"/>
                  </a:cubicBezTo>
                  <a:close/>
                  <a:moveTo>
                    <a:pt x="60789" y="32177"/>
                  </a:moveTo>
                  <a:lnTo>
                    <a:pt x="60789" y="32177"/>
                  </a:lnTo>
                  <a:cubicBezTo>
                    <a:pt x="60793" y="32189"/>
                    <a:pt x="60795" y="32201"/>
                    <a:pt x="60799" y="32212"/>
                  </a:cubicBezTo>
                  <a:lnTo>
                    <a:pt x="60739" y="32262"/>
                  </a:lnTo>
                  <a:lnTo>
                    <a:pt x="60773" y="32186"/>
                  </a:lnTo>
                  <a:cubicBezTo>
                    <a:pt x="60781" y="32185"/>
                    <a:pt x="60782" y="32180"/>
                    <a:pt x="60789" y="32177"/>
                  </a:cubicBezTo>
                  <a:close/>
                  <a:moveTo>
                    <a:pt x="54430" y="32711"/>
                  </a:moveTo>
                  <a:cubicBezTo>
                    <a:pt x="54427" y="32711"/>
                    <a:pt x="54424" y="32711"/>
                    <a:pt x="54421" y="32711"/>
                  </a:cubicBezTo>
                  <a:cubicBezTo>
                    <a:pt x="54319" y="32724"/>
                    <a:pt x="54223" y="32793"/>
                    <a:pt x="54223" y="32896"/>
                  </a:cubicBezTo>
                  <a:cubicBezTo>
                    <a:pt x="54223" y="32974"/>
                    <a:pt x="54287" y="33050"/>
                    <a:pt x="54323" y="33123"/>
                  </a:cubicBezTo>
                  <a:cubicBezTo>
                    <a:pt x="54416" y="33090"/>
                    <a:pt x="54510" y="33086"/>
                    <a:pt x="54531" y="33045"/>
                  </a:cubicBezTo>
                  <a:cubicBezTo>
                    <a:pt x="54570" y="32968"/>
                    <a:pt x="54586" y="32868"/>
                    <a:pt x="54578" y="32780"/>
                  </a:cubicBezTo>
                  <a:cubicBezTo>
                    <a:pt x="54576" y="32754"/>
                    <a:pt x="54484" y="32711"/>
                    <a:pt x="54430" y="32711"/>
                  </a:cubicBezTo>
                  <a:close/>
                  <a:moveTo>
                    <a:pt x="53371" y="32557"/>
                  </a:moveTo>
                  <a:cubicBezTo>
                    <a:pt x="53345" y="32557"/>
                    <a:pt x="53317" y="32566"/>
                    <a:pt x="53284" y="32586"/>
                  </a:cubicBezTo>
                  <a:cubicBezTo>
                    <a:pt x="53225" y="32624"/>
                    <a:pt x="53165" y="32658"/>
                    <a:pt x="53105" y="32694"/>
                  </a:cubicBezTo>
                  <a:cubicBezTo>
                    <a:pt x="52940" y="32819"/>
                    <a:pt x="52690" y="32810"/>
                    <a:pt x="52581" y="33020"/>
                  </a:cubicBezTo>
                  <a:cubicBezTo>
                    <a:pt x="52552" y="33073"/>
                    <a:pt x="52558" y="33147"/>
                    <a:pt x="52564" y="33209"/>
                  </a:cubicBezTo>
                  <a:cubicBezTo>
                    <a:pt x="52567" y="33235"/>
                    <a:pt x="52613" y="33275"/>
                    <a:pt x="52638" y="33275"/>
                  </a:cubicBezTo>
                  <a:cubicBezTo>
                    <a:pt x="52697" y="33278"/>
                    <a:pt x="52764" y="33290"/>
                    <a:pt x="52824" y="33290"/>
                  </a:cubicBezTo>
                  <a:cubicBezTo>
                    <a:pt x="52868" y="33290"/>
                    <a:pt x="52908" y="33284"/>
                    <a:pt x="52940" y="33264"/>
                  </a:cubicBezTo>
                  <a:cubicBezTo>
                    <a:pt x="53116" y="33155"/>
                    <a:pt x="53273" y="33011"/>
                    <a:pt x="53432" y="32876"/>
                  </a:cubicBezTo>
                  <a:cubicBezTo>
                    <a:pt x="53519" y="32802"/>
                    <a:pt x="53527" y="32651"/>
                    <a:pt x="53468" y="32601"/>
                  </a:cubicBezTo>
                  <a:cubicBezTo>
                    <a:pt x="53435" y="32573"/>
                    <a:pt x="53405" y="32557"/>
                    <a:pt x="53371" y="32557"/>
                  </a:cubicBezTo>
                  <a:close/>
                  <a:moveTo>
                    <a:pt x="26039" y="33357"/>
                  </a:moveTo>
                  <a:cubicBezTo>
                    <a:pt x="26040" y="33357"/>
                    <a:pt x="26040" y="33357"/>
                    <a:pt x="26040" y="33357"/>
                  </a:cubicBezTo>
                  <a:cubicBezTo>
                    <a:pt x="26102" y="33357"/>
                    <a:pt x="26162" y="33378"/>
                    <a:pt x="26218" y="33404"/>
                  </a:cubicBezTo>
                  <a:cubicBezTo>
                    <a:pt x="26243" y="33414"/>
                    <a:pt x="26253" y="33454"/>
                    <a:pt x="26270" y="33482"/>
                  </a:cubicBezTo>
                  <a:cubicBezTo>
                    <a:pt x="26267" y="33510"/>
                    <a:pt x="26267" y="33561"/>
                    <a:pt x="26260" y="33562"/>
                  </a:cubicBezTo>
                  <a:cubicBezTo>
                    <a:pt x="26226" y="33567"/>
                    <a:pt x="26187" y="33577"/>
                    <a:pt x="26153" y="33577"/>
                  </a:cubicBezTo>
                  <a:cubicBezTo>
                    <a:pt x="26132" y="33577"/>
                    <a:pt x="26112" y="33573"/>
                    <a:pt x="26096" y="33563"/>
                  </a:cubicBezTo>
                  <a:cubicBezTo>
                    <a:pt x="25975" y="33489"/>
                    <a:pt x="25948" y="33357"/>
                    <a:pt x="26039" y="33357"/>
                  </a:cubicBezTo>
                  <a:close/>
                  <a:moveTo>
                    <a:pt x="21897" y="30933"/>
                  </a:moveTo>
                  <a:cubicBezTo>
                    <a:pt x="21966" y="30933"/>
                    <a:pt x="22036" y="30943"/>
                    <a:pt x="22102" y="30956"/>
                  </a:cubicBezTo>
                  <a:cubicBezTo>
                    <a:pt x="22159" y="30969"/>
                    <a:pt x="22242" y="31021"/>
                    <a:pt x="22252" y="31071"/>
                  </a:cubicBezTo>
                  <a:cubicBezTo>
                    <a:pt x="22267" y="31123"/>
                    <a:pt x="22225" y="31230"/>
                    <a:pt x="22182" y="31249"/>
                  </a:cubicBezTo>
                  <a:cubicBezTo>
                    <a:pt x="21892" y="31374"/>
                    <a:pt x="21594" y="31481"/>
                    <a:pt x="21299" y="31596"/>
                  </a:cubicBezTo>
                  <a:cubicBezTo>
                    <a:pt x="21221" y="31626"/>
                    <a:pt x="21180" y="31816"/>
                    <a:pt x="21233" y="31876"/>
                  </a:cubicBezTo>
                  <a:cubicBezTo>
                    <a:pt x="21256" y="31903"/>
                    <a:pt x="21266" y="31942"/>
                    <a:pt x="21291" y="31964"/>
                  </a:cubicBezTo>
                  <a:cubicBezTo>
                    <a:pt x="21345" y="32011"/>
                    <a:pt x="21406" y="32048"/>
                    <a:pt x="21463" y="32090"/>
                  </a:cubicBezTo>
                  <a:cubicBezTo>
                    <a:pt x="21725" y="32282"/>
                    <a:pt x="21988" y="32410"/>
                    <a:pt x="22255" y="32410"/>
                  </a:cubicBezTo>
                  <a:cubicBezTo>
                    <a:pt x="22470" y="32410"/>
                    <a:pt x="22688" y="32328"/>
                    <a:pt x="22909" y="32131"/>
                  </a:cubicBezTo>
                  <a:cubicBezTo>
                    <a:pt x="22921" y="32120"/>
                    <a:pt x="22947" y="32113"/>
                    <a:pt x="22971" y="32113"/>
                  </a:cubicBezTo>
                  <a:cubicBezTo>
                    <a:pt x="22984" y="32113"/>
                    <a:pt x="22998" y="32115"/>
                    <a:pt x="23007" y="32120"/>
                  </a:cubicBezTo>
                  <a:cubicBezTo>
                    <a:pt x="23089" y="32157"/>
                    <a:pt x="23089" y="32218"/>
                    <a:pt x="23060" y="32301"/>
                  </a:cubicBezTo>
                  <a:cubicBezTo>
                    <a:pt x="23017" y="32437"/>
                    <a:pt x="22975" y="32573"/>
                    <a:pt x="22861" y="32667"/>
                  </a:cubicBezTo>
                  <a:cubicBezTo>
                    <a:pt x="22723" y="32779"/>
                    <a:pt x="22569" y="32873"/>
                    <a:pt x="22445" y="32995"/>
                  </a:cubicBezTo>
                  <a:cubicBezTo>
                    <a:pt x="22374" y="33064"/>
                    <a:pt x="22338" y="33172"/>
                    <a:pt x="22300" y="33265"/>
                  </a:cubicBezTo>
                  <a:cubicBezTo>
                    <a:pt x="22212" y="33476"/>
                    <a:pt x="22143" y="33580"/>
                    <a:pt x="22045" y="33580"/>
                  </a:cubicBezTo>
                  <a:cubicBezTo>
                    <a:pt x="21978" y="33580"/>
                    <a:pt x="21899" y="33532"/>
                    <a:pt x="21792" y="33439"/>
                  </a:cubicBezTo>
                  <a:cubicBezTo>
                    <a:pt x="21626" y="33293"/>
                    <a:pt x="21455" y="33228"/>
                    <a:pt x="21278" y="33228"/>
                  </a:cubicBezTo>
                  <a:cubicBezTo>
                    <a:pt x="21157" y="33228"/>
                    <a:pt x="21033" y="33259"/>
                    <a:pt x="20905" y="33315"/>
                  </a:cubicBezTo>
                  <a:cubicBezTo>
                    <a:pt x="20817" y="33354"/>
                    <a:pt x="20704" y="33449"/>
                    <a:pt x="20694" y="33530"/>
                  </a:cubicBezTo>
                  <a:cubicBezTo>
                    <a:pt x="20647" y="33899"/>
                    <a:pt x="20421" y="34056"/>
                    <a:pt x="20099" y="34121"/>
                  </a:cubicBezTo>
                  <a:lnTo>
                    <a:pt x="20099" y="34121"/>
                  </a:lnTo>
                  <a:cubicBezTo>
                    <a:pt x="20150" y="33969"/>
                    <a:pt x="20206" y="33814"/>
                    <a:pt x="20249" y="33660"/>
                  </a:cubicBezTo>
                  <a:cubicBezTo>
                    <a:pt x="20292" y="33505"/>
                    <a:pt x="20150" y="33333"/>
                    <a:pt x="20002" y="33333"/>
                  </a:cubicBezTo>
                  <a:cubicBezTo>
                    <a:pt x="19981" y="33333"/>
                    <a:pt x="19960" y="33336"/>
                    <a:pt x="19939" y="33344"/>
                  </a:cubicBezTo>
                  <a:cubicBezTo>
                    <a:pt x="19740" y="33413"/>
                    <a:pt x="19539" y="33485"/>
                    <a:pt x="19359" y="33595"/>
                  </a:cubicBezTo>
                  <a:cubicBezTo>
                    <a:pt x="19209" y="33690"/>
                    <a:pt x="19097" y="33836"/>
                    <a:pt x="18959" y="33948"/>
                  </a:cubicBezTo>
                  <a:cubicBezTo>
                    <a:pt x="18821" y="34060"/>
                    <a:pt x="18682" y="34115"/>
                    <a:pt x="18533" y="34115"/>
                  </a:cubicBezTo>
                  <a:cubicBezTo>
                    <a:pt x="18393" y="34115"/>
                    <a:pt x="18243" y="34067"/>
                    <a:pt x="18077" y="33971"/>
                  </a:cubicBezTo>
                  <a:cubicBezTo>
                    <a:pt x="17930" y="33889"/>
                    <a:pt x="17906" y="33812"/>
                    <a:pt x="18005" y="33743"/>
                  </a:cubicBezTo>
                  <a:cubicBezTo>
                    <a:pt x="18150" y="33647"/>
                    <a:pt x="18328" y="33574"/>
                    <a:pt x="18432" y="33442"/>
                  </a:cubicBezTo>
                  <a:cubicBezTo>
                    <a:pt x="18592" y="33241"/>
                    <a:pt x="18764" y="33083"/>
                    <a:pt x="19009" y="33001"/>
                  </a:cubicBezTo>
                  <a:cubicBezTo>
                    <a:pt x="19194" y="32938"/>
                    <a:pt x="19272" y="32781"/>
                    <a:pt x="19325" y="32605"/>
                  </a:cubicBezTo>
                  <a:cubicBezTo>
                    <a:pt x="19338" y="32563"/>
                    <a:pt x="19430" y="32515"/>
                    <a:pt x="19486" y="32515"/>
                  </a:cubicBezTo>
                  <a:cubicBezTo>
                    <a:pt x="19487" y="32515"/>
                    <a:pt x="19488" y="32515"/>
                    <a:pt x="19489" y="32515"/>
                  </a:cubicBezTo>
                  <a:cubicBezTo>
                    <a:pt x="19634" y="32522"/>
                    <a:pt x="19766" y="32605"/>
                    <a:pt x="19917" y="32605"/>
                  </a:cubicBezTo>
                  <a:cubicBezTo>
                    <a:pt x="19945" y="32605"/>
                    <a:pt x="19974" y="32602"/>
                    <a:pt x="20004" y="32595"/>
                  </a:cubicBezTo>
                  <a:cubicBezTo>
                    <a:pt x="20140" y="32565"/>
                    <a:pt x="20248" y="32375"/>
                    <a:pt x="20157" y="32271"/>
                  </a:cubicBezTo>
                  <a:cubicBezTo>
                    <a:pt x="20068" y="32164"/>
                    <a:pt x="19975" y="32047"/>
                    <a:pt x="19857" y="31982"/>
                  </a:cubicBezTo>
                  <a:cubicBezTo>
                    <a:pt x="19639" y="31862"/>
                    <a:pt x="19401" y="31809"/>
                    <a:pt x="19144" y="31801"/>
                  </a:cubicBezTo>
                  <a:cubicBezTo>
                    <a:pt x="18688" y="31788"/>
                    <a:pt x="18233" y="31753"/>
                    <a:pt x="17777" y="31722"/>
                  </a:cubicBezTo>
                  <a:cubicBezTo>
                    <a:pt x="17755" y="31720"/>
                    <a:pt x="17715" y="31668"/>
                    <a:pt x="17722" y="31652"/>
                  </a:cubicBezTo>
                  <a:cubicBezTo>
                    <a:pt x="17741" y="31589"/>
                    <a:pt x="17762" y="31512"/>
                    <a:pt x="17811" y="31474"/>
                  </a:cubicBezTo>
                  <a:cubicBezTo>
                    <a:pt x="17860" y="31437"/>
                    <a:pt x="17942" y="31431"/>
                    <a:pt x="18009" y="31428"/>
                  </a:cubicBezTo>
                  <a:cubicBezTo>
                    <a:pt x="18540" y="31407"/>
                    <a:pt x="19072" y="31382"/>
                    <a:pt x="19603" y="31371"/>
                  </a:cubicBezTo>
                  <a:cubicBezTo>
                    <a:pt x="19997" y="31361"/>
                    <a:pt x="20377" y="31308"/>
                    <a:pt x="20753" y="31187"/>
                  </a:cubicBezTo>
                  <a:cubicBezTo>
                    <a:pt x="21089" y="31080"/>
                    <a:pt x="21442" y="31015"/>
                    <a:pt x="21787" y="30943"/>
                  </a:cubicBezTo>
                  <a:cubicBezTo>
                    <a:pt x="21823" y="30936"/>
                    <a:pt x="21860" y="30933"/>
                    <a:pt x="21897" y="30933"/>
                  </a:cubicBezTo>
                  <a:close/>
                  <a:moveTo>
                    <a:pt x="20094" y="34122"/>
                  </a:moveTo>
                  <a:cubicBezTo>
                    <a:pt x="20091" y="34135"/>
                    <a:pt x="20087" y="34145"/>
                    <a:pt x="20084" y="34158"/>
                  </a:cubicBezTo>
                  <a:cubicBezTo>
                    <a:pt x="20061" y="34158"/>
                    <a:pt x="20041" y="34159"/>
                    <a:pt x="20019" y="34161"/>
                  </a:cubicBezTo>
                  <a:lnTo>
                    <a:pt x="20019" y="34161"/>
                  </a:lnTo>
                  <a:cubicBezTo>
                    <a:pt x="20033" y="34149"/>
                    <a:pt x="20048" y="34143"/>
                    <a:pt x="20063" y="34130"/>
                  </a:cubicBezTo>
                  <a:cubicBezTo>
                    <a:pt x="20074" y="34129"/>
                    <a:pt x="20083" y="34124"/>
                    <a:pt x="20094" y="34122"/>
                  </a:cubicBezTo>
                  <a:close/>
                  <a:moveTo>
                    <a:pt x="20015" y="34162"/>
                  </a:moveTo>
                  <a:cubicBezTo>
                    <a:pt x="19915" y="34240"/>
                    <a:pt x="19802" y="34292"/>
                    <a:pt x="19678" y="34309"/>
                  </a:cubicBezTo>
                  <a:lnTo>
                    <a:pt x="19678" y="34309"/>
                  </a:lnTo>
                  <a:cubicBezTo>
                    <a:pt x="19764" y="34200"/>
                    <a:pt x="19884" y="34167"/>
                    <a:pt x="20015" y="34162"/>
                  </a:cubicBezTo>
                  <a:close/>
                  <a:moveTo>
                    <a:pt x="52567" y="34287"/>
                  </a:moveTo>
                  <a:lnTo>
                    <a:pt x="52541" y="34348"/>
                  </a:lnTo>
                  <a:lnTo>
                    <a:pt x="52593" y="34348"/>
                  </a:lnTo>
                  <a:lnTo>
                    <a:pt x="52567" y="34287"/>
                  </a:lnTo>
                  <a:close/>
                  <a:moveTo>
                    <a:pt x="19676" y="34310"/>
                  </a:moveTo>
                  <a:cubicBezTo>
                    <a:pt x="19665" y="34327"/>
                    <a:pt x="19651" y="34336"/>
                    <a:pt x="19641" y="34353"/>
                  </a:cubicBezTo>
                  <a:cubicBezTo>
                    <a:pt x="19623" y="34358"/>
                    <a:pt x="19608" y="34358"/>
                    <a:pt x="19589" y="34360"/>
                  </a:cubicBezTo>
                  <a:lnTo>
                    <a:pt x="19589" y="34360"/>
                  </a:lnTo>
                  <a:cubicBezTo>
                    <a:pt x="19598" y="34348"/>
                    <a:pt x="19609" y="34337"/>
                    <a:pt x="19618" y="34324"/>
                  </a:cubicBezTo>
                  <a:cubicBezTo>
                    <a:pt x="19640" y="34324"/>
                    <a:pt x="19656" y="34314"/>
                    <a:pt x="19676" y="34310"/>
                  </a:cubicBezTo>
                  <a:close/>
                  <a:moveTo>
                    <a:pt x="19586" y="34360"/>
                  </a:moveTo>
                  <a:cubicBezTo>
                    <a:pt x="19560" y="34396"/>
                    <a:pt x="19533" y="34435"/>
                    <a:pt x="19503" y="34466"/>
                  </a:cubicBezTo>
                  <a:cubicBezTo>
                    <a:pt x="19501" y="34468"/>
                    <a:pt x="19498" y="34468"/>
                    <a:pt x="19494" y="34468"/>
                  </a:cubicBezTo>
                  <a:cubicBezTo>
                    <a:pt x="19478" y="34468"/>
                    <a:pt x="19448" y="34455"/>
                    <a:pt x="19427" y="34449"/>
                  </a:cubicBezTo>
                  <a:cubicBezTo>
                    <a:pt x="19458" y="34367"/>
                    <a:pt x="19522" y="34366"/>
                    <a:pt x="19586" y="34360"/>
                  </a:cubicBezTo>
                  <a:close/>
                  <a:moveTo>
                    <a:pt x="27381" y="34532"/>
                  </a:moveTo>
                  <a:lnTo>
                    <a:pt x="27424" y="34535"/>
                  </a:lnTo>
                  <a:lnTo>
                    <a:pt x="27402" y="34600"/>
                  </a:lnTo>
                  <a:lnTo>
                    <a:pt x="27381" y="34532"/>
                  </a:lnTo>
                  <a:close/>
                  <a:moveTo>
                    <a:pt x="21443" y="34536"/>
                  </a:moveTo>
                  <a:cubicBezTo>
                    <a:pt x="21446" y="34536"/>
                    <a:pt x="21470" y="34611"/>
                    <a:pt x="21457" y="34621"/>
                  </a:cubicBezTo>
                  <a:cubicBezTo>
                    <a:pt x="21419" y="34653"/>
                    <a:pt x="21374" y="34676"/>
                    <a:pt x="21331" y="34701"/>
                  </a:cubicBezTo>
                  <a:cubicBezTo>
                    <a:pt x="21341" y="34630"/>
                    <a:pt x="21335" y="34551"/>
                    <a:pt x="21443" y="34536"/>
                  </a:cubicBezTo>
                  <a:close/>
                  <a:moveTo>
                    <a:pt x="21331" y="34701"/>
                  </a:moveTo>
                  <a:lnTo>
                    <a:pt x="21331" y="34701"/>
                  </a:lnTo>
                  <a:cubicBezTo>
                    <a:pt x="21328" y="34719"/>
                    <a:pt x="21325" y="34736"/>
                    <a:pt x="21320" y="34749"/>
                  </a:cubicBezTo>
                  <a:cubicBezTo>
                    <a:pt x="21320" y="34769"/>
                    <a:pt x="21304" y="34786"/>
                    <a:pt x="21288" y="34800"/>
                  </a:cubicBezTo>
                  <a:lnTo>
                    <a:pt x="21292" y="34724"/>
                  </a:lnTo>
                  <a:cubicBezTo>
                    <a:pt x="21305" y="34717"/>
                    <a:pt x="21318" y="34709"/>
                    <a:pt x="21331" y="34701"/>
                  </a:cubicBezTo>
                  <a:close/>
                  <a:moveTo>
                    <a:pt x="21288" y="34800"/>
                  </a:moveTo>
                  <a:lnTo>
                    <a:pt x="21277" y="34918"/>
                  </a:lnTo>
                  <a:cubicBezTo>
                    <a:pt x="21209" y="34859"/>
                    <a:pt x="21252" y="34832"/>
                    <a:pt x="21288" y="34800"/>
                  </a:cubicBezTo>
                  <a:close/>
                  <a:moveTo>
                    <a:pt x="55502" y="35175"/>
                  </a:moveTo>
                  <a:cubicBezTo>
                    <a:pt x="55491" y="35175"/>
                    <a:pt x="55479" y="35176"/>
                    <a:pt x="55467" y="35176"/>
                  </a:cubicBezTo>
                  <a:cubicBezTo>
                    <a:pt x="55349" y="35184"/>
                    <a:pt x="55279" y="35250"/>
                    <a:pt x="55240" y="35349"/>
                  </a:cubicBezTo>
                  <a:cubicBezTo>
                    <a:pt x="55198" y="35458"/>
                    <a:pt x="55250" y="35561"/>
                    <a:pt x="55330" y="35623"/>
                  </a:cubicBezTo>
                  <a:cubicBezTo>
                    <a:pt x="55431" y="35699"/>
                    <a:pt x="55544" y="35747"/>
                    <a:pt x="55664" y="35747"/>
                  </a:cubicBezTo>
                  <a:cubicBezTo>
                    <a:pt x="55714" y="35747"/>
                    <a:pt x="55765" y="35739"/>
                    <a:pt x="55817" y="35720"/>
                  </a:cubicBezTo>
                  <a:cubicBezTo>
                    <a:pt x="55871" y="35700"/>
                    <a:pt x="55904" y="35627"/>
                    <a:pt x="55950" y="35578"/>
                  </a:cubicBezTo>
                  <a:cubicBezTo>
                    <a:pt x="55937" y="35514"/>
                    <a:pt x="55946" y="35435"/>
                    <a:pt x="55912" y="35386"/>
                  </a:cubicBezTo>
                  <a:cubicBezTo>
                    <a:pt x="55815" y="35245"/>
                    <a:pt x="55675" y="35175"/>
                    <a:pt x="55502" y="35175"/>
                  </a:cubicBezTo>
                  <a:close/>
                  <a:moveTo>
                    <a:pt x="54386" y="34486"/>
                  </a:moveTo>
                  <a:cubicBezTo>
                    <a:pt x="54251" y="34486"/>
                    <a:pt x="54120" y="34527"/>
                    <a:pt x="54002" y="34608"/>
                  </a:cubicBezTo>
                  <a:cubicBezTo>
                    <a:pt x="53621" y="34868"/>
                    <a:pt x="53334" y="35231"/>
                    <a:pt x="53138" y="35651"/>
                  </a:cubicBezTo>
                  <a:cubicBezTo>
                    <a:pt x="53123" y="35684"/>
                    <a:pt x="53123" y="35722"/>
                    <a:pt x="53115" y="35755"/>
                  </a:cubicBezTo>
                  <a:cubicBezTo>
                    <a:pt x="53036" y="36067"/>
                    <a:pt x="53228" y="36317"/>
                    <a:pt x="53555" y="36329"/>
                  </a:cubicBezTo>
                  <a:cubicBezTo>
                    <a:pt x="53583" y="36330"/>
                    <a:pt x="53610" y="36330"/>
                    <a:pt x="53636" y="36330"/>
                  </a:cubicBezTo>
                  <a:cubicBezTo>
                    <a:pt x="54184" y="36330"/>
                    <a:pt x="54585" y="36089"/>
                    <a:pt x="54812" y="35562"/>
                  </a:cubicBezTo>
                  <a:cubicBezTo>
                    <a:pt x="54883" y="35400"/>
                    <a:pt x="54944" y="35235"/>
                    <a:pt x="55005" y="35070"/>
                  </a:cubicBezTo>
                  <a:cubicBezTo>
                    <a:pt x="55049" y="34945"/>
                    <a:pt x="54942" y="34704"/>
                    <a:pt x="54802" y="34617"/>
                  </a:cubicBezTo>
                  <a:cubicBezTo>
                    <a:pt x="54667" y="34530"/>
                    <a:pt x="54525" y="34486"/>
                    <a:pt x="54386" y="34486"/>
                  </a:cubicBezTo>
                  <a:close/>
                  <a:moveTo>
                    <a:pt x="26802" y="36616"/>
                  </a:moveTo>
                  <a:cubicBezTo>
                    <a:pt x="26814" y="36616"/>
                    <a:pt x="26826" y="36617"/>
                    <a:pt x="26839" y="36617"/>
                  </a:cubicBezTo>
                  <a:cubicBezTo>
                    <a:pt x="26842" y="36617"/>
                    <a:pt x="26845" y="36617"/>
                    <a:pt x="26848" y="36617"/>
                  </a:cubicBezTo>
                  <a:cubicBezTo>
                    <a:pt x="26910" y="36667"/>
                    <a:pt x="26923" y="36725"/>
                    <a:pt x="26870" y="36778"/>
                  </a:cubicBezTo>
                  <a:cubicBezTo>
                    <a:pt x="26857" y="36790"/>
                    <a:pt x="26830" y="36799"/>
                    <a:pt x="26808" y="36799"/>
                  </a:cubicBezTo>
                  <a:cubicBezTo>
                    <a:pt x="26797" y="36799"/>
                    <a:pt x="26787" y="36797"/>
                    <a:pt x="26781" y="36792"/>
                  </a:cubicBezTo>
                  <a:cubicBezTo>
                    <a:pt x="26716" y="36746"/>
                    <a:pt x="26712" y="36682"/>
                    <a:pt x="26762" y="36626"/>
                  </a:cubicBezTo>
                  <a:cubicBezTo>
                    <a:pt x="26770" y="36618"/>
                    <a:pt x="26785" y="36616"/>
                    <a:pt x="26802" y="36616"/>
                  </a:cubicBezTo>
                  <a:close/>
                  <a:moveTo>
                    <a:pt x="27839" y="37782"/>
                  </a:moveTo>
                  <a:cubicBezTo>
                    <a:pt x="27840" y="37782"/>
                    <a:pt x="27841" y="37782"/>
                    <a:pt x="27841" y="37782"/>
                  </a:cubicBezTo>
                  <a:cubicBezTo>
                    <a:pt x="27942" y="37788"/>
                    <a:pt x="27968" y="37832"/>
                    <a:pt x="27904" y="37887"/>
                  </a:cubicBezTo>
                  <a:cubicBezTo>
                    <a:pt x="27897" y="37893"/>
                    <a:pt x="27887" y="37895"/>
                    <a:pt x="27875" y="37895"/>
                  </a:cubicBezTo>
                  <a:cubicBezTo>
                    <a:pt x="27853" y="37895"/>
                    <a:pt x="27826" y="37888"/>
                    <a:pt x="27803" y="37888"/>
                  </a:cubicBezTo>
                  <a:cubicBezTo>
                    <a:pt x="27785" y="37868"/>
                    <a:pt x="27768" y="37847"/>
                    <a:pt x="27750" y="37825"/>
                  </a:cubicBezTo>
                  <a:cubicBezTo>
                    <a:pt x="27780" y="37810"/>
                    <a:pt x="27810" y="37782"/>
                    <a:pt x="27839" y="37782"/>
                  </a:cubicBezTo>
                  <a:close/>
                  <a:moveTo>
                    <a:pt x="63139" y="37782"/>
                  </a:moveTo>
                  <a:cubicBezTo>
                    <a:pt x="63139" y="37838"/>
                    <a:pt x="63141" y="37893"/>
                    <a:pt x="63141" y="37946"/>
                  </a:cubicBezTo>
                  <a:cubicBezTo>
                    <a:pt x="63218" y="37874"/>
                    <a:pt x="63218" y="37850"/>
                    <a:pt x="63139" y="37782"/>
                  </a:cubicBezTo>
                  <a:close/>
                  <a:moveTo>
                    <a:pt x="20250" y="37326"/>
                  </a:moveTo>
                  <a:cubicBezTo>
                    <a:pt x="20285" y="37326"/>
                    <a:pt x="20314" y="37331"/>
                    <a:pt x="20321" y="37345"/>
                  </a:cubicBezTo>
                  <a:cubicBezTo>
                    <a:pt x="20424" y="37522"/>
                    <a:pt x="20509" y="37716"/>
                    <a:pt x="20593" y="37896"/>
                  </a:cubicBezTo>
                  <a:cubicBezTo>
                    <a:pt x="20545" y="37941"/>
                    <a:pt x="20516" y="37986"/>
                    <a:pt x="20496" y="37986"/>
                  </a:cubicBezTo>
                  <a:cubicBezTo>
                    <a:pt x="20496" y="37986"/>
                    <a:pt x="20495" y="37986"/>
                    <a:pt x="20494" y="37986"/>
                  </a:cubicBezTo>
                  <a:cubicBezTo>
                    <a:pt x="20213" y="37940"/>
                    <a:pt x="20087" y="37728"/>
                    <a:pt x="20004" y="37491"/>
                  </a:cubicBezTo>
                  <a:cubicBezTo>
                    <a:pt x="19992" y="37459"/>
                    <a:pt x="20071" y="37372"/>
                    <a:pt x="20127" y="37349"/>
                  </a:cubicBezTo>
                  <a:cubicBezTo>
                    <a:pt x="20158" y="37334"/>
                    <a:pt x="20208" y="37326"/>
                    <a:pt x="20250" y="37326"/>
                  </a:cubicBezTo>
                  <a:close/>
                  <a:moveTo>
                    <a:pt x="28649" y="38066"/>
                  </a:moveTo>
                  <a:cubicBezTo>
                    <a:pt x="28725" y="38098"/>
                    <a:pt x="28747" y="38154"/>
                    <a:pt x="28702" y="38226"/>
                  </a:cubicBezTo>
                  <a:cubicBezTo>
                    <a:pt x="28692" y="38242"/>
                    <a:pt x="28662" y="38256"/>
                    <a:pt x="28640" y="38256"/>
                  </a:cubicBezTo>
                  <a:cubicBezTo>
                    <a:pt x="28635" y="38256"/>
                    <a:pt x="28631" y="38255"/>
                    <a:pt x="28628" y="38254"/>
                  </a:cubicBezTo>
                  <a:cubicBezTo>
                    <a:pt x="28549" y="38226"/>
                    <a:pt x="28523" y="38167"/>
                    <a:pt x="28563" y="38101"/>
                  </a:cubicBezTo>
                  <a:cubicBezTo>
                    <a:pt x="28575" y="38081"/>
                    <a:pt x="28618" y="38076"/>
                    <a:pt x="28649" y="38066"/>
                  </a:cubicBezTo>
                  <a:close/>
                  <a:moveTo>
                    <a:pt x="47275" y="37663"/>
                  </a:moveTo>
                  <a:cubicBezTo>
                    <a:pt x="47233" y="37699"/>
                    <a:pt x="47167" y="37728"/>
                    <a:pt x="47154" y="37774"/>
                  </a:cubicBezTo>
                  <a:cubicBezTo>
                    <a:pt x="47138" y="37835"/>
                    <a:pt x="47141" y="37920"/>
                    <a:pt x="47176" y="37970"/>
                  </a:cubicBezTo>
                  <a:cubicBezTo>
                    <a:pt x="47250" y="38082"/>
                    <a:pt x="47344" y="38181"/>
                    <a:pt x="47437" y="38279"/>
                  </a:cubicBezTo>
                  <a:cubicBezTo>
                    <a:pt x="47452" y="38294"/>
                    <a:pt x="47483" y="38301"/>
                    <a:pt x="47510" y="38301"/>
                  </a:cubicBezTo>
                  <a:cubicBezTo>
                    <a:pt x="47519" y="38301"/>
                    <a:pt x="47528" y="38301"/>
                    <a:pt x="47536" y="38299"/>
                  </a:cubicBezTo>
                  <a:cubicBezTo>
                    <a:pt x="47615" y="38279"/>
                    <a:pt x="47645" y="38221"/>
                    <a:pt x="47623" y="38148"/>
                  </a:cubicBezTo>
                  <a:cubicBezTo>
                    <a:pt x="47563" y="37947"/>
                    <a:pt x="47494" y="37756"/>
                    <a:pt x="47275" y="37663"/>
                  </a:cubicBezTo>
                  <a:close/>
                  <a:moveTo>
                    <a:pt x="43082" y="37508"/>
                  </a:moveTo>
                  <a:cubicBezTo>
                    <a:pt x="43108" y="37508"/>
                    <a:pt x="43136" y="37516"/>
                    <a:pt x="43152" y="37530"/>
                  </a:cubicBezTo>
                  <a:cubicBezTo>
                    <a:pt x="43418" y="37765"/>
                    <a:pt x="43570" y="38079"/>
                    <a:pt x="43745" y="38378"/>
                  </a:cubicBezTo>
                  <a:cubicBezTo>
                    <a:pt x="43756" y="38398"/>
                    <a:pt x="43739" y="38438"/>
                    <a:pt x="43735" y="38468"/>
                  </a:cubicBezTo>
                  <a:cubicBezTo>
                    <a:pt x="43708" y="38483"/>
                    <a:pt x="43679" y="38515"/>
                    <a:pt x="43658" y="38515"/>
                  </a:cubicBezTo>
                  <a:cubicBezTo>
                    <a:pt x="43656" y="38515"/>
                    <a:pt x="43655" y="38515"/>
                    <a:pt x="43653" y="38514"/>
                  </a:cubicBezTo>
                  <a:cubicBezTo>
                    <a:pt x="43557" y="38478"/>
                    <a:pt x="43453" y="38449"/>
                    <a:pt x="43377" y="38385"/>
                  </a:cubicBezTo>
                  <a:cubicBezTo>
                    <a:pt x="43161" y="38198"/>
                    <a:pt x="43052" y="37943"/>
                    <a:pt x="42964" y="37677"/>
                  </a:cubicBezTo>
                  <a:cubicBezTo>
                    <a:pt x="42938" y="37600"/>
                    <a:pt x="42977" y="37535"/>
                    <a:pt x="43052" y="37512"/>
                  </a:cubicBezTo>
                  <a:cubicBezTo>
                    <a:pt x="43060" y="37509"/>
                    <a:pt x="43071" y="37508"/>
                    <a:pt x="43082" y="37508"/>
                  </a:cubicBezTo>
                  <a:close/>
                  <a:moveTo>
                    <a:pt x="35434" y="38475"/>
                  </a:moveTo>
                  <a:cubicBezTo>
                    <a:pt x="35453" y="38475"/>
                    <a:pt x="35474" y="38504"/>
                    <a:pt x="35494" y="38518"/>
                  </a:cubicBezTo>
                  <a:cubicBezTo>
                    <a:pt x="35472" y="38526"/>
                    <a:pt x="35446" y="38543"/>
                    <a:pt x="35427" y="38543"/>
                  </a:cubicBezTo>
                  <a:cubicBezTo>
                    <a:pt x="35424" y="38543"/>
                    <a:pt x="35421" y="38542"/>
                    <a:pt x="35418" y="38541"/>
                  </a:cubicBezTo>
                  <a:cubicBezTo>
                    <a:pt x="35326" y="38507"/>
                    <a:pt x="35333" y="38478"/>
                    <a:pt x="35432" y="38475"/>
                  </a:cubicBezTo>
                  <a:cubicBezTo>
                    <a:pt x="35433" y="38475"/>
                    <a:pt x="35433" y="38475"/>
                    <a:pt x="35434" y="38475"/>
                  </a:cubicBezTo>
                  <a:close/>
                  <a:moveTo>
                    <a:pt x="58849" y="39438"/>
                  </a:moveTo>
                  <a:lnTo>
                    <a:pt x="58906" y="39464"/>
                  </a:lnTo>
                  <a:cubicBezTo>
                    <a:pt x="58908" y="39471"/>
                    <a:pt x="58908" y="39478"/>
                    <a:pt x="58908" y="39483"/>
                  </a:cubicBezTo>
                  <a:cubicBezTo>
                    <a:pt x="58901" y="39481"/>
                    <a:pt x="58892" y="39481"/>
                    <a:pt x="58885" y="39480"/>
                  </a:cubicBezTo>
                  <a:lnTo>
                    <a:pt x="58849" y="39438"/>
                  </a:lnTo>
                  <a:close/>
                  <a:moveTo>
                    <a:pt x="37959" y="39451"/>
                  </a:moveTo>
                  <a:cubicBezTo>
                    <a:pt x="37971" y="39465"/>
                    <a:pt x="37983" y="39474"/>
                    <a:pt x="37994" y="39485"/>
                  </a:cubicBezTo>
                  <a:cubicBezTo>
                    <a:pt x="37973" y="39483"/>
                    <a:pt x="37955" y="39480"/>
                    <a:pt x="37935" y="39478"/>
                  </a:cubicBezTo>
                  <a:cubicBezTo>
                    <a:pt x="37931" y="39473"/>
                    <a:pt x="37928" y="39469"/>
                    <a:pt x="37927" y="39464"/>
                  </a:cubicBezTo>
                  <a:lnTo>
                    <a:pt x="37927" y="39464"/>
                  </a:lnTo>
                  <a:cubicBezTo>
                    <a:pt x="37938" y="39458"/>
                    <a:pt x="37945" y="39458"/>
                    <a:pt x="37959" y="39451"/>
                  </a:cubicBezTo>
                  <a:close/>
                  <a:moveTo>
                    <a:pt x="37540" y="39192"/>
                  </a:moveTo>
                  <a:cubicBezTo>
                    <a:pt x="37545" y="39192"/>
                    <a:pt x="37549" y="39192"/>
                    <a:pt x="37553" y="39193"/>
                  </a:cubicBezTo>
                  <a:cubicBezTo>
                    <a:pt x="37711" y="39234"/>
                    <a:pt x="37850" y="39305"/>
                    <a:pt x="37925" y="39462"/>
                  </a:cubicBezTo>
                  <a:lnTo>
                    <a:pt x="37925" y="39462"/>
                  </a:lnTo>
                  <a:cubicBezTo>
                    <a:pt x="37804" y="39509"/>
                    <a:pt x="37723" y="39535"/>
                    <a:pt x="37661" y="39535"/>
                  </a:cubicBezTo>
                  <a:cubicBezTo>
                    <a:pt x="37576" y="39535"/>
                    <a:pt x="37525" y="39488"/>
                    <a:pt x="37453" y="39382"/>
                  </a:cubicBezTo>
                  <a:cubicBezTo>
                    <a:pt x="37428" y="39349"/>
                    <a:pt x="37453" y="39272"/>
                    <a:pt x="37468" y="39217"/>
                  </a:cubicBezTo>
                  <a:cubicBezTo>
                    <a:pt x="37471" y="39205"/>
                    <a:pt x="37511" y="39192"/>
                    <a:pt x="37540" y="39192"/>
                  </a:cubicBezTo>
                  <a:close/>
                  <a:moveTo>
                    <a:pt x="37994" y="39485"/>
                  </a:moveTo>
                  <a:cubicBezTo>
                    <a:pt x="38127" y="39503"/>
                    <a:pt x="38252" y="39537"/>
                    <a:pt x="38351" y="39636"/>
                  </a:cubicBezTo>
                  <a:cubicBezTo>
                    <a:pt x="38213" y="39633"/>
                    <a:pt x="38091" y="39589"/>
                    <a:pt x="37994" y="39485"/>
                  </a:cubicBezTo>
                  <a:close/>
                  <a:moveTo>
                    <a:pt x="38351" y="39636"/>
                  </a:moveTo>
                  <a:lnTo>
                    <a:pt x="38351" y="39636"/>
                  </a:lnTo>
                  <a:cubicBezTo>
                    <a:pt x="38365" y="39637"/>
                    <a:pt x="38378" y="39638"/>
                    <a:pt x="38391" y="39638"/>
                  </a:cubicBezTo>
                  <a:cubicBezTo>
                    <a:pt x="38397" y="39638"/>
                    <a:pt x="38402" y="39638"/>
                    <a:pt x="38408" y="39638"/>
                  </a:cubicBezTo>
                  <a:lnTo>
                    <a:pt x="38415" y="39705"/>
                  </a:lnTo>
                  <a:lnTo>
                    <a:pt x="38381" y="39665"/>
                  </a:lnTo>
                  <a:cubicBezTo>
                    <a:pt x="38372" y="39653"/>
                    <a:pt x="38361" y="39646"/>
                    <a:pt x="38351" y="39636"/>
                  </a:cubicBezTo>
                  <a:close/>
                  <a:moveTo>
                    <a:pt x="34026" y="40928"/>
                  </a:moveTo>
                  <a:cubicBezTo>
                    <a:pt x="34035" y="40953"/>
                    <a:pt x="34046" y="40979"/>
                    <a:pt x="34056" y="41004"/>
                  </a:cubicBezTo>
                  <a:cubicBezTo>
                    <a:pt x="34039" y="41025"/>
                    <a:pt x="34020" y="41045"/>
                    <a:pt x="34003" y="41065"/>
                  </a:cubicBezTo>
                  <a:cubicBezTo>
                    <a:pt x="33991" y="41039"/>
                    <a:pt x="33970" y="41014"/>
                    <a:pt x="33976" y="40989"/>
                  </a:cubicBezTo>
                  <a:cubicBezTo>
                    <a:pt x="33979" y="40966"/>
                    <a:pt x="34009" y="40949"/>
                    <a:pt x="34026" y="40928"/>
                  </a:cubicBezTo>
                  <a:close/>
                  <a:moveTo>
                    <a:pt x="56034" y="40345"/>
                  </a:moveTo>
                  <a:cubicBezTo>
                    <a:pt x="56053" y="40345"/>
                    <a:pt x="56073" y="40352"/>
                    <a:pt x="56097" y="40368"/>
                  </a:cubicBezTo>
                  <a:cubicBezTo>
                    <a:pt x="56125" y="40385"/>
                    <a:pt x="56160" y="40408"/>
                    <a:pt x="56173" y="40435"/>
                  </a:cubicBezTo>
                  <a:cubicBezTo>
                    <a:pt x="56211" y="40529"/>
                    <a:pt x="56242" y="40628"/>
                    <a:pt x="56265" y="40691"/>
                  </a:cubicBezTo>
                  <a:cubicBezTo>
                    <a:pt x="56256" y="40925"/>
                    <a:pt x="56108" y="41078"/>
                    <a:pt x="55851" y="41128"/>
                  </a:cubicBezTo>
                  <a:cubicBezTo>
                    <a:pt x="55845" y="41129"/>
                    <a:pt x="55839" y="41130"/>
                    <a:pt x="55833" y="41130"/>
                  </a:cubicBezTo>
                  <a:cubicBezTo>
                    <a:pt x="55779" y="41130"/>
                    <a:pt x="55717" y="41094"/>
                    <a:pt x="55663" y="41071"/>
                  </a:cubicBezTo>
                  <a:cubicBezTo>
                    <a:pt x="55650" y="41065"/>
                    <a:pt x="55643" y="41011"/>
                    <a:pt x="55655" y="40988"/>
                  </a:cubicBezTo>
                  <a:cubicBezTo>
                    <a:pt x="55748" y="40803"/>
                    <a:pt x="55850" y="40620"/>
                    <a:pt x="55939" y="40433"/>
                  </a:cubicBezTo>
                  <a:cubicBezTo>
                    <a:pt x="55967" y="40376"/>
                    <a:pt x="55996" y="40345"/>
                    <a:pt x="56034" y="40345"/>
                  </a:cubicBezTo>
                  <a:close/>
                  <a:moveTo>
                    <a:pt x="32898" y="40119"/>
                  </a:moveTo>
                  <a:cubicBezTo>
                    <a:pt x="32941" y="40119"/>
                    <a:pt x="32993" y="40186"/>
                    <a:pt x="33044" y="40224"/>
                  </a:cubicBezTo>
                  <a:cubicBezTo>
                    <a:pt x="32800" y="40430"/>
                    <a:pt x="32877" y="40745"/>
                    <a:pt x="32776" y="41004"/>
                  </a:cubicBezTo>
                  <a:cubicBezTo>
                    <a:pt x="32731" y="41122"/>
                    <a:pt x="32646" y="41187"/>
                    <a:pt x="32552" y="41187"/>
                  </a:cubicBezTo>
                  <a:cubicBezTo>
                    <a:pt x="32492" y="41187"/>
                    <a:pt x="32429" y="41160"/>
                    <a:pt x="32370" y="41104"/>
                  </a:cubicBezTo>
                  <a:cubicBezTo>
                    <a:pt x="31988" y="40738"/>
                    <a:pt x="32024" y="40441"/>
                    <a:pt x="32492" y="40213"/>
                  </a:cubicBezTo>
                  <a:cubicBezTo>
                    <a:pt x="32613" y="40154"/>
                    <a:pt x="32757" y="40134"/>
                    <a:pt x="32892" y="40120"/>
                  </a:cubicBezTo>
                  <a:cubicBezTo>
                    <a:pt x="32894" y="40119"/>
                    <a:pt x="32896" y="40119"/>
                    <a:pt x="32898" y="40119"/>
                  </a:cubicBezTo>
                  <a:close/>
                  <a:moveTo>
                    <a:pt x="18714" y="41131"/>
                  </a:moveTo>
                  <a:lnTo>
                    <a:pt x="18714" y="41131"/>
                  </a:lnTo>
                  <a:cubicBezTo>
                    <a:pt x="18742" y="41138"/>
                    <a:pt x="18771" y="41150"/>
                    <a:pt x="18800" y="41159"/>
                  </a:cubicBezTo>
                  <a:lnTo>
                    <a:pt x="18813" y="41205"/>
                  </a:lnTo>
                  <a:lnTo>
                    <a:pt x="18771" y="41186"/>
                  </a:lnTo>
                  <a:cubicBezTo>
                    <a:pt x="18751" y="41167"/>
                    <a:pt x="18734" y="41151"/>
                    <a:pt x="18714" y="41131"/>
                  </a:cubicBezTo>
                  <a:close/>
                  <a:moveTo>
                    <a:pt x="25478" y="41763"/>
                  </a:moveTo>
                  <a:lnTo>
                    <a:pt x="25507" y="41836"/>
                  </a:lnTo>
                  <a:lnTo>
                    <a:pt x="25449" y="41834"/>
                  </a:lnTo>
                  <a:lnTo>
                    <a:pt x="25478" y="41763"/>
                  </a:lnTo>
                  <a:close/>
                  <a:moveTo>
                    <a:pt x="31983" y="41867"/>
                  </a:moveTo>
                  <a:lnTo>
                    <a:pt x="31983" y="41932"/>
                  </a:lnTo>
                  <a:lnTo>
                    <a:pt x="31907" y="41899"/>
                  </a:lnTo>
                  <a:lnTo>
                    <a:pt x="31983" y="41867"/>
                  </a:lnTo>
                  <a:close/>
                  <a:moveTo>
                    <a:pt x="34900" y="41534"/>
                  </a:moveTo>
                  <a:cubicBezTo>
                    <a:pt x="34906" y="41534"/>
                    <a:pt x="34912" y="41534"/>
                    <a:pt x="34917" y="41535"/>
                  </a:cubicBezTo>
                  <a:cubicBezTo>
                    <a:pt x="34979" y="41545"/>
                    <a:pt x="35059" y="41595"/>
                    <a:pt x="35081" y="41646"/>
                  </a:cubicBezTo>
                  <a:cubicBezTo>
                    <a:pt x="35118" y="41740"/>
                    <a:pt x="35116" y="41847"/>
                    <a:pt x="35129" y="41922"/>
                  </a:cubicBezTo>
                  <a:cubicBezTo>
                    <a:pt x="35098" y="41993"/>
                    <a:pt x="35061" y="42028"/>
                    <a:pt x="35019" y="42028"/>
                  </a:cubicBezTo>
                  <a:cubicBezTo>
                    <a:pt x="34996" y="42028"/>
                    <a:pt x="34973" y="42019"/>
                    <a:pt x="34949" y="41999"/>
                  </a:cubicBezTo>
                  <a:cubicBezTo>
                    <a:pt x="34867" y="41936"/>
                    <a:pt x="34785" y="41867"/>
                    <a:pt x="34729" y="41784"/>
                  </a:cubicBezTo>
                  <a:cubicBezTo>
                    <a:pt x="34702" y="41741"/>
                    <a:pt x="34706" y="41645"/>
                    <a:pt x="34738" y="41603"/>
                  </a:cubicBezTo>
                  <a:cubicBezTo>
                    <a:pt x="34770" y="41564"/>
                    <a:pt x="34844" y="41534"/>
                    <a:pt x="34900" y="41534"/>
                  </a:cubicBezTo>
                  <a:close/>
                  <a:moveTo>
                    <a:pt x="15596" y="42197"/>
                  </a:moveTo>
                  <a:lnTo>
                    <a:pt x="15558" y="42256"/>
                  </a:lnTo>
                  <a:lnTo>
                    <a:pt x="15521" y="42281"/>
                  </a:lnTo>
                  <a:lnTo>
                    <a:pt x="15521" y="42281"/>
                  </a:lnTo>
                  <a:lnTo>
                    <a:pt x="15545" y="42242"/>
                  </a:lnTo>
                  <a:lnTo>
                    <a:pt x="15596" y="42197"/>
                  </a:lnTo>
                  <a:close/>
                  <a:moveTo>
                    <a:pt x="21602" y="39594"/>
                  </a:moveTo>
                  <a:cubicBezTo>
                    <a:pt x="21629" y="39594"/>
                    <a:pt x="21664" y="39615"/>
                    <a:pt x="21685" y="39633"/>
                  </a:cubicBezTo>
                  <a:cubicBezTo>
                    <a:pt x="22008" y="39871"/>
                    <a:pt x="22188" y="40223"/>
                    <a:pt x="22396" y="40553"/>
                  </a:cubicBezTo>
                  <a:cubicBezTo>
                    <a:pt x="22498" y="40717"/>
                    <a:pt x="22661" y="40775"/>
                    <a:pt x="22845" y="40797"/>
                  </a:cubicBezTo>
                  <a:cubicBezTo>
                    <a:pt x="22920" y="40806"/>
                    <a:pt x="22995" y="40811"/>
                    <a:pt x="23068" y="40811"/>
                  </a:cubicBezTo>
                  <a:cubicBezTo>
                    <a:pt x="23465" y="40811"/>
                    <a:pt x="23826" y="40674"/>
                    <a:pt x="24131" y="40410"/>
                  </a:cubicBezTo>
                  <a:cubicBezTo>
                    <a:pt x="24469" y="40115"/>
                    <a:pt x="24865" y="39991"/>
                    <a:pt x="25287" y="39920"/>
                  </a:cubicBezTo>
                  <a:cubicBezTo>
                    <a:pt x="25333" y="39912"/>
                    <a:pt x="25379" y="39909"/>
                    <a:pt x="25426" y="39909"/>
                  </a:cubicBezTo>
                  <a:cubicBezTo>
                    <a:pt x="25548" y="39909"/>
                    <a:pt x="25673" y="39930"/>
                    <a:pt x="25797" y="39936"/>
                  </a:cubicBezTo>
                  <a:cubicBezTo>
                    <a:pt x="25802" y="39929"/>
                    <a:pt x="25809" y="39920"/>
                    <a:pt x="25815" y="39913"/>
                  </a:cubicBezTo>
                  <a:cubicBezTo>
                    <a:pt x="25809" y="39873"/>
                    <a:pt x="25812" y="39853"/>
                    <a:pt x="25822" y="39853"/>
                  </a:cubicBezTo>
                  <a:cubicBezTo>
                    <a:pt x="25830" y="39853"/>
                    <a:pt x="25842" y="39865"/>
                    <a:pt x="25858" y="39890"/>
                  </a:cubicBezTo>
                  <a:cubicBezTo>
                    <a:pt x="25863" y="39897"/>
                    <a:pt x="25832" y="39925"/>
                    <a:pt x="25817" y="39940"/>
                  </a:cubicBezTo>
                  <a:cubicBezTo>
                    <a:pt x="25811" y="39940"/>
                    <a:pt x="25804" y="39940"/>
                    <a:pt x="25798" y="39939"/>
                  </a:cubicBezTo>
                  <a:cubicBezTo>
                    <a:pt x="25716" y="40039"/>
                    <a:pt x="25644" y="40154"/>
                    <a:pt x="25543" y="40229"/>
                  </a:cubicBezTo>
                  <a:cubicBezTo>
                    <a:pt x="25401" y="40333"/>
                    <a:pt x="25237" y="40407"/>
                    <a:pt x="25076" y="40478"/>
                  </a:cubicBezTo>
                  <a:cubicBezTo>
                    <a:pt x="24722" y="40641"/>
                    <a:pt x="24387" y="40817"/>
                    <a:pt x="24072" y="41060"/>
                  </a:cubicBezTo>
                  <a:cubicBezTo>
                    <a:pt x="23710" y="41337"/>
                    <a:pt x="23270" y="41504"/>
                    <a:pt x="22859" y="41712"/>
                  </a:cubicBezTo>
                  <a:cubicBezTo>
                    <a:pt x="22832" y="41726"/>
                    <a:pt x="22796" y="41732"/>
                    <a:pt x="22760" y="41732"/>
                  </a:cubicBezTo>
                  <a:cubicBezTo>
                    <a:pt x="22722" y="41732"/>
                    <a:pt x="22683" y="41725"/>
                    <a:pt x="22653" y="41711"/>
                  </a:cubicBezTo>
                  <a:cubicBezTo>
                    <a:pt x="22566" y="41674"/>
                    <a:pt x="22485" y="41657"/>
                    <a:pt x="22409" y="41657"/>
                  </a:cubicBezTo>
                  <a:cubicBezTo>
                    <a:pt x="22209" y="41657"/>
                    <a:pt x="22046" y="41775"/>
                    <a:pt x="21901" y="41939"/>
                  </a:cubicBezTo>
                  <a:cubicBezTo>
                    <a:pt x="21754" y="42106"/>
                    <a:pt x="21589" y="42212"/>
                    <a:pt x="21364" y="42243"/>
                  </a:cubicBezTo>
                  <a:cubicBezTo>
                    <a:pt x="21048" y="42288"/>
                    <a:pt x="20738" y="42367"/>
                    <a:pt x="20423" y="42407"/>
                  </a:cubicBezTo>
                  <a:cubicBezTo>
                    <a:pt x="20388" y="42411"/>
                    <a:pt x="20353" y="42413"/>
                    <a:pt x="20319" y="42413"/>
                  </a:cubicBezTo>
                  <a:cubicBezTo>
                    <a:pt x="20103" y="42413"/>
                    <a:pt x="19910" y="42328"/>
                    <a:pt x="19764" y="42137"/>
                  </a:cubicBezTo>
                  <a:cubicBezTo>
                    <a:pt x="19656" y="41998"/>
                    <a:pt x="19535" y="41872"/>
                    <a:pt x="19424" y="41734"/>
                  </a:cubicBezTo>
                  <a:cubicBezTo>
                    <a:pt x="19417" y="41727"/>
                    <a:pt x="19437" y="41678"/>
                    <a:pt x="19454" y="41668"/>
                  </a:cubicBezTo>
                  <a:cubicBezTo>
                    <a:pt x="19476" y="41655"/>
                    <a:pt x="19508" y="41643"/>
                    <a:pt x="19535" y="41643"/>
                  </a:cubicBezTo>
                  <a:cubicBezTo>
                    <a:pt x="19541" y="41643"/>
                    <a:pt x="19546" y="41644"/>
                    <a:pt x="19552" y="41645"/>
                  </a:cubicBezTo>
                  <a:cubicBezTo>
                    <a:pt x="19685" y="41682"/>
                    <a:pt x="19817" y="41747"/>
                    <a:pt x="19954" y="41763"/>
                  </a:cubicBezTo>
                  <a:cubicBezTo>
                    <a:pt x="19971" y="41765"/>
                    <a:pt x="19990" y="41766"/>
                    <a:pt x="20010" y="41766"/>
                  </a:cubicBezTo>
                  <a:cubicBezTo>
                    <a:pt x="20095" y="41766"/>
                    <a:pt x="20190" y="41743"/>
                    <a:pt x="20248" y="41694"/>
                  </a:cubicBezTo>
                  <a:cubicBezTo>
                    <a:pt x="20408" y="41557"/>
                    <a:pt x="20553" y="41400"/>
                    <a:pt x="20685" y="41232"/>
                  </a:cubicBezTo>
                  <a:cubicBezTo>
                    <a:pt x="20806" y="41073"/>
                    <a:pt x="20948" y="41001"/>
                    <a:pt x="21123" y="41001"/>
                  </a:cubicBezTo>
                  <a:cubicBezTo>
                    <a:pt x="21160" y="41001"/>
                    <a:pt x="21199" y="41005"/>
                    <a:pt x="21239" y="41011"/>
                  </a:cubicBezTo>
                  <a:cubicBezTo>
                    <a:pt x="21253" y="41013"/>
                    <a:pt x="21266" y="41014"/>
                    <a:pt x="21280" y="41014"/>
                  </a:cubicBezTo>
                  <a:cubicBezTo>
                    <a:pt x="21335" y="41014"/>
                    <a:pt x="21392" y="40998"/>
                    <a:pt x="21449" y="40989"/>
                  </a:cubicBezTo>
                  <a:cubicBezTo>
                    <a:pt x="21584" y="40966"/>
                    <a:pt x="21706" y="40814"/>
                    <a:pt x="21693" y="40688"/>
                  </a:cubicBezTo>
                  <a:cubicBezTo>
                    <a:pt x="21683" y="40585"/>
                    <a:pt x="21677" y="40477"/>
                    <a:pt x="21657" y="40374"/>
                  </a:cubicBezTo>
                  <a:cubicBezTo>
                    <a:pt x="21618" y="40164"/>
                    <a:pt x="21575" y="39956"/>
                    <a:pt x="21529" y="39748"/>
                  </a:cubicBezTo>
                  <a:cubicBezTo>
                    <a:pt x="21510" y="39666"/>
                    <a:pt x="21526" y="39606"/>
                    <a:pt x="21594" y="39595"/>
                  </a:cubicBezTo>
                  <a:cubicBezTo>
                    <a:pt x="21596" y="39594"/>
                    <a:pt x="21599" y="39594"/>
                    <a:pt x="21602" y="39594"/>
                  </a:cubicBezTo>
                  <a:close/>
                  <a:moveTo>
                    <a:pt x="51000" y="42204"/>
                  </a:moveTo>
                  <a:cubicBezTo>
                    <a:pt x="50971" y="42204"/>
                    <a:pt x="50940" y="42207"/>
                    <a:pt x="50908" y="42213"/>
                  </a:cubicBezTo>
                  <a:cubicBezTo>
                    <a:pt x="50829" y="42228"/>
                    <a:pt x="50793" y="42301"/>
                    <a:pt x="50822" y="42377"/>
                  </a:cubicBezTo>
                  <a:cubicBezTo>
                    <a:pt x="50872" y="42507"/>
                    <a:pt x="50954" y="42632"/>
                    <a:pt x="51093" y="42661"/>
                  </a:cubicBezTo>
                  <a:cubicBezTo>
                    <a:pt x="51099" y="42662"/>
                    <a:pt x="51105" y="42663"/>
                    <a:pt x="51112" y="42663"/>
                  </a:cubicBezTo>
                  <a:cubicBezTo>
                    <a:pt x="51180" y="42663"/>
                    <a:pt x="51264" y="42596"/>
                    <a:pt x="51330" y="42565"/>
                  </a:cubicBezTo>
                  <a:cubicBezTo>
                    <a:pt x="51325" y="42496"/>
                    <a:pt x="51333" y="42457"/>
                    <a:pt x="51318" y="42430"/>
                  </a:cubicBezTo>
                  <a:cubicBezTo>
                    <a:pt x="51248" y="42281"/>
                    <a:pt x="51144" y="42204"/>
                    <a:pt x="51000" y="42204"/>
                  </a:cubicBezTo>
                  <a:close/>
                  <a:moveTo>
                    <a:pt x="57291" y="43015"/>
                  </a:moveTo>
                  <a:cubicBezTo>
                    <a:pt x="57309" y="43018"/>
                    <a:pt x="57338" y="43017"/>
                    <a:pt x="57345" y="43027"/>
                  </a:cubicBezTo>
                  <a:cubicBezTo>
                    <a:pt x="57351" y="43037"/>
                    <a:pt x="57351" y="43047"/>
                    <a:pt x="57355" y="43056"/>
                  </a:cubicBezTo>
                  <a:cubicBezTo>
                    <a:pt x="57334" y="43041"/>
                    <a:pt x="57312" y="43027"/>
                    <a:pt x="57291" y="43015"/>
                  </a:cubicBezTo>
                  <a:close/>
                  <a:moveTo>
                    <a:pt x="50018" y="42375"/>
                  </a:moveTo>
                  <a:cubicBezTo>
                    <a:pt x="49962" y="42375"/>
                    <a:pt x="49905" y="42390"/>
                    <a:pt x="49845" y="42430"/>
                  </a:cubicBezTo>
                  <a:cubicBezTo>
                    <a:pt x="49738" y="42500"/>
                    <a:pt x="49759" y="42680"/>
                    <a:pt x="49903" y="42882"/>
                  </a:cubicBezTo>
                  <a:cubicBezTo>
                    <a:pt x="49941" y="42936"/>
                    <a:pt x="49991" y="42988"/>
                    <a:pt x="50046" y="43024"/>
                  </a:cubicBezTo>
                  <a:cubicBezTo>
                    <a:pt x="50099" y="43058"/>
                    <a:pt x="50159" y="43086"/>
                    <a:pt x="50219" y="43086"/>
                  </a:cubicBezTo>
                  <a:cubicBezTo>
                    <a:pt x="50256" y="43086"/>
                    <a:pt x="50294" y="43075"/>
                    <a:pt x="50330" y="43048"/>
                  </a:cubicBezTo>
                  <a:cubicBezTo>
                    <a:pt x="50406" y="42991"/>
                    <a:pt x="50462" y="42905"/>
                    <a:pt x="50509" y="42850"/>
                  </a:cubicBezTo>
                  <a:cubicBezTo>
                    <a:pt x="50506" y="42672"/>
                    <a:pt x="50454" y="42552"/>
                    <a:pt x="50321" y="42482"/>
                  </a:cubicBezTo>
                  <a:cubicBezTo>
                    <a:pt x="50223" y="42429"/>
                    <a:pt x="50123" y="42375"/>
                    <a:pt x="50018" y="42375"/>
                  </a:cubicBezTo>
                  <a:close/>
                  <a:moveTo>
                    <a:pt x="19833" y="43381"/>
                  </a:moveTo>
                  <a:lnTo>
                    <a:pt x="19921" y="43421"/>
                  </a:lnTo>
                  <a:lnTo>
                    <a:pt x="19827" y="43442"/>
                  </a:lnTo>
                  <a:lnTo>
                    <a:pt x="19833" y="43381"/>
                  </a:lnTo>
                  <a:close/>
                  <a:moveTo>
                    <a:pt x="46605" y="42889"/>
                  </a:moveTo>
                  <a:cubicBezTo>
                    <a:pt x="46378" y="42901"/>
                    <a:pt x="46236" y="42895"/>
                    <a:pt x="46095" y="42916"/>
                  </a:cubicBezTo>
                  <a:cubicBezTo>
                    <a:pt x="45995" y="42931"/>
                    <a:pt x="45884" y="42958"/>
                    <a:pt x="45807" y="43018"/>
                  </a:cubicBezTo>
                  <a:cubicBezTo>
                    <a:pt x="45642" y="43149"/>
                    <a:pt x="45490" y="43297"/>
                    <a:pt x="45349" y="43452"/>
                  </a:cubicBezTo>
                  <a:cubicBezTo>
                    <a:pt x="45282" y="43529"/>
                    <a:pt x="45267" y="43644"/>
                    <a:pt x="45319" y="43750"/>
                  </a:cubicBezTo>
                  <a:cubicBezTo>
                    <a:pt x="45366" y="43843"/>
                    <a:pt x="45409" y="43950"/>
                    <a:pt x="45531" y="43961"/>
                  </a:cubicBezTo>
                  <a:cubicBezTo>
                    <a:pt x="45623" y="43970"/>
                    <a:pt x="45720" y="43987"/>
                    <a:pt x="45811" y="43987"/>
                  </a:cubicBezTo>
                  <a:cubicBezTo>
                    <a:pt x="45858" y="43987"/>
                    <a:pt x="45904" y="43982"/>
                    <a:pt x="45947" y="43970"/>
                  </a:cubicBezTo>
                  <a:cubicBezTo>
                    <a:pt x="46361" y="43848"/>
                    <a:pt x="46694" y="43591"/>
                    <a:pt x="46962" y="43256"/>
                  </a:cubicBezTo>
                  <a:cubicBezTo>
                    <a:pt x="46998" y="43213"/>
                    <a:pt x="46996" y="43117"/>
                    <a:pt x="46973" y="43058"/>
                  </a:cubicBezTo>
                  <a:cubicBezTo>
                    <a:pt x="46952" y="43001"/>
                    <a:pt x="46889" y="42939"/>
                    <a:pt x="46831" y="42922"/>
                  </a:cubicBezTo>
                  <a:cubicBezTo>
                    <a:pt x="46732" y="42891"/>
                    <a:pt x="46625" y="42893"/>
                    <a:pt x="46605" y="42889"/>
                  </a:cubicBezTo>
                  <a:close/>
                  <a:moveTo>
                    <a:pt x="55526" y="44149"/>
                  </a:moveTo>
                  <a:cubicBezTo>
                    <a:pt x="55510" y="44149"/>
                    <a:pt x="55494" y="44151"/>
                    <a:pt x="55478" y="44156"/>
                  </a:cubicBezTo>
                  <a:cubicBezTo>
                    <a:pt x="55427" y="44171"/>
                    <a:pt x="55355" y="44237"/>
                    <a:pt x="55356" y="44278"/>
                  </a:cubicBezTo>
                  <a:cubicBezTo>
                    <a:pt x="55358" y="44328"/>
                    <a:pt x="55416" y="44393"/>
                    <a:pt x="55467" y="44424"/>
                  </a:cubicBezTo>
                  <a:cubicBezTo>
                    <a:pt x="55486" y="44437"/>
                    <a:pt x="55505" y="44442"/>
                    <a:pt x="55524" y="44442"/>
                  </a:cubicBezTo>
                  <a:cubicBezTo>
                    <a:pt x="55569" y="44442"/>
                    <a:pt x="55610" y="44409"/>
                    <a:pt x="55629" y="44353"/>
                  </a:cubicBezTo>
                  <a:cubicBezTo>
                    <a:pt x="55649" y="44295"/>
                    <a:pt x="55650" y="44231"/>
                    <a:pt x="55658" y="44168"/>
                  </a:cubicBezTo>
                  <a:cubicBezTo>
                    <a:pt x="55612" y="44161"/>
                    <a:pt x="55568" y="44149"/>
                    <a:pt x="55526" y="44149"/>
                  </a:cubicBezTo>
                  <a:close/>
                  <a:moveTo>
                    <a:pt x="48322" y="43852"/>
                  </a:moveTo>
                  <a:cubicBezTo>
                    <a:pt x="48262" y="43852"/>
                    <a:pt x="48203" y="43867"/>
                    <a:pt x="48153" y="43899"/>
                  </a:cubicBezTo>
                  <a:cubicBezTo>
                    <a:pt x="47816" y="44116"/>
                    <a:pt x="47658" y="44508"/>
                    <a:pt x="47778" y="44888"/>
                  </a:cubicBezTo>
                  <a:cubicBezTo>
                    <a:pt x="47806" y="44971"/>
                    <a:pt x="47915" y="45026"/>
                    <a:pt x="47978" y="45086"/>
                  </a:cubicBezTo>
                  <a:cubicBezTo>
                    <a:pt x="48064" y="45056"/>
                    <a:pt x="48146" y="45049"/>
                    <a:pt x="48182" y="45006"/>
                  </a:cubicBezTo>
                  <a:cubicBezTo>
                    <a:pt x="48312" y="44845"/>
                    <a:pt x="48431" y="44674"/>
                    <a:pt x="48547" y="44501"/>
                  </a:cubicBezTo>
                  <a:cubicBezTo>
                    <a:pt x="48585" y="44445"/>
                    <a:pt x="48599" y="44373"/>
                    <a:pt x="48626" y="44310"/>
                  </a:cubicBezTo>
                  <a:cubicBezTo>
                    <a:pt x="48677" y="44188"/>
                    <a:pt x="48635" y="44017"/>
                    <a:pt x="48537" y="43931"/>
                  </a:cubicBezTo>
                  <a:cubicBezTo>
                    <a:pt x="48478" y="43878"/>
                    <a:pt x="48400" y="43852"/>
                    <a:pt x="48322" y="43852"/>
                  </a:cubicBezTo>
                  <a:close/>
                  <a:moveTo>
                    <a:pt x="32274" y="45227"/>
                  </a:moveTo>
                  <a:lnTo>
                    <a:pt x="32327" y="45258"/>
                  </a:lnTo>
                  <a:lnTo>
                    <a:pt x="32234" y="45351"/>
                  </a:lnTo>
                  <a:cubicBezTo>
                    <a:pt x="32247" y="45311"/>
                    <a:pt x="32261" y="45268"/>
                    <a:pt x="32274" y="45227"/>
                  </a:cubicBezTo>
                  <a:close/>
                  <a:moveTo>
                    <a:pt x="32234" y="45351"/>
                  </a:moveTo>
                  <a:lnTo>
                    <a:pt x="32234" y="45351"/>
                  </a:lnTo>
                  <a:cubicBezTo>
                    <a:pt x="32227" y="45376"/>
                    <a:pt x="32219" y="45397"/>
                    <a:pt x="32212" y="45419"/>
                  </a:cubicBezTo>
                  <a:lnTo>
                    <a:pt x="31981" y="45671"/>
                  </a:lnTo>
                  <a:cubicBezTo>
                    <a:pt x="31965" y="45687"/>
                    <a:pt x="31951" y="45703"/>
                    <a:pt x="31935" y="45717"/>
                  </a:cubicBezTo>
                  <a:cubicBezTo>
                    <a:pt x="31942" y="45694"/>
                    <a:pt x="31951" y="45671"/>
                    <a:pt x="31960" y="45647"/>
                  </a:cubicBezTo>
                  <a:cubicBezTo>
                    <a:pt x="32037" y="45564"/>
                    <a:pt x="32115" y="45478"/>
                    <a:pt x="32193" y="45392"/>
                  </a:cubicBezTo>
                  <a:cubicBezTo>
                    <a:pt x="32208" y="45380"/>
                    <a:pt x="32219" y="45366"/>
                    <a:pt x="32234" y="45351"/>
                  </a:cubicBezTo>
                  <a:close/>
                  <a:moveTo>
                    <a:pt x="51520" y="22439"/>
                  </a:moveTo>
                  <a:cubicBezTo>
                    <a:pt x="51090" y="22439"/>
                    <a:pt x="50674" y="22586"/>
                    <a:pt x="50277" y="22823"/>
                  </a:cubicBezTo>
                  <a:cubicBezTo>
                    <a:pt x="49975" y="23004"/>
                    <a:pt x="49715" y="23252"/>
                    <a:pt x="49437" y="23470"/>
                  </a:cubicBezTo>
                  <a:cubicBezTo>
                    <a:pt x="49015" y="23799"/>
                    <a:pt x="48811" y="24335"/>
                    <a:pt x="48341" y="24621"/>
                  </a:cubicBezTo>
                  <a:cubicBezTo>
                    <a:pt x="48283" y="24654"/>
                    <a:pt x="48240" y="24721"/>
                    <a:pt x="48202" y="24779"/>
                  </a:cubicBezTo>
                  <a:cubicBezTo>
                    <a:pt x="48124" y="24896"/>
                    <a:pt x="48052" y="25020"/>
                    <a:pt x="47984" y="25145"/>
                  </a:cubicBezTo>
                  <a:cubicBezTo>
                    <a:pt x="47918" y="25268"/>
                    <a:pt x="47890" y="25432"/>
                    <a:pt x="47793" y="25519"/>
                  </a:cubicBezTo>
                  <a:cubicBezTo>
                    <a:pt x="47371" y="25888"/>
                    <a:pt x="47255" y="26423"/>
                    <a:pt x="47015" y="26890"/>
                  </a:cubicBezTo>
                  <a:cubicBezTo>
                    <a:pt x="46896" y="27128"/>
                    <a:pt x="47011" y="27376"/>
                    <a:pt x="47278" y="27494"/>
                  </a:cubicBezTo>
                  <a:cubicBezTo>
                    <a:pt x="47537" y="27607"/>
                    <a:pt x="47808" y="27699"/>
                    <a:pt x="48065" y="27818"/>
                  </a:cubicBezTo>
                  <a:cubicBezTo>
                    <a:pt x="48153" y="27860"/>
                    <a:pt x="48227" y="27951"/>
                    <a:pt x="48282" y="28038"/>
                  </a:cubicBezTo>
                  <a:cubicBezTo>
                    <a:pt x="48311" y="28081"/>
                    <a:pt x="48304" y="28181"/>
                    <a:pt x="48271" y="28220"/>
                  </a:cubicBezTo>
                  <a:cubicBezTo>
                    <a:pt x="48241" y="28257"/>
                    <a:pt x="48168" y="28290"/>
                    <a:pt x="48120" y="28290"/>
                  </a:cubicBezTo>
                  <a:cubicBezTo>
                    <a:pt x="48109" y="28290"/>
                    <a:pt x="48099" y="28288"/>
                    <a:pt x="48091" y="28284"/>
                  </a:cubicBezTo>
                  <a:cubicBezTo>
                    <a:pt x="47903" y="28191"/>
                    <a:pt x="47730" y="28066"/>
                    <a:pt x="47543" y="27969"/>
                  </a:cubicBezTo>
                  <a:cubicBezTo>
                    <a:pt x="47485" y="27939"/>
                    <a:pt x="47424" y="27925"/>
                    <a:pt x="47364" y="27925"/>
                  </a:cubicBezTo>
                  <a:cubicBezTo>
                    <a:pt x="47147" y="27925"/>
                    <a:pt x="46940" y="28100"/>
                    <a:pt x="46927" y="28337"/>
                  </a:cubicBezTo>
                  <a:cubicBezTo>
                    <a:pt x="46917" y="28513"/>
                    <a:pt x="46926" y="28690"/>
                    <a:pt x="46942" y="28866"/>
                  </a:cubicBezTo>
                  <a:cubicBezTo>
                    <a:pt x="46963" y="29131"/>
                    <a:pt x="47156" y="29306"/>
                    <a:pt x="47302" y="29503"/>
                  </a:cubicBezTo>
                  <a:cubicBezTo>
                    <a:pt x="47424" y="29666"/>
                    <a:pt x="47613" y="29652"/>
                    <a:pt x="47783" y="29682"/>
                  </a:cubicBezTo>
                  <a:cubicBezTo>
                    <a:pt x="47887" y="29702"/>
                    <a:pt x="47995" y="29705"/>
                    <a:pt x="48098" y="29726"/>
                  </a:cubicBezTo>
                  <a:cubicBezTo>
                    <a:pt x="48292" y="29770"/>
                    <a:pt x="48374" y="29920"/>
                    <a:pt x="48433" y="30090"/>
                  </a:cubicBezTo>
                  <a:cubicBezTo>
                    <a:pt x="48584" y="30262"/>
                    <a:pt x="48741" y="30409"/>
                    <a:pt x="48982" y="30409"/>
                  </a:cubicBezTo>
                  <a:cubicBezTo>
                    <a:pt x="49019" y="30409"/>
                    <a:pt x="49058" y="30406"/>
                    <a:pt x="49100" y="30398"/>
                  </a:cubicBezTo>
                  <a:cubicBezTo>
                    <a:pt x="49129" y="30393"/>
                    <a:pt x="49156" y="30390"/>
                    <a:pt x="49181" y="30390"/>
                  </a:cubicBezTo>
                  <a:cubicBezTo>
                    <a:pt x="49363" y="30390"/>
                    <a:pt x="49457" y="30521"/>
                    <a:pt x="49483" y="30714"/>
                  </a:cubicBezTo>
                  <a:cubicBezTo>
                    <a:pt x="49701" y="30764"/>
                    <a:pt x="49939" y="30755"/>
                    <a:pt x="50117" y="30920"/>
                  </a:cubicBezTo>
                  <a:cubicBezTo>
                    <a:pt x="50204" y="30904"/>
                    <a:pt x="50296" y="30871"/>
                    <a:pt x="50385" y="30871"/>
                  </a:cubicBezTo>
                  <a:cubicBezTo>
                    <a:pt x="50397" y="30871"/>
                    <a:pt x="50409" y="30872"/>
                    <a:pt x="50421" y="30873"/>
                  </a:cubicBezTo>
                  <a:cubicBezTo>
                    <a:pt x="50792" y="30915"/>
                    <a:pt x="51092" y="31216"/>
                    <a:pt x="51475" y="31216"/>
                  </a:cubicBezTo>
                  <a:cubicBezTo>
                    <a:pt x="51522" y="31216"/>
                    <a:pt x="51569" y="31211"/>
                    <a:pt x="51618" y="31202"/>
                  </a:cubicBezTo>
                  <a:cubicBezTo>
                    <a:pt x="51621" y="31201"/>
                    <a:pt x="51624" y="31201"/>
                    <a:pt x="51626" y="31201"/>
                  </a:cubicBezTo>
                  <a:cubicBezTo>
                    <a:pt x="51654" y="31201"/>
                    <a:pt x="51687" y="31225"/>
                    <a:pt x="51713" y="31243"/>
                  </a:cubicBezTo>
                  <a:cubicBezTo>
                    <a:pt x="51773" y="31281"/>
                    <a:pt x="51832" y="31318"/>
                    <a:pt x="51885" y="31361"/>
                  </a:cubicBezTo>
                  <a:cubicBezTo>
                    <a:pt x="52049" y="31494"/>
                    <a:pt x="52204" y="31639"/>
                    <a:pt x="52379" y="31754"/>
                  </a:cubicBezTo>
                  <a:cubicBezTo>
                    <a:pt x="52433" y="31789"/>
                    <a:pt x="52512" y="31808"/>
                    <a:pt x="52585" y="31808"/>
                  </a:cubicBezTo>
                  <a:cubicBezTo>
                    <a:pt x="52618" y="31808"/>
                    <a:pt x="52649" y="31804"/>
                    <a:pt x="52677" y="31796"/>
                  </a:cubicBezTo>
                  <a:cubicBezTo>
                    <a:pt x="52752" y="31773"/>
                    <a:pt x="52811" y="31688"/>
                    <a:pt x="52872" y="31622"/>
                  </a:cubicBezTo>
                  <a:cubicBezTo>
                    <a:pt x="52801" y="31533"/>
                    <a:pt x="52730" y="31450"/>
                    <a:pt x="52660" y="31361"/>
                  </a:cubicBezTo>
                  <a:cubicBezTo>
                    <a:pt x="52657" y="31352"/>
                    <a:pt x="52650" y="31349"/>
                    <a:pt x="52646" y="31339"/>
                  </a:cubicBezTo>
                  <a:cubicBezTo>
                    <a:pt x="52620" y="31342"/>
                    <a:pt x="52594" y="31343"/>
                    <a:pt x="52570" y="31343"/>
                  </a:cubicBezTo>
                  <a:cubicBezTo>
                    <a:pt x="52447" y="31343"/>
                    <a:pt x="52341" y="31309"/>
                    <a:pt x="52291" y="31163"/>
                  </a:cubicBezTo>
                  <a:cubicBezTo>
                    <a:pt x="52278" y="31163"/>
                    <a:pt x="52265" y="31160"/>
                    <a:pt x="52254" y="31160"/>
                  </a:cubicBezTo>
                  <a:lnTo>
                    <a:pt x="52211" y="31113"/>
                  </a:lnTo>
                  <a:lnTo>
                    <a:pt x="52278" y="31134"/>
                  </a:lnTo>
                  <a:cubicBezTo>
                    <a:pt x="52283" y="31146"/>
                    <a:pt x="52287" y="31150"/>
                    <a:pt x="52291" y="31160"/>
                  </a:cubicBezTo>
                  <a:cubicBezTo>
                    <a:pt x="52438" y="31160"/>
                    <a:pt x="52572" y="31187"/>
                    <a:pt x="52646" y="31338"/>
                  </a:cubicBezTo>
                  <a:cubicBezTo>
                    <a:pt x="52659" y="31338"/>
                    <a:pt x="52671" y="31338"/>
                    <a:pt x="52684" y="31336"/>
                  </a:cubicBezTo>
                  <a:cubicBezTo>
                    <a:pt x="52753" y="31423"/>
                    <a:pt x="52824" y="31507"/>
                    <a:pt x="52895" y="31595"/>
                  </a:cubicBezTo>
                  <a:cubicBezTo>
                    <a:pt x="52888" y="31602"/>
                    <a:pt x="52881" y="31611"/>
                    <a:pt x="52874" y="31619"/>
                  </a:cubicBezTo>
                  <a:cubicBezTo>
                    <a:pt x="53037" y="31589"/>
                    <a:pt x="53205" y="31567"/>
                    <a:pt x="53367" y="31523"/>
                  </a:cubicBezTo>
                  <a:cubicBezTo>
                    <a:pt x="53656" y="31444"/>
                    <a:pt x="53796" y="31245"/>
                    <a:pt x="53791" y="30920"/>
                  </a:cubicBezTo>
                  <a:cubicBezTo>
                    <a:pt x="53789" y="30798"/>
                    <a:pt x="53763" y="30678"/>
                    <a:pt x="53746" y="30556"/>
                  </a:cubicBezTo>
                  <a:cubicBezTo>
                    <a:pt x="53735" y="30553"/>
                    <a:pt x="53726" y="30547"/>
                    <a:pt x="53715" y="30543"/>
                  </a:cubicBezTo>
                  <a:cubicBezTo>
                    <a:pt x="53718" y="30527"/>
                    <a:pt x="53718" y="30511"/>
                    <a:pt x="53719" y="30497"/>
                  </a:cubicBezTo>
                  <a:cubicBezTo>
                    <a:pt x="53548" y="30323"/>
                    <a:pt x="53553" y="30306"/>
                    <a:pt x="53749" y="30123"/>
                  </a:cubicBezTo>
                  <a:lnTo>
                    <a:pt x="53749" y="30123"/>
                  </a:lnTo>
                  <a:cubicBezTo>
                    <a:pt x="53739" y="30247"/>
                    <a:pt x="53728" y="30371"/>
                    <a:pt x="53719" y="30497"/>
                  </a:cubicBezTo>
                  <a:cubicBezTo>
                    <a:pt x="53728" y="30506"/>
                    <a:pt x="53732" y="30511"/>
                    <a:pt x="53742" y="30521"/>
                  </a:cubicBezTo>
                  <a:cubicBezTo>
                    <a:pt x="53743" y="30534"/>
                    <a:pt x="53746" y="30546"/>
                    <a:pt x="53748" y="30557"/>
                  </a:cubicBezTo>
                  <a:cubicBezTo>
                    <a:pt x="53961" y="30651"/>
                    <a:pt x="54178" y="30740"/>
                    <a:pt x="54385" y="30844"/>
                  </a:cubicBezTo>
                  <a:cubicBezTo>
                    <a:pt x="54431" y="30869"/>
                    <a:pt x="54454" y="30956"/>
                    <a:pt x="54475" y="31016"/>
                  </a:cubicBezTo>
                  <a:cubicBezTo>
                    <a:pt x="54485" y="31045"/>
                    <a:pt x="54464" y="31085"/>
                    <a:pt x="54452" y="31120"/>
                  </a:cubicBezTo>
                  <a:cubicBezTo>
                    <a:pt x="54396" y="31286"/>
                    <a:pt x="54287" y="31458"/>
                    <a:pt x="54302" y="31619"/>
                  </a:cubicBezTo>
                  <a:cubicBezTo>
                    <a:pt x="54316" y="31774"/>
                    <a:pt x="54495" y="31909"/>
                    <a:pt x="54537" y="32068"/>
                  </a:cubicBezTo>
                  <a:cubicBezTo>
                    <a:pt x="54624" y="32420"/>
                    <a:pt x="54779" y="32724"/>
                    <a:pt x="55016" y="32995"/>
                  </a:cubicBezTo>
                  <a:cubicBezTo>
                    <a:pt x="55092" y="33081"/>
                    <a:pt x="55053" y="33203"/>
                    <a:pt x="54946" y="33252"/>
                  </a:cubicBezTo>
                  <a:cubicBezTo>
                    <a:pt x="54848" y="33295"/>
                    <a:pt x="54731" y="33304"/>
                    <a:pt x="54653" y="33367"/>
                  </a:cubicBezTo>
                  <a:cubicBezTo>
                    <a:pt x="54580" y="33427"/>
                    <a:pt x="54530" y="33533"/>
                    <a:pt x="54507" y="33628"/>
                  </a:cubicBezTo>
                  <a:cubicBezTo>
                    <a:pt x="54495" y="33671"/>
                    <a:pt x="54558" y="33777"/>
                    <a:pt x="54607" y="33789"/>
                  </a:cubicBezTo>
                  <a:cubicBezTo>
                    <a:pt x="54646" y="33798"/>
                    <a:pt x="54685" y="33802"/>
                    <a:pt x="54724" y="33802"/>
                  </a:cubicBezTo>
                  <a:cubicBezTo>
                    <a:pt x="54889" y="33802"/>
                    <a:pt x="55055" y="33733"/>
                    <a:pt x="55221" y="33733"/>
                  </a:cubicBezTo>
                  <a:cubicBezTo>
                    <a:pt x="55293" y="33733"/>
                    <a:pt x="55365" y="33746"/>
                    <a:pt x="55437" y="33783"/>
                  </a:cubicBezTo>
                  <a:cubicBezTo>
                    <a:pt x="55468" y="33799"/>
                    <a:pt x="55497" y="33822"/>
                    <a:pt x="55514" y="33849"/>
                  </a:cubicBezTo>
                  <a:cubicBezTo>
                    <a:pt x="55557" y="33919"/>
                    <a:pt x="55543" y="33982"/>
                    <a:pt x="55475" y="34018"/>
                  </a:cubicBezTo>
                  <a:cubicBezTo>
                    <a:pt x="55383" y="34064"/>
                    <a:pt x="55283" y="34099"/>
                    <a:pt x="55198" y="34156"/>
                  </a:cubicBezTo>
                  <a:cubicBezTo>
                    <a:pt x="55119" y="34209"/>
                    <a:pt x="55104" y="34380"/>
                    <a:pt x="55168" y="34439"/>
                  </a:cubicBezTo>
                  <a:cubicBezTo>
                    <a:pt x="55217" y="34485"/>
                    <a:pt x="55284" y="34523"/>
                    <a:pt x="55349" y="34529"/>
                  </a:cubicBezTo>
                  <a:cubicBezTo>
                    <a:pt x="55354" y="34530"/>
                    <a:pt x="55358" y="34530"/>
                    <a:pt x="55363" y="34530"/>
                  </a:cubicBezTo>
                  <a:cubicBezTo>
                    <a:pt x="55424" y="34530"/>
                    <a:pt x="55490" y="34498"/>
                    <a:pt x="55551" y="34480"/>
                  </a:cubicBezTo>
                  <a:cubicBezTo>
                    <a:pt x="55621" y="34462"/>
                    <a:pt x="55686" y="34452"/>
                    <a:pt x="55746" y="34452"/>
                  </a:cubicBezTo>
                  <a:cubicBezTo>
                    <a:pt x="55928" y="34452"/>
                    <a:pt x="56059" y="34545"/>
                    <a:pt x="56121" y="34782"/>
                  </a:cubicBezTo>
                  <a:cubicBezTo>
                    <a:pt x="56137" y="34846"/>
                    <a:pt x="56180" y="34931"/>
                    <a:pt x="56233" y="34953"/>
                  </a:cubicBezTo>
                  <a:cubicBezTo>
                    <a:pt x="56574" y="35089"/>
                    <a:pt x="56577" y="35343"/>
                    <a:pt x="56533" y="35651"/>
                  </a:cubicBezTo>
                  <a:cubicBezTo>
                    <a:pt x="56484" y="36001"/>
                    <a:pt x="56488" y="36359"/>
                    <a:pt x="56454" y="36712"/>
                  </a:cubicBezTo>
                  <a:cubicBezTo>
                    <a:pt x="56440" y="36852"/>
                    <a:pt x="56376" y="36992"/>
                    <a:pt x="56219" y="37035"/>
                  </a:cubicBezTo>
                  <a:cubicBezTo>
                    <a:pt x="56006" y="37092"/>
                    <a:pt x="55813" y="37191"/>
                    <a:pt x="55692" y="37372"/>
                  </a:cubicBezTo>
                  <a:cubicBezTo>
                    <a:pt x="55487" y="37679"/>
                    <a:pt x="55185" y="37860"/>
                    <a:pt x="54897" y="38065"/>
                  </a:cubicBezTo>
                  <a:cubicBezTo>
                    <a:pt x="54322" y="38471"/>
                    <a:pt x="54121" y="38517"/>
                    <a:pt x="54490" y="39358"/>
                  </a:cubicBezTo>
                  <a:cubicBezTo>
                    <a:pt x="54510" y="39399"/>
                    <a:pt x="54445" y="39531"/>
                    <a:pt x="54422" y="39531"/>
                  </a:cubicBezTo>
                  <a:cubicBezTo>
                    <a:pt x="54409" y="39531"/>
                    <a:pt x="54397" y="39531"/>
                    <a:pt x="54384" y="39531"/>
                  </a:cubicBezTo>
                  <a:cubicBezTo>
                    <a:pt x="54038" y="39531"/>
                    <a:pt x="53716" y="39643"/>
                    <a:pt x="53399" y="39755"/>
                  </a:cubicBezTo>
                  <a:cubicBezTo>
                    <a:pt x="53255" y="39807"/>
                    <a:pt x="53117" y="39831"/>
                    <a:pt x="52981" y="39831"/>
                  </a:cubicBezTo>
                  <a:cubicBezTo>
                    <a:pt x="52776" y="39831"/>
                    <a:pt x="52578" y="39774"/>
                    <a:pt x="52380" y="39666"/>
                  </a:cubicBezTo>
                  <a:cubicBezTo>
                    <a:pt x="52196" y="39564"/>
                    <a:pt x="52010" y="39464"/>
                    <a:pt x="51816" y="39379"/>
                  </a:cubicBezTo>
                  <a:cubicBezTo>
                    <a:pt x="51803" y="39374"/>
                    <a:pt x="51786" y="39371"/>
                    <a:pt x="51768" y="39371"/>
                  </a:cubicBezTo>
                  <a:cubicBezTo>
                    <a:pt x="51715" y="39371"/>
                    <a:pt x="51650" y="39391"/>
                    <a:pt x="51627" y="39421"/>
                  </a:cubicBezTo>
                  <a:cubicBezTo>
                    <a:pt x="51455" y="39650"/>
                    <a:pt x="51251" y="39834"/>
                    <a:pt x="51024" y="40009"/>
                  </a:cubicBezTo>
                  <a:cubicBezTo>
                    <a:pt x="50919" y="40090"/>
                    <a:pt x="50851" y="40229"/>
                    <a:pt x="50785" y="40351"/>
                  </a:cubicBezTo>
                  <a:cubicBezTo>
                    <a:pt x="50687" y="40526"/>
                    <a:pt x="50734" y="40807"/>
                    <a:pt x="50865" y="40951"/>
                  </a:cubicBezTo>
                  <a:cubicBezTo>
                    <a:pt x="51099" y="41209"/>
                    <a:pt x="51354" y="41382"/>
                    <a:pt x="51657" y="41382"/>
                  </a:cubicBezTo>
                  <a:cubicBezTo>
                    <a:pt x="51791" y="41382"/>
                    <a:pt x="51934" y="41348"/>
                    <a:pt x="52089" y="41273"/>
                  </a:cubicBezTo>
                  <a:cubicBezTo>
                    <a:pt x="52214" y="41212"/>
                    <a:pt x="52356" y="41182"/>
                    <a:pt x="52494" y="41147"/>
                  </a:cubicBezTo>
                  <a:cubicBezTo>
                    <a:pt x="52525" y="41140"/>
                    <a:pt x="52561" y="41135"/>
                    <a:pt x="52596" y="41135"/>
                  </a:cubicBezTo>
                  <a:cubicBezTo>
                    <a:pt x="52633" y="41135"/>
                    <a:pt x="52669" y="41141"/>
                    <a:pt x="52694" y="41157"/>
                  </a:cubicBezTo>
                  <a:cubicBezTo>
                    <a:pt x="52882" y="41269"/>
                    <a:pt x="53082" y="41284"/>
                    <a:pt x="53283" y="41284"/>
                  </a:cubicBezTo>
                  <a:cubicBezTo>
                    <a:pt x="53363" y="41284"/>
                    <a:pt x="53443" y="41282"/>
                    <a:pt x="53522" y="41282"/>
                  </a:cubicBezTo>
                  <a:cubicBezTo>
                    <a:pt x="53623" y="41282"/>
                    <a:pt x="53723" y="41286"/>
                    <a:pt x="53821" y="41304"/>
                  </a:cubicBezTo>
                  <a:cubicBezTo>
                    <a:pt x="54019" y="41339"/>
                    <a:pt x="54148" y="41430"/>
                    <a:pt x="54236" y="41588"/>
                  </a:cubicBezTo>
                  <a:cubicBezTo>
                    <a:pt x="54406" y="41896"/>
                    <a:pt x="54531" y="42235"/>
                    <a:pt x="54736" y="42517"/>
                  </a:cubicBezTo>
                  <a:cubicBezTo>
                    <a:pt x="54874" y="42708"/>
                    <a:pt x="54969" y="42845"/>
                    <a:pt x="54845" y="43076"/>
                  </a:cubicBezTo>
                  <a:cubicBezTo>
                    <a:pt x="54776" y="43203"/>
                    <a:pt x="54817" y="43354"/>
                    <a:pt x="54901" y="43477"/>
                  </a:cubicBezTo>
                  <a:cubicBezTo>
                    <a:pt x="55096" y="43770"/>
                    <a:pt x="55340" y="44010"/>
                    <a:pt x="55659" y="44166"/>
                  </a:cubicBezTo>
                  <a:lnTo>
                    <a:pt x="55659" y="44175"/>
                  </a:lnTo>
                  <a:cubicBezTo>
                    <a:pt x="55666" y="44178"/>
                    <a:pt x="55673" y="44179"/>
                    <a:pt x="55681" y="44179"/>
                  </a:cubicBezTo>
                  <a:lnTo>
                    <a:pt x="55662" y="44158"/>
                  </a:lnTo>
                  <a:lnTo>
                    <a:pt x="55662" y="44158"/>
                  </a:lnTo>
                  <a:cubicBezTo>
                    <a:pt x="55901" y="44244"/>
                    <a:pt x="56071" y="44422"/>
                    <a:pt x="56237" y="44604"/>
                  </a:cubicBezTo>
                  <a:cubicBezTo>
                    <a:pt x="56523" y="44918"/>
                    <a:pt x="56824" y="45198"/>
                    <a:pt x="57266" y="45300"/>
                  </a:cubicBezTo>
                  <a:cubicBezTo>
                    <a:pt x="57460" y="45344"/>
                    <a:pt x="57621" y="45522"/>
                    <a:pt x="57809" y="45614"/>
                  </a:cubicBezTo>
                  <a:cubicBezTo>
                    <a:pt x="57995" y="45703"/>
                    <a:pt x="58196" y="45766"/>
                    <a:pt x="58397" y="45822"/>
                  </a:cubicBezTo>
                  <a:cubicBezTo>
                    <a:pt x="58401" y="45823"/>
                    <a:pt x="58406" y="45824"/>
                    <a:pt x="58410" y="45824"/>
                  </a:cubicBezTo>
                  <a:cubicBezTo>
                    <a:pt x="58458" y="45824"/>
                    <a:pt x="58536" y="45770"/>
                    <a:pt x="58560" y="45727"/>
                  </a:cubicBezTo>
                  <a:cubicBezTo>
                    <a:pt x="58662" y="45535"/>
                    <a:pt x="58694" y="45334"/>
                    <a:pt x="58586" y="45126"/>
                  </a:cubicBezTo>
                  <a:cubicBezTo>
                    <a:pt x="58312" y="44595"/>
                    <a:pt x="58048" y="44060"/>
                    <a:pt x="57580" y="43663"/>
                  </a:cubicBezTo>
                  <a:cubicBezTo>
                    <a:pt x="57417" y="43525"/>
                    <a:pt x="57391" y="43324"/>
                    <a:pt x="57395" y="43119"/>
                  </a:cubicBezTo>
                  <a:cubicBezTo>
                    <a:pt x="57387" y="43116"/>
                    <a:pt x="57379" y="43112"/>
                    <a:pt x="57371" y="43109"/>
                  </a:cubicBezTo>
                  <a:cubicBezTo>
                    <a:pt x="57365" y="43090"/>
                    <a:pt x="57359" y="43073"/>
                    <a:pt x="57355" y="43056"/>
                  </a:cubicBezTo>
                  <a:lnTo>
                    <a:pt x="57355" y="43056"/>
                  </a:lnTo>
                  <a:lnTo>
                    <a:pt x="57398" y="43083"/>
                  </a:lnTo>
                  <a:cubicBezTo>
                    <a:pt x="57395" y="43096"/>
                    <a:pt x="57398" y="43106"/>
                    <a:pt x="57398" y="43120"/>
                  </a:cubicBezTo>
                  <a:cubicBezTo>
                    <a:pt x="57722" y="43242"/>
                    <a:pt x="58017" y="43407"/>
                    <a:pt x="58240" y="43686"/>
                  </a:cubicBezTo>
                  <a:cubicBezTo>
                    <a:pt x="58418" y="43909"/>
                    <a:pt x="58636" y="44080"/>
                    <a:pt x="58908" y="44189"/>
                  </a:cubicBezTo>
                  <a:cubicBezTo>
                    <a:pt x="59109" y="44271"/>
                    <a:pt x="59242" y="44443"/>
                    <a:pt x="59342" y="44634"/>
                  </a:cubicBezTo>
                  <a:cubicBezTo>
                    <a:pt x="59439" y="44823"/>
                    <a:pt x="59538" y="45010"/>
                    <a:pt x="59651" y="45186"/>
                  </a:cubicBezTo>
                  <a:cubicBezTo>
                    <a:pt x="59678" y="45231"/>
                    <a:pt x="59752" y="45274"/>
                    <a:pt x="59804" y="45274"/>
                  </a:cubicBezTo>
                  <a:cubicBezTo>
                    <a:pt x="59809" y="45274"/>
                    <a:pt x="59814" y="45273"/>
                    <a:pt x="59819" y="45273"/>
                  </a:cubicBezTo>
                  <a:cubicBezTo>
                    <a:pt x="59898" y="45261"/>
                    <a:pt x="59931" y="45171"/>
                    <a:pt x="59889" y="45099"/>
                  </a:cubicBezTo>
                  <a:cubicBezTo>
                    <a:pt x="59727" y="44823"/>
                    <a:pt x="59767" y="44579"/>
                    <a:pt x="59935" y="44311"/>
                  </a:cubicBezTo>
                  <a:cubicBezTo>
                    <a:pt x="60050" y="44130"/>
                    <a:pt x="60160" y="43964"/>
                    <a:pt x="60337" y="43835"/>
                  </a:cubicBezTo>
                  <a:cubicBezTo>
                    <a:pt x="60492" y="43723"/>
                    <a:pt x="60516" y="43542"/>
                    <a:pt x="60476" y="43357"/>
                  </a:cubicBezTo>
                  <a:cubicBezTo>
                    <a:pt x="60452" y="43254"/>
                    <a:pt x="60437" y="43146"/>
                    <a:pt x="60397" y="43051"/>
                  </a:cubicBezTo>
                  <a:cubicBezTo>
                    <a:pt x="60239" y="42687"/>
                    <a:pt x="60163" y="42312"/>
                    <a:pt x="60203" y="41918"/>
                  </a:cubicBezTo>
                  <a:cubicBezTo>
                    <a:pt x="60228" y="41674"/>
                    <a:pt x="60103" y="41532"/>
                    <a:pt x="59916" y="41398"/>
                  </a:cubicBezTo>
                  <a:cubicBezTo>
                    <a:pt x="59717" y="41258"/>
                    <a:pt x="59536" y="41087"/>
                    <a:pt x="59357" y="40920"/>
                  </a:cubicBezTo>
                  <a:cubicBezTo>
                    <a:pt x="59252" y="40821"/>
                    <a:pt x="59206" y="40695"/>
                    <a:pt x="59210" y="40542"/>
                  </a:cubicBezTo>
                  <a:cubicBezTo>
                    <a:pt x="59223" y="40224"/>
                    <a:pt x="59159" y="39926"/>
                    <a:pt x="58949" y="39668"/>
                  </a:cubicBezTo>
                  <a:cubicBezTo>
                    <a:pt x="58913" y="39625"/>
                    <a:pt x="58916" y="39550"/>
                    <a:pt x="58908" y="39483"/>
                  </a:cubicBezTo>
                  <a:lnTo>
                    <a:pt x="58908" y="39483"/>
                  </a:lnTo>
                  <a:cubicBezTo>
                    <a:pt x="58969" y="39494"/>
                    <a:pt x="59031" y="39508"/>
                    <a:pt x="59094" y="39508"/>
                  </a:cubicBezTo>
                  <a:cubicBezTo>
                    <a:pt x="59401" y="39504"/>
                    <a:pt x="59440" y="39475"/>
                    <a:pt x="59522" y="39170"/>
                  </a:cubicBezTo>
                  <a:cubicBezTo>
                    <a:pt x="59548" y="39071"/>
                    <a:pt x="59586" y="38973"/>
                    <a:pt x="59631" y="38880"/>
                  </a:cubicBezTo>
                  <a:cubicBezTo>
                    <a:pt x="59654" y="38831"/>
                    <a:pt x="59715" y="38805"/>
                    <a:pt x="59774" y="38805"/>
                  </a:cubicBezTo>
                  <a:cubicBezTo>
                    <a:pt x="59823" y="38805"/>
                    <a:pt x="59871" y="38822"/>
                    <a:pt x="59896" y="38857"/>
                  </a:cubicBezTo>
                  <a:cubicBezTo>
                    <a:pt x="60040" y="39058"/>
                    <a:pt x="60179" y="39263"/>
                    <a:pt x="60330" y="39460"/>
                  </a:cubicBezTo>
                  <a:cubicBezTo>
                    <a:pt x="60526" y="39718"/>
                    <a:pt x="60660" y="40002"/>
                    <a:pt x="60710" y="40325"/>
                  </a:cubicBezTo>
                  <a:cubicBezTo>
                    <a:pt x="60731" y="40463"/>
                    <a:pt x="60757" y="40605"/>
                    <a:pt x="60793" y="40741"/>
                  </a:cubicBezTo>
                  <a:cubicBezTo>
                    <a:pt x="60810" y="40807"/>
                    <a:pt x="60842" y="40879"/>
                    <a:pt x="60892" y="40925"/>
                  </a:cubicBezTo>
                  <a:cubicBezTo>
                    <a:pt x="61097" y="41118"/>
                    <a:pt x="61320" y="41295"/>
                    <a:pt x="61598" y="41368"/>
                  </a:cubicBezTo>
                  <a:cubicBezTo>
                    <a:pt x="61603" y="41369"/>
                    <a:pt x="61609" y="41370"/>
                    <a:pt x="61615" y="41370"/>
                  </a:cubicBezTo>
                  <a:cubicBezTo>
                    <a:pt x="61668" y="41370"/>
                    <a:pt x="61755" y="41322"/>
                    <a:pt x="61769" y="41281"/>
                  </a:cubicBezTo>
                  <a:cubicBezTo>
                    <a:pt x="61836" y="41083"/>
                    <a:pt x="61885" y="40877"/>
                    <a:pt x="61935" y="40674"/>
                  </a:cubicBezTo>
                  <a:cubicBezTo>
                    <a:pt x="61971" y="40527"/>
                    <a:pt x="62047" y="40420"/>
                    <a:pt x="62201" y="40379"/>
                  </a:cubicBezTo>
                  <a:cubicBezTo>
                    <a:pt x="62303" y="40354"/>
                    <a:pt x="62407" y="40335"/>
                    <a:pt x="62506" y="40299"/>
                  </a:cubicBezTo>
                  <a:cubicBezTo>
                    <a:pt x="62990" y="40124"/>
                    <a:pt x="63177" y="39589"/>
                    <a:pt x="63633" y="39366"/>
                  </a:cubicBezTo>
                  <a:cubicBezTo>
                    <a:pt x="63772" y="39299"/>
                    <a:pt x="63865" y="39107"/>
                    <a:pt x="63950" y="38955"/>
                  </a:cubicBezTo>
                  <a:cubicBezTo>
                    <a:pt x="63995" y="38871"/>
                    <a:pt x="64007" y="38744"/>
                    <a:pt x="63977" y="38656"/>
                  </a:cubicBezTo>
                  <a:cubicBezTo>
                    <a:pt x="63896" y="38416"/>
                    <a:pt x="63765" y="38203"/>
                    <a:pt x="63487" y="38151"/>
                  </a:cubicBezTo>
                  <a:cubicBezTo>
                    <a:pt x="63349" y="38125"/>
                    <a:pt x="63210" y="38108"/>
                    <a:pt x="63118" y="37980"/>
                  </a:cubicBezTo>
                  <a:lnTo>
                    <a:pt x="63118" y="37980"/>
                  </a:lnTo>
                  <a:lnTo>
                    <a:pt x="63148" y="38000"/>
                  </a:lnTo>
                  <a:lnTo>
                    <a:pt x="63148" y="37952"/>
                  </a:lnTo>
                  <a:cubicBezTo>
                    <a:pt x="63139" y="37960"/>
                    <a:pt x="63132" y="37966"/>
                    <a:pt x="63121" y="37976"/>
                  </a:cubicBezTo>
                  <a:cubicBezTo>
                    <a:pt x="63035" y="37908"/>
                    <a:pt x="63046" y="37837"/>
                    <a:pt x="63121" y="37766"/>
                  </a:cubicBezTo>
                  <a:cubicBezTo>
                    <a:pt x="63131" y="37775"/>
                    <a:pt x="63138" y="37781"/>
                    <a:pt x="63146" y="37788"/>
                  </a:cubicBezTo>
                  <a:lnTo>
                    <a:pt x="63146" y="37742"/>
                  </a:lnTo>
                  <a:lnTo>
                    <a:pt x="63118" y="37761"/>
                  </a:lnTo>
                  <a:cubicBezTo>
                    <a:pt x="63070" y="37713"/>
                    <a:pt x="63032" y="37646"/>
                    <a:pt x="62974" y="37620"/>
                  </a:cubicBezTo>
                  <a:cubicBezTo>
                    <a:pt x="62915" y="37593"/>
                    <a:pt x="62838" y="37600"/>
                    <a:pt x="62768" y="37596"/>
                  </a:cubicBezTo>
                  <a:cubicBezTo>
                    <a:pt x="62759" y="37595"/>
                    <a:pt x="62749" y="37595"/>
                    <a:pt x="62740" y="37595"/>
                  </a:cubicBezTo>
                  <a:cubicBezTo>
                    <a:pt x="62707" y="37595"/>
                    <a:pt x="62674" y="37597"/>
                    <a:pt x="62641" y="37597"/>
                  </a:cubicBezTo>
                  <a:cubicBezTo>
                    <a:pt x="62614" y="37597"/>
                    <a:pt x="62588" y="37596"/>
                    <a:pt x="62561" y="37591"/>
                  </a:cubicBezTo>
                  <a:cubicBezTo>
                    <a:pt x="62430" y="37570"/>
                    <a:pt x="62343" y="37393"/>
                    <a:pt x="62389" y="37261"/>
                  </a:cubicBezTo>
                  <a:cubicBezTo>
                    <a:pt x="62502" y="36940"/>
                    <a:pt x="62508" y="36904"/>
                    <a:pt x="62317" y="36791"/>
                  </a:cubicBezTo>
                  <a:cubicBezTo>
                    <a:pt x="62133" y="36682"/>
                    <a:pt x="61963" y="36577"/>
                    <a:pt x="61983" y="36329"/>
                  </a:cubicBezTo>
                  <a:cubicBezTo>
                    <a:pt x="61786" y="36258"/>
                    <a:pt x="61585" y="36199"/>
                    <a:pt x="61396" y="36116"/>
                  </a:cubicBezTo>
                  <a:cubicBezTo>
                    <a:pt x="61225" y="36043"/>
                    <a:pt x="61110" y="35892"/>
                    <a:pt x="61062" y="35723"/>
                  </a:cubicBezTo>
                  <a:cubicBezTo>
                    <a:pt x="60967" y="35382"/>
                    <a:pt x="60764" y="35182"/>
                    <a:pt x="60416" y="35109"/>
                  </a:cubicBezTo>
                  <a:cubicBezTo>
                    <a:pt x="60291" y="35082"/>
                    <a:pt x="60262" y="34954"/>
                    <a:pt x="60344" y="34859"/>
                  </a:cubicBezTo>
                  <a:cubicBezTo>
                    <a:pt x="60551" y="34621"/>
                    <a:pt x="60779" y="34399"/>
                    <a:pt x="60700" y="34033"/>
                  </a:cubicBezTo>
                  <a:cubicBezTo>
                    <a:pt x="60688" y="33977"/>
                    <a:pt x="60729" y="33945"/>
                    <a:pt x="60787" y="33945"/>
                  </a:cubicBezTo>
                  <a:cubicBezTo>
                    <a:pt x="60804" y="33945"/>
                    <a:pt x="60823" y="33948"/>
                    <a:pt x="60842" y="33954"/>
                  </a:cubicBezTo>
                  <a:cubicBezTo>
                    <a:pt x="61010" y="34001"/>
                    <a:pt x="61176" y="34071"/>
                    <a:pt x="61348" y="34093"/>
                  </a:cubicBezTo>
                  <a:cubicBezTo>
                    <a:pt x="61355" y="34094"/>
                    <a:pt x="61361" y="34094"/>
                    <a:pt x="61368" y="34094"/>
                  </a:cubicBezTo>
                  <a:cubicBezTo>
                    <a:pt x="61454" y="34094"/>
                    <a:pt x="61574" y="34043"/>
                    <a:pt x="61613" y="33978"/>
                  </a:cubicBezTo>
                  <a:cubicBezTo>
                    <a:pt x="61656" y="33906"/>
                    <a:pt x="61618" y="33782"/>
                    <a:pt x="61607" y="33681"/>
                  </a:cubicBezTo>
                  <a:cubicBezTo>
                    <a:pt x="61604" y="33648"/>
                    <a:pt x="61578" y="33614"/>
                    <a:pt x="61554" y="33591"/>
                  </a:cubicBezTo>
                  <a:cubicBezTo>
                    <a:pt x="61373" y="33427"/>
                    <a:pt x="61301" y="33259"/>
                    <a:pt x="61495" y="33054"/>
                  </a:cubicBezTo>
                  <a:cubicBezTo>
                    <a:pt x="61654" y="32885"/>
                    <a:pt x="61681" y="32681"/>
                    <a:pt x="61600" y="32464"/>
                  </a:cubicBezTo>
                  <a:cubicBezTo>
                    <a:pt x="61489" y="32170"/>
                    <a:pt x="61338" y="31885"/>
                    <a:pt x="61268" y="31580"/>
                  </a:cubicBezTo>
                  <a:cubicBezTo>
                    <a:pt x="61155" y="31081"/>
                    <a:pt x="60889" y="30770"/>
                    <a:pt x="60386" y="30658"/>
                  </a:cubicBezTo>
                  <a:cubicBezTo>
                    <a:pt x="60168" y="30612"/>
                    <a:pt x="60011" y="30496"/>
                    <a:pt x="59959" y="30249"/>
                  </a:cubicBezTo>
                  <a:cubicBezTo>
                    <a:pt x="59945" y="30177"/>
                    <a:pt x="59823" y="30128"/>
                    <a:pt x="59740" y="30071"/>
                  </a:cubicBezTo>
                  <a:cubicBezTo>
                    <a:pt x="59740" y="30074"/>
                    <a:pt x="59739" y="30075"/>
                    <a:pt x="59739" y="30077"/>
                  </a:cubicBezTo>
                  <a:lnTo>
                    <a:pt x="59688" y="30125"/>
                  </a:lnTo>
                  <a:lnTo>
                    <a:pt x="59727" y="30062"/>
                  </a:lnTo>
                  <a:cubicBezTo>
                    <a:pt x="59731" y="30067"/>
                    <a:pt x="59737" y="30068"/>
                    <a:pt x="59740" y="30071"/>
                  </a:cubicBezTo>
                  <a:cubicBezTo>
                    <a:pt x="59826" y="29831"/>
                    <a:pt x="59842" y="29587"/>
                    <a:pt x="59711" y="29359"/>
                  </a:cubicBezTo>
                  <a:cubicBezTo>
                    <a:pt x="59624" y="29207"/>
                    <a:pt x="59520" y="29062"/>
                    <a:pt x="59404" y="28930"/>
                  </a:cubicBezTo>
                  <a:cubicBezTo>
                    <a:pt x="59307" y="28820"/>
                    <a:pt x="59202" y="28752"/>
                    <a:pt x="59077" y="28752"/>
                  </a:cubicBezTo>
                  <a:cubicBezTo>
                    <a:pt x="59007" y="28752"/>
                    <a:pt x="58929" y="28774"/>
                    <a:pt x="58843" y="28822"/>
                  </a:cubicBezTo>
                  <a:cubicBezTo>
                    <a:pt x="58756" y="28874"/>
                    <a:pt x="58691" y="28900"/>
                    <a:pt x="58641" y="28900"/>
                  </a:cubicBezTo>
                  <a:cubicBezTo>
                    <a:pt x="58575" y="28900"/>
                    <a:pt x="58534" y="28855"/>
                    <a:pt x="58497" y="28762"/>
                  </a:cubicBezTo>
                  <a:cubicBezTo>
                    <a:pt x="58425" y="28579"/>
                    <a:pt x="58320" y="28536"/>
                    <a:pt x="58199" y="28536"/>
                  </a:cubicBezTo>
                  <a:cubicBezTo>
                    <a:pt x="58130" y="28536"/>
                    <a:pt x="58055" y="28550"/>
                    <a:pt x="57978" y="28560"/>
                  </a:cubicBezTo>
                  <a:cubicBezTo>
                    <a:pt x="57973" y="28561"/>
                    <a:pt x="57967" y="28561"/>
                    <a:pt x="57961" y="28561"/>
                  </a:cubicBezTo>
                  <a:cubicBezTo>
                    <a:pt x="57932" y="28561"/>
                    <a:pt x="57899" y="28552"/>
                    <a:pt x="57877" y="28535"/>
                  </a:cubicBezTo>
                  <a:cubicBezTo>
                    <a:pt x="57810" y="28490"/>
                    <a:pt x="57837" y="28445"/>
                    <a:pt x="57903" y="28375"/>
                  </a:cubicBezTo>
                  <a:cubicBezTo>
                    <a:pt x="57998" y="28274"/>
                    <a:pt x="58084" y="28158"/>
                    <a:pt x="58150" y="28036"/>
                  </a:cubicBezTo>
                  <a:cubicBezTo>
                    <a:pt x="58177" y="27986"/>
                    <a:pt x="58164" y="27887"/>
                    <a:pt x="58131" y="27840"/>
                  </a:cubicBezTo>
                  <a:cubicBezTo>
                    <a:pt x="58070" y="27758"/>
                    <a:pt x="57955" y="27715"/>
                    <a:pt x="57903" y="27629"/>
                  </a:cubicBezTo>
                  <a:cubicBezTo>
                    <a:pt x="57823" y="27495"/>
                    <a:pt x="57961" y="27372"/>
                    <a:pt x="57962" y="27237"/>
                  </a:cubicBezTo>
                  <a:cubicBezTo>
                    <a:pt x="57968" y="27043"/>
                    <a:pt x="57887" y="26885"/>
                    <a:pt x="57745" y="26773"/>
                  </a:cubicBezTo>
                  <a:cubicBezTo>
                    <a:pt x="57418" y="26515"/>
                    <a:pt x="57080" y="26274"/>
                    <a:pt x="56744" y="26024"/>
                  </a:cubicBezTo>
                  <a:cubicBezTo>
                    <a:pt x="56741" y="26020"/>
                    <a:pt x="56737" y="26016"/>
                    <a:pt x="56732" y="26013"/>
                  </a:cubicBezTo>
                  <a:cubicBezTo>
                    <a:pt x="56729" y="26010"/>
                    <a:pt x="56727" y="26010"/>
                    <a:pt x="56725" y="26010"/>
                  </a:cubicBezTo>
                  <a:lnTo>
                    <a:pt x="56757" y="26042"/>
                  </a:lnTo>
                  <a:cubicBezTo>
                    <a:pt x="56711" y="26035"/>
                    <a:pt x="56667" y="26032"/>
                    <a:pt x="56623" y="26032"/>
                  </a:cubicBezTo>
                  <a:cubicBezTo>
                    <a:pt x="56340" y="26032"/>
                    <a:pt x="56089" y="26153"/>
                    <a:pt x="55853" y="26301"/>
                  </a:cubicBezTo>
                  <a:cubicBezTo>
                    <a:pt x="55706" y="26391"/>
                    <a:pt x="55554" y="26437"/>
                    <a:pt x="55406" y="26437"/>
                  </a:cubicBezTo>
                  <a:cubicBezTo>
                    <a:pt x="55280" y="26437"/>
                    <a:pt x="55157" y="26404"/>
                    <a:pt x="55043" y="26337"/>
                  </a:cubicBezTo>
                  <a:cubicBezTo>
                    <a:pt x="54950" y="26282"/>
                    <a:pt x="54867" y="26260"/>
                    <a:pt x="54791" y="26260"/>
                  </a:cubicBezTo>
                  <a:cubicBezTo>
                    <a:pt x="54656" y="26260"/>
                    <a:pt x="54541" y="26329"/>
                    <a:pt x="54419" y="26407"/>
                  </a:cubicBezTo>
                  <a:cubicBezTo>
                    <a:pt x="54462" y="26224"/>
                    <a:pt x="54502" y="26042"/>
                    <a:pt x="54551" y="25858"/>
                  </a:cubicBezTo>
                  <a:cubicBezTo>
                    <a:pt x="54675" y="25396"/>
                    <a:pt x="54863" y="24948"/>
                    <a:pt x="54871" y="24460"/>
                  </a:cubicBezTo>
                  <a:cubicBezTo>
                    <a:pt x="54874" y="24327"/>
                    <a:pt x="54933" y="24215"/>
                    <a:pt x="55019" y="24119"/>
                  </a:cubicBezTo>
                  <a:cubicBezTo>
                    <a:pt x="55015" y="24048"/>
                    <a:pt x="55010" y="23982"/>
                    <a:pt x="55010" y="23914"/>
                  </a:cubicBezTo>
                  <a:cubicBezTo>
                    <a:pt x="55008" y="23497"/>
                    <a:pt x="54853" y="23430"/>
                    <a:pt x="54518" y="23338"/>
                  </a:cubicBezTo>
                  <a:cubicBezTo>
                    <a:pt x="54443" y="23317"/>
                    <a:pt x="54369" y="23309"/>
                    <a:pt x="54295" y="23309"/>
                  </a:cubicBezTo>
                  <a:cubicBezTo>
                    <a:pt x="54197" y="23309"/>
                    <a:pt x="54098" y="23324"/>
                    <a:pt x="53996" y="23345"/>
                  </a:cubicBezTo>
                  <a:cubicBezTo>
                    <a:pt x="53583" y="23432"/>
                    <a:pt x="53213" y="23678"/>
                    <a:pt x="52780" y="23678"/>
                  </a:cubicBezTo>
                  <a:cubicBezTo>
                    <a:pt x="52776" y="23678"/>
                    <a:pt x="52773" y="23678"/>
                    <a:pt x="52769" y="23678"/>
                  </a:cubicBezTo>
                  <a:cubicBezTo>
                    <a:pt x="52766" y="23678"/>
                    <a:pt x="52762" y="23678"/>
                    <a:pt x="52759" y="23678"/>
                  </a:cubicBezTo>
                  <a:cubicBezTo>
                    <a:pt x="52382" y="23678"/>
                    <a:pt x="52097" y="23837"/>
                    <a:pt x="51849" y="24116"/>
                  </a:cubicBezTo>
                  <a:cubicBezTo>
                    <a:pt x="51734" y="24249"/>
                    <a:pt x="51562" y="24330"/>
                    <a:pt x="51445" y="24459"/>
                  </a:cubicBezTo>
                  <a:cubicBezTo>
                    <a:pt x="51109" y="24823"/>
                    <a:pt x="51003" y="25248"/>
                    <a:pt x="51153" y="25727"/>
                  </a:cubicBezTo>
                  <a:cubicBezTo>
                    <a:pt x="51186" y="25831"/>
                    <a:pt x="51219" y="25935"/>
                    <a:pt x="51074" y="25964"/>
                  </a:cubicBezTo>
                  <a:cubicBezTo>
                    <a:pt x="50888" y="26001"/>
                    <a:pt x="50772" y="26138"/>
                    <a:pt x="50622" y="26231"/>
                  </a:cubicBezTo>
                  <a:cubicBezTo>
                    <a:pt x="50449" y="26339"/>
                    <a:pt x="50378" y="26482"/>
                    <a:pt x="50434" y="26676"/>
                  </a:cubicBezTo>
                  <a:cubicBezTo>
                    <a:pt x="50492" y="26878"/>
                    <a:pt x="50562" y="27079"/>
                    <a:pt x="50622" y="27284"/>
                  </a:cubicBezTo>
                  <a:cubicBezTo>
                    <a:pt x="50642" y="27350"/>
                    <a:pt x="50655" y="27421"/>
                    <a:pt x="50658" y="27488"/>
                  </a:cubicBezTo>
                  <a:cubicBezTo>
                    <a:pt x="50660" y="27517"/>
                    <a:pt x="50635" y="27564"/>
                    <a:pt x="50609" y="27573"/>
                  </a:cubicBezTo>
                  <a:cubicBezTo>
                    <a:pt x="50566" y="27589"/>
                    <a:pt x="50503" y="27614"/>
                    <a:pt x="50463" y="27614"/>
                  </a:cubicBezTo>
                  <a:cubicBezTo>
                    <a:pt x="50450" y="27614"/>
                    <a:pt x="50440" y="27611"/>
                    <a:pt x="50433" y="27606"/>
                  </a:cubicBezTo>
                  <a:cubicBezTo>
                    <a:pt x="50124" y="27330"/>
                    <a:pt x="49958" y="26683"/>
                    <a:pt x="50094" y="26346"/>
                  </a:cubicBezTo>
                  <a:cubicBezTo>
                    <a:pt x="50109" y="26311"/>
                    <a:pt x="50117" y="26278"/>
                    <a:pt x="50133" y="26247"/>
                  </a:cubicBezTo>
                  <a:cubicBezTo>
                    <a:pt x="50193" y="26120"/>
                    <a:pt x="50238" y="25978"/>
                    <a:pt x="50325" y="25871"/>
                  </a:cubicBezTo>
                  <a:cubicBezTo>
                    <a:pt x="50519" y="25633"/>
                    <a:pt x="50561" y="25371"/>
                    <a:pt x="50535" y="25073"/>
                  </a:cubicBezTo>
                  <a:cubicBezTo>
                    <a:pt x="50519" y="24895"/>
                    <a:pt x="50601" y="24724"/>
                    <a:pt x="50734" y="24595"/>
                  </a:cubicBezTo>
                  <a:cubicBezTo>
                    <a:pt x="50836" y="24496"/>
                    <a:pt x="50955" y="24413"/>
                    <a:pt x="51046" y="24305"/>
                  </a:cubicBezTo>
                  <a:cubicBezTo>
                    <a:pt x="51439" y="23836"/>
                    <a:pt x="51899" y="23459"/>
                    <a:pt x="52469" y="23218"/>
                  </a:cubicBezTo>
                  <a:cubicBezTo>
                    <a:pt x="52528" y="23193"/>
                    <a:pt x="52585" y="23129"/>
                    <a:pt x="52610" y="23068"/>
                  </a:cubicBezTo>
                  <a:cubicBezTo>
                    <a:pt x="52636" y="23014"/>
                    <a:pt x="52644" y="22915"/>
                    <a:pt x="52614" y="22879"/>
                  </a:cubicBezTo>
                  <a:cubicBezTo>
                    <a:pt x="52524" y="22774"/>
                    <a:pt x="52423" y="22659"/>
                    <a:pt x="52303" y="22606"/>
                  </a:cubicBezTo>
                  <a:cubicBezTo>
                    <a:pt x="52037" y="22491"/>
                    <a:pt x="51776" y="22439"/>
                    <a:pt x="51520" y="22439"/>
                  </a:cubicBezTo>
                  <a:close/>
                  <a:moveTo>
                    <a:pt x="24105" y="45469"/>
                  </a:moveTo>
                  <a:cubicBezTo>
                    <a:pt x="24155" y="45469"/>
                    <a:pt x="24215" y="45488"/>
                    <a:pt x="24245" y="45514"/>
                  </a:cubicBezTo>
                  <a:cubicBezTo>
                    <a:pt x="24433" y="45677"/>
                    <a:pt x="24627" y="45801"/>
                    <a:pt x="24890" y="45801"/>
                  </a:cubicBezTo>
                  <a:cubicBezTo>
                    <a:pt x="24916" y="45801"/>
                    <a:pt x="24950" y="45900"/>
                    <a:pt x="24964" y="45957"/>
                  </a:cubicBezTo>
                  <a:cubicBezTo>
                    <a:pt x="24970" y="45974"/>
                    <a:pt x="24928" y="46026"/>
                    <a:pt x="24905" y="46029"/>
                  </a:cubicBezTo>
                  <a:cubicBezTo>
                    <a:pt x="24664" y="46060"/>
                    <a:pt x="24425" y="46083"/>
                    <a:pt x="24184" y="46111"/>
                  </a:cubicBezTo>
                  <a:cubicBezTo>
                    <a:pt x="24182" y="46095"/>
                    <a:pt x="24182" y="46080"/>
                    <a:pt x="24181" y="46065"/>
                  </a:cubicBezTo>
                  <a:cubicBezTo>
                    <a:pt x="24128" y="46065"/>
                    <a:pt x="24075" y="46065"/>
                    <a:pt x="24023" y="46065"/>
                  </a:cubicBezTo>
                  <a:cubicBezTo>
                    <a:pt x="23971" y="46065"/>
                    <a:pt x="23918" y="46065"/>
                    <a:pt x="23865" y="46062"/>
                  </a:cubicBezTo>
                  <a:cubicBezTo>
                    <a:pt x="23845" y="46061"/>
                    <a:pt x="23825" y="46060"/>
                    <a:pt x="23805" y="46060"/>
                  </a:cubicBezTo>
                  <a:cubicBezTo>
                    <a:pt x="23495" y="46060"/>
                    <a:pt x="23236" y="46177"/>
                    <a:pt x="23026" y="46413"/>
                  </a:cubicBezTo>
                  <a:cubicBezTo>
                    <a:pt x="22957" y="46489"/>
                    <a:pt x="22876" y="46564"/>
                    <a:pt x="22788" y="46610"/>
                  </a:cubicBezTo>
                  <a:cubicBezTo>
                    <a:pt x="22779" y="46614"/>
                    <a:pt x="22769" y="46616"/>
                    <a:pt x="22758" y="46616"/>
                  </a:cubicBezTo>
                  <a:cubicBezTo>
                    <a:pt x="22713" y="46616"/>
                    <a:pt x="22651" y="46585"/>
                    <a:pt x="22604" y="46567"/>
                  </a:cubicBezTo>
                  <a:cubicBezTo>
                    <a:pt x="22595" y="46563"/>
                    <a:pt x="22595" y="46498"/>
                    <a:pt x="22611" y="46476"/>
                  </a:cubicBezTo>
                  <a:cubicBezTo>
                    <a:pt x="22694" y="46363"/>
                    <a:pt x="22760" y="46222"/>
                    <a:pt x="22871" y="46154"/>
                  </a:cubicBezTo>
                  <a:cubicBezTo>
                    <a:pt x="23254" y="45914"/>
                    <a:pt x="23651" y="45696"/>
                    <a:pt x="24050" y="45481"/>
                  </a:cubicBezTo>
                  <a:cubicBezTo>
                    <a:pt x="24064" y="45473"/>
                    <a:pt x="24084" y="45469"/>
                    <a:pt x="24105" y="45469"/>
                  </a:cubicBezTo>
                  <a:close/>
                  <a:moveTo>
                    <a:pt x="21436" y="46490"/>
                  </a:moveTo>
                  <a:cubicBezTo>
                    <a:pt x="21439" y="46490"/>
                    <a:pt x="21441" y="46490"/>
                    <a:pt x="21443" y="46491"/>
                  </a:cubicBezTo>
                  <a:cubicBezTo>
                    <a:pt x="21469" y="46504"/>
                    <a:pt x="21482" y="46540"/>
                    <a:pt x="21499" y="46564"/>
                  </a:cubicBezTo>
                  <a:cubicBezTo>
                    <a:pt x="21496" y="46597"/>
                    <a:pt x="21499" y="46634"/>
                    <a:pt x="21485" y="46657"/>
                  </a:cubicBezTo>
                  <a:cubicBezTo>
                    <a:pt x="21475" y="46677"/>
                    <a:pt x="21439" y="46685"/>
                    <a:pt x="21413" y="46696"/>
                  </a:cubicBezTo>
                  <a:cubicBezTo>
                    <a:pt x="21398" y="46636"/>
                    <a:pt x="21381" y="46578"/>
                    <a:pt x="21371" y="46519"/>
                  </a:cubicBezTo>
                  <a:cubicBezTo>
                    <a:pt x="21370" y="46512"/>
                    <a:pt x="21415" y="46490"/>
                    <a:pt x="21436" y="46490"/>
                  </a:cubicBezTo>
                  <a:close/>
                  <a:moveTo>
                    <a:pt x="59237" y="46138"/>
                  </a:moveTo>
                  <a:cubicBezTo>
                    <a:pt x="59237" y="46138"/>
                    <a:pt x="59236" y="46138"/>
                    <a:pt x="59236" y="46138"/>
                  </a:cubicBezTo>
                  <a:cubicBezTo>
                    <a:pt x="59182" y="46144"/>
                    <a:pt x="59113" y="46154"/>
                    <a:pt x="59078" y="46189"/>
                  </a:cubicBezTo>
                  <a:cubicBezTo>
                    <a:pt x="59010" y="46261"/>
                    <a:pt x="58926" y="46346"/>
                    <a:pt x="58911" y="46433"/>
                  </a:cubicBezTo>
                  <a:cubicBezTo>
                    <a:pt x="58899" y="46517"/>
                    <a:pt x="58954" y="46621"/>
                    <a:pt x="59008" y="46696"/>
                  </a:cubicBezTo>
                  <a:cubicBezTo>
                    <a:pt x="59032" y="46729"/>
                    <a:pt x="59105" y="46758"/>
                    <a:pt x="59152" y="46758"/>
                  </a:cubicBezTo>
                  <a:cubicBezTo>
                    <a:pt x="59167" y="46758"/>
                    <a:pt x="59179" y="46755"/>
                    <a:pt x="59186" y="46749"/>
                  </a:cubicBezTo>
                  <a:cubicBezTo>
                    <a:pt x="59258" y="46696"/>
                    <a:pt x="59302" y="46604"/>
                    <a:pt x="59348" y="46540"/>
                  </a:cubicBezTo>
                  <a:cubicBezTo>
                    <a:pt x="59327" y="46413"/>
                    <a:pt x="59312" y="46313"/>
                    <a:pt x="59289" y="46215"/>
                  </a:cubicBezTo>
                  <a:cubicBezTo>
                    <a:pt x="59281" y="46188"/>
                    <a:pt x="59251" y="46138"/>
                    <a:pt x="59237" y="46138"/>
                  </a:cubicBezTo>
                  <a:close/>
                  <a:moveTo>
                    <a:pt x="56478" y="47665"/>
                  </a:moveTo>
                  <a:cubicBezTo>
                    <a:pt x="56445" y="47665"/>
                    <a:pt x="56413" y="47675"/>
                    <a:pt x="56388" y="47695"/>
                  </a:cubicBezTo>
                  <a:cubicBezTo>
                    <a:pt x="56309" y="47759"/>
                    <a:pt x="56246" y="47844"/>
                    <a:pt x="56184" y="47927"/>
                  </a:cubicBezTo>
                  <a:cubicBezTo>
                    <a:pt x="56167" y="47952"/>
                    <a:pt x="56164" y="48013"/>
                    <a:pt x="56180" y="48028"/>
                  </a:cubicBezTo>
                  <a:cubicBezTo>
                    <a:pt x="56226" y="48071"/>
                    <a:pt x="56287" y="48096"/>
                    <a:pt x="56359" y="48140"/>
                  </a:cubicBezTo>
                  <a:cubicBezTo>
                    <a:pt x="56438" y="48086"/>
                    <a:pt x="56534" y="48041"/>
                    <a:pt x="56603" y="47969"/>
                  </a:cubicBezTo>
                  <a:cubicBezTo>
                    <a:pt x="56642" y="47927"/>
                    <a:pt x="56656" y="47838"/>
                    <a:pt x="56645" y="47779"/>
                  </a:cubicBezTo>
                  <a:cubicBezTo>
                    <a:pt x="56630" y="47710"/>
                    <a:pt x="56552" y="47665"/>
                    <a:pt x="56478" y="47665"/>
                  </a:cubicBezTo>
                  <a:close/>
                  <a:moveTo>
                    <a:pt x="28294" y="47752"/>
                  </a:moveTo>
                  <a:cubicBezTo>
                    <a:pt x="28347" y="47752"/>
                    <a:pt x="28411" y="47791"/>
                    <a:pt x="28460" y="47818"/>
                  </a:cubicBezTo>
                  <a:cubicBezTo>
                    <a:pt x="28474" y="47825"/>
                    <a:pt x="28477" y="47890"/>
                    <a:pt x="28463" y="47917"/>
                  </a:cubicBezTo>
                  <a:cubicBezTo>
                    <a:pt x="28342" y="48125"/>
                    <a:pt x="28172" y="48281"/>
                    <a:pt x="27959" y="48388"/>
                  </a:cubicBezTo>
                  <a:lnTo>
                    <a:pt x="27959" y="48388"/>
                  </a:lnTo>
                  <a:cubicBezTo>
                    <a:pt x="27963" y="48263"/>
                    <a:pt x="27961" y="48139"/>
                    <a:pt x="27986" y="48019"/>
                  </a:cubicBezTo>
                  <a:cubicBezTo>
                    <a:pt x="28019" y="47874"/>
                    <a:pt x="28133" y="47779"/>
                    <a:pt x="28278" y="47754"/>
                  </a:cubicBezTo>
                  <a:cubicBezTo>
                    <a:pt x="28283" y="47753"/>
                    <a:pt x="28289" y="47752"/>
                    <a:pt x="28294" y="47752"/>
                  </a:cubicBezTo>
                  <a:close/>
                  <a:moveTo>
                    <a:pt x="27958" y="48391"/>
                  </a:moveTo>
                  <a:cubicBezTo>
                    <a:pt x="27958" y="48405"/>
                    <a:pt x="27957" y="48419"/>
                    <a:pt x="27956" y="48432"/>
                  </a:cubicBezTo>
                  <a:lnTo>
                    <a:pt x="27903" y="48442"/>
                  </a:lnTo>
                  <a:cubicBezTo>
                    <a:pt x="27884" y="48464"/>
                    <a:pt x="27869" y="48485"/>
                    <a:pt x="27850" y="48507"/>
                  </a:cubicBezTo>
                  <a:cubicBezTo>
                    <a:pt x="27857" y="48487"/>
                    <a:pt x="27860" y="48457"/>
                    <a:pt x="27871" y="48449"/>
                  </a:cubicBezTo>
                  <a:cubicBezTo>
                    <a:pt x="27880" y="48444"/>
                    <a:pt x="27892" y="48447"/>
                    <a:pt x="27902" y="48444"/>
                  </a:cubicBezTo>
                  <a:cubicBezTo>
                    <a:pt x="27912" y="48432"/>
                    <a:pt x="27922" y="48421"/>
                    <a:pt x="27933" y="48408"/>
                  </a:cubicBezTo>
                  <a:cubicBezTo>
                    <a:pt x="27941" y="48402"/>
                    <a:pt x="27948" y="48397"/>
                    <a:pt x="27958" y="48391"/>
                  </a:cubicBezTo>
                  <a:close/>
                  <a:moveTo>
                    <a:pt x="25325" y="48845"/>
                  </a:moveTo>
                  <a:cubicBezTo>
                    <a:pt x="25355" y="48845"/>
                    <a:pt x="25387" y="48849"/>
                    <a:pt x="25421" y="48857"/>
                  </a:cubicBezTo>
                  <a:cubicBezTo>
                    <a:pt x="25436" y="48863"/>
                    <a:pt x="25444" y="48909"/>
                    <a:pt x="25456" y="48936"/>
                  </a:cubicBezTo>
                  <a:cubicBezTo>
                    <a:pt x="25377" y="49086"/>
                    <a:pt x="25260" y="49174"/>
                    <a:pt x="25093" y="49174"/>
                  </a:cubicBezTo>
                  <a:cubicBezTo>
                    <a:pt x="25081" y="49174"/>
                    <a:pt x="25070" y="49174"/>
                    <a:pt x="25058" y="49173"/>
                  </a:cubicBezTo>
                  <a:cubicBezTo>
                    <a:pt x="25030" y="49171"/>
                    <a:pt x="24992" y="49145"/>
                    <a:pt x="24980" y="49122"/>
                  </a:cubicBezTo>
                  <a:cubicBezTo>
                    <a:pt x="24970" y="49100"/>
                    <a:pt x="24977" y="49054"/>
                    <a:pt x="24993" y="49032"/>
                  </a:cubicBezTo>
                  <a:cubicBezTo>
                    <a:pt x="25082" y="48921"/>
                    <a:pt x="25189" y="48845"/>
                    <a:pt x="25325" y="48845"/>
                  </a:cubicBezTo>
                  <a:close/>
                  <a:moveTo>
                    <a:pt x="2627" y="49754"/>
                  </a:moveTo>
                  <a:lnTo>
                    <a:pt x="2627" y="49754"/>
                  </a:lnTo>
                  <a:cubicBezTo>
                    <a:pt x="2658" y="49781"/>
                    <a:pt x="2706" y="49803"/>
                    <a:pt x="2744" y="49826"/>
                  </a:cubicBezTo>
                  <a:cubicBezTo>
                    <a:pt x="2757" y="49803"/>
                    <a:pt x="2767" y="49778"/>
                    <a:pt x="2780" y="49755"/>
                  </a:cubicBezTo>
                  <a:cubicBezTo>
                    <a:pt x="2729" y="49755"/>
                    <a:pt x="2678" y="49755"/>
                    <a:pt x="2627" y="49754"/>
                  </a:cubicBezTo>
                  <a:close/>
                  <a:moveTo>
                    <a:pt x="3590" y="49731"/>
                  </a:moveTo>
                  <a:lnTo>
                    <a:pt x="3590" y="49731"/>
                  </a:lnTo>
                  <a:cubicBezTo>
                    <a:pt x="3453" y="49739"/>
                    <a:pt x="3313" y="49747"/>
                    <a:pt x="3172" y="49750"/>
                  </a:cubicBezTo>
                  <a:cubicBezTo>
                    <a:pt x="3183" y="49784"/>
                    <a:pt x="3193" y="49820"/>
                    <a:pt x="3211" y="49853"/>
                  </a:cubicBezTo>
                  <a:cubicBezTo>
                    <a:pt x="3235" y="49896"/>
                    <a:pt x="3314" y="49935"/>
                    <a:pt x="3369" y="49935"/>
                  </a:cubicBezTo>
                  <a:cubicBezTo>
                    <a:pt x="3372" y="49935"/>
                    <a:pt x="3374" y="49935"/>
                    <a:pt x="3377" y="49935"/>
                  </a:cubicBezTo>
                  <a:cubicBezTo>
                    <a:pt x="3435" y="49932"/>
                    <a:pt x="3521" y="49884"/>
                    <a:pt x="3542" y="49834"/>
                  </a:cubicBezTo>
                  <a:cubicBezTo>
                    <a:pt x="3559" y="49800"/>
                    <a:pt x="3574" y="49764"/>
                    <a:pt x="3590" y="49731"/>
                  </a:cubicBezTo>
                  <a:close/>
                  <a:moveTo>
                    <a:pt x="31465" y="50082"/>
                  </a:moveTo>
                  <a:lnTo>
                    <a:pt x="31493" y="50154"/>
                  </a:lnTo>
                  <a:lnTo>
                    <a:pt x="31436" y="50156"/>
                  </a:lnTo>
                  <a:lnTo>
                    <a:pt x="31465" y="50082"/>
                  </a:lnTo>
                  <a:close/>
                  <a:moveTo>
                    <a:pt x="30644" y="50471"/>
                  </a:moveTo>
                  <a:cubicBezTo>
                    <a:pt x="30695" y="50471"/>
                    <a:pt x="30736" y="50514"/>
                    <a:pt x="30756" y="50573"/>
                  </a:cubicBezTo>
                  <a:cubicBezTo>
                    <a:pt x="30761" y="50643"/>
                    <a:pt x="30728" y="50690"/>
                    <a:pt x="30658" y="50690"/>
                  </a:cubicBezTo>
                  <a:cubicBezTo>
                    <a:pt x="30650" y="50690"/>
                    <a:pt x="30642" y="50689"/>
                    <a:pt x="30634" y="50688"/>
                  </a:cubicBezTo>
                  <a:cubicBezTo>
                    <a:pt x="30576" y="50681"/>
                    <a:pt x="30523" y="50643"/>
                    <a:pt x="30469" y="50618"/>
                  </a:cubicBezTo>
                  <a:cubicBezTo>
                    <a:pt x="30512" y="50570"/>
                    <a:pt x="30548" y="50501"/>
                    <a:pt x="30602" y="50480"/>
                  </a:cubicBezTo>
                  <a:cubicBezTo>
                    <a:pt x="30617" y="50474"/>
                    <a:pt x="30631" y="50471"/>
                    <a:pt x="30644" y="50471"/>
                  </a:cubicBezTo>
                  <a:close/>
                  <a:moveTo>
                    <a:pt x="28901" y="48744"/>
                  </a:moveTo>
                  <a:cubicBezTo>
                    <a:pt x="28947" y="48744"/>
                    <a:pt x="29003" y="48762"/>
                    <a:pt x="29031" y="48788"/>
                  </a:cubicBezTo>
                  <a:cubicBezTo>
                    <a:pt x="29073" y="48827"/>
                    <a:pt x="29080" y="48909"/>
                    <a:pt x="29088" y="48973"/>
                  </a:cubicBezTo>
                  <a:cubicBezTo>
                    <a:pt x="29095" y="49006"/>
                    <a:pt x="29077" y="49046"/>
                    <a:pt x="29055" y="49072"/>
                  </a:cubicBezTo>
                  <a:cubicBezTo>
                    <a:pt x="28896" y="49254"/>
                    <a:pt x="28711" y="49422"/>
                    <a:pt x="28577" y="49620"/>
                  </a:cubicBezTo>
                  <a:cubicBezTo>
                    <a:pt x="28463" y="49793"/>
                    <a:pt x="28412" y="50005"/>
                    <a:pt x="28321" y="50191"/>
                  </a:cubicBezTo>
                  <a:cubicBezTo>
                    <a:pt x="28293" y="50245"/>
                    <a:pt x="28233" y="50280"/>
                    <a:pt x="28183" y="50321"/>
                  </a:cubicBezTo>
                  <a:cubicBezTo>
                    <a:pt x="28186" y="50331"/>
                    <a:pt x="28187" y="50342"/>
                    <a:pt x="28191" y="50351"/>
                  </a:cubicBezTo>
                  <a:cubicBezTo>
                    <a:pt x="28108" y="50431"/>
                    <a:pt x="28025" y="50513"/>
                    <a:pt x="27942" y="50593"/>
                  </a:cubicBezTo>
                  <a:cubicBezTo>
                    <a:pt x="27910" y="50599"/>
                    <a:pt x="27879" y="50603"/>
                    <a:pt x="27847" y="50609"/>
                  </a:cubicBezTo>
                  <a:cubicBezTo>
                    <a:pt x="27731" y="50678"/>
                    <a:pt x="27613" y="50744"/>
                    <a:pt x="27494" y="50807"/>
                  </a:cubicBezTo>
                  <a:cubicBezTo>
                    <a:pt x="27494" y="50807"/>
                    <a:pt x="27493" y="50807"/>
                    <a:pt x="27492" y="50807"/>
                  </a:cubicBezTo>
                  <a:cubicBezTo>
                    <a:pt x="27479" y="50807"/>
                    <a:pt x="27436" y="50773"/>
                    <a:pt x="27431" y="50751"/>
                  </a:cubicBezTo>
                  <a:cubicBezTo>
                    <a:pt x="27425" y="50725"/>
                    <a:pt x="27444" y="50672"/>
                    <a:pt x="27460" y="50668"/>
                  </a:cubicBezTo>
                  <a:cubicBezTo>
                    <a:pt x="27589" y="50645"/>
                    <a:pt x="27718" y="50628"/>
                    <a:pt x="27847" y="50608"/>
                  </a:cubicBezTo>
                  <a:cubicBezTo>
                    <a:pt x="27871" y="50593"/>
                    <a:pt x="27896" y="50580"/>
                    <a:pt x="27919" y="50567"/>
                  </a:cubicBezTo>
                  <a:cubicBezTo>
                    <a:pt x="28001" y="50487"/>
                    <a:pt x="28084" y="50408"/>
                    <a:pt x="28166" y="50329"/>
                  </a:cubicBezTo>
                  <a:cubicBezTo>
                    <a:pt x="28170" y="50326"/>
                    <a:pt x="28176" y="50322"/>
                    <a:pt x="28180" y="50319"/>
                  </a:cubicBezTo>
                  <a:cubicBezTo>
                    <a:pt x="28173" y="50295"/>
                    <a:pt x="28164" y="50272"/>
                    <a:pt x="28158" y="50249"/>
                  </a:cubicBezTo>
                  <a:cubicBezTo>
                    <a:pt x="27972" y="49389"/>
                    <a:pt x="27871" y="49315"/>
                    <a:pt x="28850" y="48755"/>
                  </a:cubicBezTo>
                  <a:cubicBezTo>
                    <a:pt x="28863" y="48747"/>
                    <a:pt x="28881" y="48744"/>
                    <a:pt x="28901" y="48744"/>
                  </a:cubicBezTo>
                  <a:close/>
                  <a:moveTo>
                    <a:pt x="17210" y="50847"/>
                  </a:moveTo>
                  <a:cubicBezTo>
                    <a:pt x="17225" y="50847"/>
                    <a:pt x="17246" y="50878"/>
                    <a:pt x="17266" y="50896"/>
                  </a:cubicBezTo>
                  <a:cubicBezTo>
                    <a:pt x="17237" y="50902"/>
                    <a:pt x="17208" y="50918"/>
                    <a:pt x="17178" y="50918"/>
                  </a:cubicBezTo>
                  <a:cubicBezTo>
                    <a:pt x="17150" y="50918"/>
                    <a:pt x="17121" y="50902"/>
                    <a:pt x="17092" y="50895"/>
                  </a:cubicBezTo>
                  <a:cubicBezTo>
                    <a:pt x="17131" y="50877"/>
                    <a:pt x="17168" y="50854"/>
                    <a:pt x="17208" y="50847"/>
                  </a:cubicBezTo>
                  <a:cubicBezTo>
                    <a:pt x="17209" y="50847"/>
                    <a:pt x="17209" y="50847"/>
                    <a:pt x="17210" y="50847"/>
                  </a:cubicBezTo>
                  <a:close/>
                  <a:moveTo>
                    <a:pt x="22509" y="50816"/>
                  </a:moveTo>
                  <a:lnTo>
                    <a:pt x="22595" y="50972"/>
                  </a:lnTo>
                  <a:cubicBezTo>
                    <a:pt x="22670" y="50974"/>
                    <a:pt x="22677" y="50995"/>
                    <a:pt x="22618" y="51034"/>
                  </a:cubicBezTo>
                  <a:cubicBezTo>
                    <a:pt x="22605" y="51015"/>
                    <a:pt x="22594" y="50996"/>
                    <a:pt x="22581" y="50976"/>
                  </a:cubicBezTo>
                  <a:cubicBezTo>
                    <a:pt x="22558" y="50923"/>
                    <a:pt x="22532" y="50869"/>
                    <a:pt x="22509" y="50816"/>
                  </a:cubicBezTo>
                  <a:close/>
                  <a:moveTo>
                    <a:pt x="25304" y="52327"/>
                  </a:moveTo>
                  <a:cubicBezTo>
                    <a:pt x="25336" y="52327"/>
                    <a:pt x="25370" y="52336"/>
                    <a:pt x="25403" y="52354"/>
                  </a:cubicBezTo>
                  <a:cubicBezTo>
                    <a:pt x="25425" y="52365"/>
                    <a:pt x="25449" y="52404"/>
                    <a:pt x="25445" y="52424"/>
                  </a:cubicBezTo>
                  <a:cubicBezTo>
                    <a:pt x="25427" y="52536"/>
                    <a:pt x="25308" y="52628"/>
                    <a:pt x="25193" y="52628"/>
                  </a:cubicBezTo>
                  <a:cubicBezTo>
                    <a:pt x="25181" y="52628"/>
                    <a:pt x="25169" y="52627"/>
                    <a:pt x="25157" y="52625"/>
                  </a:cubicBezTo>
                  <a:cubicBezTo>
                    <a:pt x="25129" y="52619"/>
                    <a:pt x="25106" y="52588"/>
                    <a:pt x="25083" y="52566"/>
                  </a:cubicBezTo>
                  <a:cubicBezTo>
                    <a:pt x="25102" y="52510"/>
                    <a:pt x="25109" y="52440"/>
                    <a:pt x="25145" y="52401"/>
                  </a:cubicBezTo>
                  <a:cubicBezTo>
                    <a:pt x="25190" y="52355"/>
                    <a:pt x="25245" y="52327"/>
                    <a:pt x="25304" y="52327"/>
                  </a:cubicBezTo>
                  <a:close/>
                  <a:moveTo>
                    <a:pt x="4743" y="53466"/>
                  </a:moveTo>
                  <a:lnTo>
                    <a:pt x="4743" y="53466"/>
                  </a:lnTo>
                  <a:cubicBezTo>
                    <a:pt x="4782" y="53495"/>
                    <a:pt x="4760" y="53509"/>
                    <a:pt x="4709" y="53516"/>
                  </a:cubicBezTo>
                  <a:cubicBezTo>
                    <a:pt x="4719" y="53500"/>
                    <a:pt x="4730" y="53482"/>
                    <a:pt x="4743" y="53466"/>
                  </a:cubicBezTo>
                  <a:close/>
                  <a:moveTo>
                    <a:pt x="4667" y="53532"/>
                  </a:moveTo>
                  <a:cubicBezTo>
                    <a:pt x="4673" y="53538"/>
                    <a:pt x="4678" y="53545"/>
                    <a:pt x="4684" y="53551"/>
                  </a:cubicBezTo>
                  <a:cubicBezTo>
                    <a:pt x="4679" y="53544"/>
                    <a:pt x="4674" y="53538"/>
                    <a:pt x="4667" y="53532"/>
                  </a:cubicBezTo>
                  <a:close/>
                  <a:moveTo>
                    <a:pt x="46145" y="52760"/>
                  </a:moveTo>
                  <a:cubicBezTo>
                    <a:pt x="46123" y="52760"/>
                    <a:pt x="46100" y="52763"/>
                    <a:pt x="46076" y="52770"/>
                  </a:cubicBezTo>
                  <a:cubicBezTo>
                    <a:pt x="45942" y="52809"/>
                    <a:pt x="45807" y="52853"/>
                    <a:pt x="45675" y="52899"/>
                  </a:cubicBezTo>
                  <a:cubicBezTo>
                    <a:pt x="45510" y="52957"/>
                    <a:pt x="45492" y="53084"/>
                    <a:pt x="45520" y="53232"/>
                  </a:cubicBezTo>
                  <a:cubicBezTo>
                    <a:pt x="45518" y="53268"/>
                    <a:pt x="45511" y="53305"/>
                    <a:pt x="45514" y="53340"/>
                  </a:cubicBezTo>
                  <a:cubicBezTo>
                    <a:pt x="45526" y="53458"/>
                    <a:pt x="45652" y="53556"/>
                    <a:pt x="45772" y="53556"/>
                  </a:cubicBezTo>
                  <a:cubicBezTo>
                    <a:pt x="45786" y="53556"/>
                    <a:pt x="45800" y="53555"/>
                    <a:pt x="45814" y="53552"/>
                  </a:cubicBezTo>
                  <a:cubicBezTo>
                    <a:pt x="46065" y="53500"/>
                    <a:pt x="46275" y="53380"/>
                    <a:pt x="46408" y="53160"/>
                  </a:cubicBezTo>
                  <a:cubicBezTo>
                    <a:pt x="46437" y="53112"/>
                    <a:pt x="46424" y="53020"/>
                    <a:pt x="46401" y="52961"/>
                  </a:cubicBezTo>
                  <a:cubicBezTo>
                    <a:pt x="46349" y="52832"/>
                    <a:pt x="46251" y="52760"/>
                    <a:pt x="46145" y="52760"/>
                  </a:cubicBezTo>
                  <a:close/>
                  <a:moveTo>
                    <a:pt x="2406" y="50768"/>
                  </a:moveTo>
                  <a:cubicBezTo>
                    <a:pt x="2299" y="50768"/>
                    <a:pt x="2169" y="50834"/>
                    <a:pt x="2113" y="50912"/>
                  </a:cubicBezTo>
                  <a:cubicBezTo>
                    <a:pt x="2005" y="51061"/>
                    <a:pt x="1934" y="51223"/>
                    <a:pt x="1938" y="51404"/>
                  </a:cubicBezTo>
                  <a:cubicBezTo>
                    <a:pt x="1942" y="51614"/>
                    <a:pt x="1971" y="51822"/>
                    <a:pt x="1991" y="52028"/>
                  </a:cubicBezTo>
                  <a:cubicBezTo>
                    <a:pt x="1984" y="52030"/>
                    <a:pt x="1975" y="52030"/>
                    <a:pt x="1968" y="52031"/>
                  </a:cubicBezTo>
                  <a:cubicBezTo>
                    <a:pt x="1985" y="52206"/>
                    <a:pt x="2028" y="52380"/>
                    <a:pt x="2021" y="52552"/>
                  </a:cubicBezTo>
                  <a:cubicBezTo>
                    <a:pt x="1998" y="52997"/>
                    <a:pt x="2153" y="53384"/>
                    <a:pt x="2361" y="53757"/>
                  </a:cubicBezTo>
                  <a:cubicBezTo>
                    <a:pt x="2391" y="53810"/>
                    <a:pt x="2463" y="53846"/>
                    <a:pt x="2522" y="53882"/>
                  </a:cubicBezTo>
                  <a:cubicBezTo>
                    <a:pt x="2533" y="53889"/>
                    <a:pt x="2549" y="53892"/>
                    <a:pt x="2565" y="53892"/>
                  </a:cubicBezTo>
                  <a:cubicBezTo>
                    <a:pt x="2584" y="53892"/>
                    <a:pt x="2602" y="53888"/>
                    <a:pt x="2615" y="53881"/>
                  </a:cubicBezTo>
                  <a:cubicBezTo>
                    <a:pt x="2645" y="53866"/>
                    <a:pt x="2688" y="53820"/>
                    <a:pt x="2681" y="53806"/>
                  </a:cubicBezTo>
                  <a:cubicBezTo>
                    <a:pt x="2473" y="53235"/>
                    <a:pt x="2635" y="52694"/>
                    <a:pt x="2806" y="52156"/>
                  </a:cubicBezTo>
                  <a:cubicBezTo>
                    <a:pt x="2902" y="51852"/>
                    <a:pt x="3024" y="51558"/>
                    <a:pt x="3122" y="51255"/>
                  </a:cubicBezTo>
                  <a:cubicBezTo>
                    <a:pt x="3138" y="51205"/>
                    <a:pt x="3097" y="51101"/>
                    <a:pt x="3053" y="51074"/>
                  </a:cubicBezTo>
                  <a:cubicBezTo>
                    <a:pt x="2871" y="50968"/>
                    <a:pt x="2681" y="50875"/>
                    <a:pt x="2490" y="50786"/>
                  </a:cubicBezTo>
                  <a:cubicBezTo>
                    <a:pt x="2466" y="50774"/>
                    <a:pt x="2437" y="50768"/>
                    <a:pt x="2406" y="50768"/>
                  </a:cubicBezTo>
                  <a:close/>
                  <a:moveTo>
                    <a:pt x="30906" y="53839"/>
                  </a:moveTo>
                  <a:lnTo>
                    <a:pt x="30981" y="53866"/>
                  </a:lnTo>
                  <a:lnTo>
                    <a:pt x="30905" y="53894"/>
                  </a:lnTo>
                  <a:lnTo>
                    <a:pt x="30906" y="53839"/>
                  </a:lnTo>
                  <a:close/>
                  <a:moveTo>
                    <a:pt x="33676" y="54050"/>
                  </a:moveTo>
                  <a:cubicBezTo>
                    <a:pt x="33701" y="54050"/>
                    <a:pt x="33726" y="54062"/>
                    <a:pt x="33750" y="54072"/>
                  </a:cubicBezTo>
                  <a:cubicBezTo>
                    <a:pt x="33740" y="54093"/>
                    <a:pt x="33732" y="54129"/>
                    <a:pt x="33723" y="54129"/>
                  </a:cubicBezTo>
                  <a:cubicBezTo>
                    <a:pt x="33696" y="54129"/>
                    <a:pt x="33667" y="54113"/>
                    <a:pt x="33640" y="54105"/>
                  </a:cubicBezTo>
                  <a:cubicBezTo>
                    <a:pt x="33651" y="54086"/>
                    <a:pt x="33660" y="54050"/>
                    <a:pt x="33669" y="54050"/>
                  </a:cubicBezTo>
                  <a:cubicBezTo>
                    <a:pt x="33671" y="54050"/>
                    <a:pt x="33673" y="54050"/>
                    <a:pt x="33676" y="54050"/>
                  </a:cubicBezTo>
                  <a:close/>
                  <a:moveTo>
                    <a:pt x="30335" y="54290"/>
                  </a:moveTo>
                  <a:cubicBezTo>
                    <a:pt x="30355" y="54290"/>
                    <a:pt x="30375" y="54324"/>
                    <a:pt x="30397" y="54340"/>
                  </a:cubicBezTo>
                  <a:cubicBezTo>
                    <a:pt x="30387" y="54366"/>
                    <a:pt x="30383" y="54402"/>
                    <a:pt x="30364" y="54413"/>
                  </a:cubicBezTo>
                  <a:cubicBezTo>
                    <a:pt x="30359" y="54416"/>
                    <a:pt x="30352" y="54417"/>
                    <a:pt x="30345" y="54417"/>
                  </a:cubicBezTo>
                  <a:cubicBezTo>
                    <a:pt x="30325" y="54417"/>
                    <a:pt x="30300" y="54409"/>
                    <a:pt x="30289" y="54397"/>
                  </a:cubicBezTo>
                  <a:cubicBezTo>
                    <a:pt x="30229" y="54333"/>
                    <a:pt x="30245" y="54290"/>
                    <a:pt x="30335" y="54290"/>
                  </a:cubicBezTo>
                  <a:close/>
                  <a:moveTo>
                    <a:pt x="5067" y="54700"/>
                  </a:moveTo>
                  <a:cubicBezTo>
                    <a:pt x="5050" y="54700"/>
                    <a:pt x="5023" y="54711"/>
                    <a:pt x="4983" y="54740"/>
                  </a:cubicBezTo>
                  <a:cubicBezTo>
                    <a:pt x="5023" y="54762"/>
                    <a:pt x="5062" y="54782"/>
                    <a:pt x="5102" y="54803"/>
                  </a:cubicBezTo>
                  <a:cubicBezTo>
                    <a:pt x="5100" y="54757"/>
                    <a:pt x="5106" y="54700"/>
                    <a:pt x="5067" y="54700"/>
                  </a:cubicBezTo>
                  <a:close/>
                  <a:moveTo>
                    <a:pt x="50849" y="55114"/>
                  </a:moveTo>
                  <a:cubicBezTo>
                    <a:pt x="50854" y="55114"/>
                    <a:pt x="50859" y="55115"/>
                    <a:pt x="50863" y="55116"/>
                  </a:cubicBezTo>
                  <a:cubicBezTo>
                    <a:pt x="50954" y="55147"/>
                    <a:pt x="50957" y="55166"/>
                    <a:pt x="50877" y="55166"/>
                  </a:cubicBezTo>
                  <a:cubicBezTo>
                    <a:pt x="50869" y="55166"/>
                    <a:pt x="50859" y="55165"/>
                    <a:pt x="50849" y="55165"/>
                  </a:cubicBezTo>
                  <a:cubicBezTo>
                    <a:pt x="50825" y="55152"/>
                    <a:pt x="50803" y="55142"/>
                    <a:pt x="50780" y="55129"/>
                  </a:cubicBezTo>
                  <a:cubicBezTo>
                    <a:pt x="50802" y="55124"/>
                    <a:pt x="50827" y="55114"/>
                    <a:pt x="50849" y="55114"/>
                  </a:cubicBezTo>
                  <a:close/>
                  <a:moveTo>
                    <a:pt x="32980" y="55209"/>
                  </a:moveTo>
                  <a:cubicBezTo>
                    <a:pt x="32986" y="55209"/>
                    <a:pt x="32990" y="55210"/>
                    <a:pt x="32991" y="55212"/>
                  </a:cubicBezTo>
                  <a:cubicBezTo>
                    <a:pt x="33023" y="55252"/>
                    <a:pt x="33049" y="55301"/>
                    <a:pt x="33077" y="55350"/>
                  </a:cubicBezTo>
                  <a:cubicBezTo>
                    <a:pt x="33045" y="55359"/>
                    <a:pt x="33015" y="55375"/>
                    <a:pt x="32992" y="55375"/>
                  </a:cubicBezTo>
                  <a:cubicBezTo>
                    <a:pt x="32989" y="55375"/>
                    <a:pt x="32986" y="55375"/>
                    <a:pt x="32983" y="55374"/>
                  </a:cubicBezTo>
                  <a:cubicBezTo>
                    <a:pt x="32899" y="55357"/>
                    <a:pt x="32877" y="55303"/>
                    <a:pt x="32920" y="55234"/>
                  </a:cubicBezTo>
                  <a:cubicBezTo>
                    <a:pt x="32927" y="55221"/>
                    <a:pt x="32962" y="55209"/>
                    <a:pt x="32980" y="55209"/>
                  </a:cubicBezTo>
                  <a:close/>
                  <a:moveTo>
                    <a:pt x="28281" y="54342"/>
                  </a:moveTo>
                  <a:cubicBezTo>
                    <a:pt x="28359" y="54342"/>
                    <a:pt x="28461" y="54392"/>
                    <a:pt x="28514" y="54449"/>
                  </a:cubicBezTo>
                  <a:cubicBezTo>
                    <a:pt x="28628" y="54571"/>
                    <a:pt x="28711" y="54722"/>
                    <a:pt x="28807" y="54862"/>
                  </a:cubicBezTo>
                  <a:cubicBezTo>
                    <a:pt x="28811" y="54856"/>
                    <a:pt x="28814" y="54855"/>
                    <a:pt x="28817" y="54849"/>
                  </a:cubicBezTo>
                  <a:lnTo>
                    <a:pt x="28837" y="54796"/>
                  </a:lnTo>
                  <a:lnTo>
                    <a:pt x="28816" y="54878"/>
                  </a:lnTo>
                  <a:lnTo>
                    <a:pt x="28804" y="54862"/>
                  </a:lnTo>
                  <a:lnTo>
                    <a:pt x="28804" y="54862"/>
                  </a:lnTo>
                  <a:cubicBezTo>
                    <a:pt x="28523" y="55116"/>
                    <a:pt x="28532" y="55364"/>
                    <a:pt x="28814" y="55626"/>
                  </a:cubicBezTo>
                  <a:cubicBezTo>
                    <a:pt x="28869" y="55679"/>
                    <a:pt x="28826" y="55766"/>
                    <a:pt x="28747" y="55786"/>
                  </a:cubicBezTo>
                  <a:cubicBezTo>
                    <a:pt x="28621" y="55818"/>
                    <a:pt x="28489" y="55839"/>
                    <a:pt x="28363" y="55865"/>
                  </a:cubicBezTo>
                  <a:lnTo>
                    <a:pt x="28363" y="55865"/>
                  </a:lnTo>
                  <a:cubicBezTo>
                    <a:pt x="28259" y="55700"/>
                    <a:pt x="28151" y="55537"/>
                    <a:pt x="28057" y="55366"/>
                  </a:cubicBezTo>
                  <a:cubicBezTo>
                    <a:pt x="27907" y="55102"/>
                    <a:pt x="27917" y="54822"/>
                    <a:pt x="28032" y="54554"/>
                  </a:cubicBezTo>
                  <a:cubicBezTo>
                    <a:pt x="28069" y="54468"/>
                    <a:pt x="28163" y="54366"/>
                    <a:pt x="28247" y="54346"/>
                  </a:cubicBezTo>
                  <a:cubicBezTo>
                    <a:pt x="28258" y="54343"/>
                    <a:pt x="28269" y="54342"/>
                    <a:pt x="28281" y="54342"/>
                  </a:cubicBezTo>
                  <a:close/>
                  <a:moveTo>
                    <a:pt x="53527" y="55836"/>
                  </a:moveTo>
                  <a:cubicBezTo>
                    <a:pt x="53530" y="55836"/>
                    <a:pt x="53558" y="55867"/>
                    <a:pt x="53574" y="55882"/>
                  </a:cubicBezTo>
                  <a:lnTo>
                    <a:pt x="53627" y="56045"/>
                  </a:lnTo>
                  <a:cubicBezTo>
                    <a:pt x="53600" y="55990"/>
                    <a:pt x="53575" y="55937"/>
                    <a:pt x="53550" y="55882"/>
                  </a:cubicBezTo>
                  <a:cubicBezTo>
                    <a:pt x="53533" y="55886"/>
                    <a:pt x="53520" y="55887"/>
                    <a:pt x="53510" y="55887"/>
                  </a:cubicBezTo>
                  <a:cubicBezTo>
                    <a:pt x="53477" y="55887"/>
                    <a:pt x="53481" y="55870"/>
                    <a:pt x="53527" y="55837"/>
                  </a:cubicBezTo>
                  <a:cubicBezTo>
                    <a:pt x="53527" y="55836"/>
                    <a:pt x="53527" y="55836"/>
                    <a:pt x="53527" y="55836"/>
                  </a:cubicBezTo>
                  <a:close/>
                  <a:moveTo>
                    <a:pt x="39114" y="55937"/>
                  </a:moveTo>
                  <a:cubicBezTo>
                    <a:pt x="39131" y="55937"/>
                    <a:pt x="39150" y="55945"/>
                    <a:pt x="39172" y="55963"/>
                  </a:cubicBezTo>
                  <a:cubicBezTo>
                    <a:pt x="39190" y="55981"/>
                    <a:pt x="39197" y="56033"/>
                    <a:pt x="39185" y="56059"/>
                  </a:cubicBezTo>
                  <a:cubicBezTo>
                    <a:pt x="39149" y="56128"/>
                    <a:pt x="39107" y="56195"/>
                    <a:pt x="39064" y="56261"/>
                  </a:cubicBezTo>
                  <a:cubicBezTo>
                    <a:pt x="39064" y="56284"/>
                    <a:pt x="39064" y="56307"/>
                    <a:pt x="39067" y="56333"/>
                  </a:cubicBezTo>
                  <a:lnTo>
                    <a:pt x="38981" y="56349"/>
                  </a:lnTo>
                  <a:lnTo>
                    <a:pt x="38981" y="56349"/>
                  </a:lnTo>
                  <a:lnTo>
                    <a:pt x="39040" y="56306"/>
                  </a:lnTo>
                  <a:cubicBezTo>
                    <a:pt x="39048" y="56291"/>
                    <a:pt x="39055" y="56276"/>
                    <a:pt x="39064" y="56261"/>
                  </a:cubicBezTo>
                  <a:cubicBezTo>
                    <a:pt x="39063" y="56185"/>
                    <a:pt x="39057" y="56112"/>
                    <a:pt x="39060" y="56037"/>
                  </a:cubicBezTo>
                  <a:cubicBezTo>
                    <a:pt x="39061" y="55971"/>
                    <a:pt x="39081" y="55937"/>
                    <a:pt x="39114" y="55937"/>
                  </a:cubicBezTo>
                  <a:close/>
                  <a:moveTo>
                    <a:pt x="53007" y="55940"/>
                  </a:moveTo>
                  <a:cubicBezTo>
                    <a:pt x="53029" y="56004"/>
                    <a:pt x="53053" y="56068"/>
                    <a:pt x="53069" y="56132"/>
                  </a:cubicBezTo>
                  <a:cubicBezTo>
                    <a:pt x="53086" y="56198"/>
                    <a:pt x="53093" y="56268"/>
                    <a:pt x="53118" y="56415"/>
                  </a:cubicBezTo>
                  <a:cubicBezTo>
                    <a:pt x="53116" y="56435"/>
                    <a:pt x="53108" y="56532"/>
                    <a:pt x="53083" y="56627"/>
                  </a:cubicBezTo>
                  <a:cubicBezTo>
                    <a:pt x="53081" y="56641"/>
                    <a:pt x="53038" y="56656"/>
                    <a:pt x="53009" y="56656"/>
                  </a:cubicBezTo>
                  <a:cubicBezTo>
                    <a:pt x="53004" y="56656"/>
                    <a:pt x="53000" y="56656"/>
                    <a:pt x="52996" y="56654"/>
                  </a:cubicBezTo>
                  <a:cubicBezTo>
                    <a:pt x="52775" y="56583"/>
                    <a:pt x="52699" y="56383"/>
                    <a:pt x="52816" y="56164"/>
                  </a:cubicBezTo>
                  <a:cubicBezTo>
                    <a:pt x="52861" y="56080"/>
                    <a:pt x="52943" y="56014"/>
                    <a:pt x="53007" y="55940"/>
                  </a:cubicBezTo>
                  <a:close/>
                  <a:moveTo>
                    <a:pt x="27802" y="55798"/>
                  </a:moveTo>
                  <a:cubicBezTo>
                    <a:pt x="27858" y="55798"/>
                    <a:pt x="27919" y="55825"/>
                    <a:pt x="27976" y="55834"/>
                  </a:cubicBezTo>
                  <a:cubicBezTo>
                    <a:pt x="28104" y="55855"/>
                    <a:pt x="28230" y="55877"/>
                    <a:pt x="28359" y="55898"/>
                  </a:cubicBezTo>
                  <a:cubicBezTo>
                    <a:pt x="28356" y="55890"/>
                    <a:pt x="28351" y="55880"/>
                    <a:pt x="28349" y="55868"/>
                  </a:cubicBezTo>
                  <a:cubicBezTo>
                    <a:pt x="28355" y="55867"/>
                    <a:pt x="28357" y="55867"/>
                    <a:pt x="28362" y="55866"/>
                  </a:cubicBezTo>
                  <a:lnTo>
                    <a:pt x="28362" y="55866"/>
                  </a:lnTo>
                  <a:cubicBezTo>
                    <a:pt x="28370" y="55877"/>
                    <a:pt x="28377" y="55890"/>
                    <a:pt x="28385" y="55903"/>
                  </a:cubicBezTo>
                  <a:cubicBezTo>
                    <a:pt x="28377" y="55901"/>
                    <a:pt x="28367" y="55901"/>
                    <a:pt x="28359" y="55898"/>
                  </a:cubicBezTo>
                  <a:lnTo>
                    <a:pt x="28359" y="55898"/>
                  </a:lnTo>
                  <a:cubicBezTo>
                    <a:pt x="28405" y="56019"/>
                    <a:pt x="28460" y="56138"/>
                    <a:pt x="28474" y="56261"/>
                  </a:cubicBezTo>
                  <a:cubicBezTo>
                    <a:pt x="28486" y="56392"/>
                    <a:pt x="28474" y="56541"/>
                    <a:pt x="28424" y="56662"/>
                  </a:cubicBezTo>
                  <a:cubicBezTo>
                    <a:pt x="28356" y="56817"/>
                    <a:pt x="28239" y="56951"/>
                    <a:pt x="28143" y="57095"/>
                  </a:cubicBezTo>
                  <a:cubicBezTo>
                    <a:pt x="28112" y="57143"/>
                    <a:pt x="28083" y="57167"/>
                    <a:pt x="28057" y="57167"/>
                  </a:cubicBezTo>
                  <a:cubicBezTo>
                    <a:pt x="28038" y="57167"/>
                    <a:pt x="28022" y="57155"/>
                    <a:pt x="28008" y="57129"/>
                  </a:cubicBezTo>
                  <a:cubicBezTo>
                    <a:pt x="27993" y="57102"/>
                    <a:pt x="27993" y="57065"/>
                    <a:pt x="27996" y="57032"/>
                  </a:cubicBezTo>
                  <a:cubicBezTo>
                    <a:pt x="27998" y="56999"/>
                    <a:pt x="28003" y="56963"/>
                    <a:pt x="28015" y="56931"/>
                  </a:cubicBezTo>
                  <a:cubicBezTo>
                    <a:pt x="28092" y="56742"/>
                    <a:pt x="28207" y="56565"/>
                    <a:pt x="28148" y="56340"/>
                  </a:cubicBezTo>
                  <a:cubicBezTo>
                    <a:pt x="28080" y="56082"/>
                    <a:pt x="27827" y="56112"/>
                    <a:pt x="27668" y="55999"/>
                  </a:cubicBezTo>
                  <a:cubicBezTo>
                    <a:pt x="27646" y="55984"/>
                    <a:pt x="27628" y="55924"/>
                    <a:pt x="27639" y="55911"/>
                  </a:cubicBezTo>
                  <a:cubicBezTo>
                    <a:pt x="27676" y="55867"/>
                    <a:pt x="27724" y="55809"/>
                    <a:pt x="27775" y="55801"/>
                  </a:cubicBezTo>
                  <a:cubicBezTo>
                    <a:pt x="27784" y="55799"/>
                    <a:pt x="27793" y="55798"/>
                    <a:pt x="27802" y="55798"/>
                  </a:cubicBezTo>
                  <a:close/>
                  <a:moveTo>
                    <a:pt x="57222" y="56717"/>
                  </a:moveTo>
                  <a:cubicBezTo>
                    <a:pt x="57438" y="56717"/>
                    <a:pt x="57649" y="56796"/>
                    <a:pt x="57860" y="56867"/>
                  </a:cubicBezTo>
                  <a:cubicBezTo>
                    <a:pt x="57896" y="56880"/>
                    <a:pt x="57912" y="56974"/>
                    <a:pt x="57922" y="57035"/>
                  </a:cubicBezTo>
                  <a:cubicBezTo>
                    <a:pt x="57925" y="57059"/>
                    <a:pt x="57887" y="57106"/>
                    <a:pt x="57860" y="57115"/>
                  </a:cubicBezTo>
                  <a:cubicBezTo>
                    <a:pt x="57732" y="57167"/>
                    <a:pt x="57603" y="57208"/>
                    <a:pt x="57500" y="57244"/>
                  </a:cubicBezTo>
                  <a:cubicBezTo>
                    <a:pt x="57313" y="57151"/>
                    <a:pt x="57134" y="57130"/>
                    <a:pt x="56958" y="57130"/>
                  </a:cubicBezTo>
                  <a:cubicBezTo>
                    <a:pt x="56852" y="57130"/>
                    <a:pt x="56746" y="57138"/>
                    <a:pt x="56640" y="57142"/>
                  </a:cubicBezTo>
                  <a:cubicBezTo>
                    <a:pt x="56639" y="57142"/>
                    <a:pt x="56637" y="57142"/>
                    <a:pt x="56635" y="57142"/>
                  </a:cubicBezTo>
                  <a:cubicBezTo>
                    <a:pt x="56548" y="57142"/>
                    <a:pt x="56452" y="57070"/>
                    <a:pt x="56366" y="57022"/>
                  </a:cubicBezTo>
                  <a:cubicBezTo>
                    <a:pt x="56339" y="57007"/>
                    <a:pt x="56318" y="56966"/>
                    <a:pt x="56312" y="56936"/>
                  </a:cubicBezTo>
                  <a:cubicBezTo>
                    <a:pt x="56309" y="56907"/>
                    <a:pt x="56326" y="56848"/>
                    <a:pt x="56341" y="56845"/>
                  </a:cubicBezTo>
                  <a:cubicBezTo>
                    <a:pt x="56369" y="56841"/>
                    <a:pt x="56398" y="56839"/>
                    <a:pt x="56426" y="56839"/>
                  </a:cubicBezTo>
                  <a:cubicBezTo>
                    <a:pt x="56501" y="56839"/>
                    <a:pt x="56576" y="56850"/>
                    <a:pt x="56651" y="56850"/>
                  </a:cubicBezTo>
                  <a:cubicBezTo>
                    <a:pt x="56720" y="56850"/>
                    <a:pt x="56788" y="56841"/>
                    <a:pt x="56854" y="56807"/>
                  </a:cubicBezTo>
                  <a:cubicBezTo>
                    <a:pt x="56978" y="56742"/>
                    <a:pt x="57101" y="56717"/>
                    <a:pt x="57222" y="56717"/>
                  </a:cubicBezTo>
                  <a:close/>
                  <a:moveTo>
                    <a:pt x="43308" y="57079"/>
                  </a:moveTo>
                  <a:cubicBezTo>
                    <a:pt x="43236" y="57079"/>
                    <a:pt x="43165" y="57096"/>
                    <a:pt x="43100" y="57131"/>
                  </a:cubicBezTo>
                  <a:cubicBezTo>
                    <a:pt x="43017" y="57175"/>
                    <a:pt x="42953" y="57271"/>
                    <a:pt x="42912" y="57359"/>
                  </a:cubicBezTo>
                  <a:cubicBezTo>
                    <a:pt x="42892" y="57398"/>
                    <a:pt x="42931" y="57513"/>
                    <a:pt x="42970" y="57530"/>
                  </a:cubicBezTo>
                  <a:cubicBezTo>
                    <a:pt x="43125" y="57596"/>
                    <a:pt x="43290" y="57634"/>
                    <a:pt x="43382" y="57662"/>
                  </a:cubicBezTo>
                  <a:cubicBezTo>
                    <a:pt x="43463" y="57668"/>
                    <a:pt x="43506" y="57676"/>
                    <a:pt x="43534" y="57676"/>
                  </a:cubicBezTo>
                  <a:cubicBezTo>
                    <a:pt x="43544" y="57676"/>
                    <a:pt x="43552" y="57675"/>
                    <a:pt x="43560" y="57673"/>
                  </a:cubicBezTo>
                  <a:cubicBezTo>
                    <a:pt x="43623" y="57652"/>
                    <a:pt x="43687" y="57626"/>
                    <a:pt x="43739" y="57586"/>
                  </a:cubicBezTo>
                  <a:cubicBezTo>
                    <a:pt x="43799" y="57538"/>
                    <a:pt x="43795" y="57382"/>
                    <a:pt x="43735" y="57303"/>
                  </a:cubicBezTo>
                  <a:cubicBezTo>
                    <a:pt x="43637" y="57164"/>
                    <a:pt x="43471" y="57079"/>
                    <a:pt x="43308" y="57079"/>
                  </a:cubicBezTo>
                  <a:close/>
                  <a:moveTo>
                    <a:pt x="29743" y="55127"/>
                  </a:moveTo>
                  <a:cubicBezTo>
                    <a:pt x="29764" y="55127"/>
                    <a:pt x="29784" y="55129"/>
                    <a:pt x="29800" y="55133"/>
                  </a:cubicBezTo>
                  <a:cubicBezTo>
                    <a:pt x="30010" y="55188"/>
                    <a:pt x="30193" y="55291"/>
                    <a:pt x="30264" y="55515"/>
                  </a:cubicBezTo>
                  <a:cubicBezTo>
                    <a:pt x="30335" y="55748"/>
                    <a:pt x="30385" y="55983"/>
                    <a:pt x="30360" y="56238"/>
                  </a:cubicBezTo>
                  <a:cubicBezTo>
                    <a:pt x="30324" y="56584"/>
                    <a:pt x="30328" y="56934"/>
                    <a:pt x="30317" y="57210"/>
                  </a:cubicBezTo>
                  <a:cubicBezTo>
                    <a:pt x="30358" y="57386"/>
                    <a:pt x="30400" y="57488"/>
                    <a:pt x="30401" y="57590"/>
                  </a:cubicBezTo>
                  <a:cubicBezTo>
                    <a:pt x="30403" y="57688"/>
                    <a:pt x="30396" y="57833"/>
                    <a:pt x="30337" y="57870"/>
                  </a:cubicBezTo>
                  <a:cubicBezTo>
                    <a:pt x="30312" y="57885"/>
                    <a:pt x="30291" y="57892"/>
                    <a:pt x="30272" y="57892"/>
                  </a:cubicBezTo>
                  <a:cubicBezTo>
                    <a:pt x="30200" y="57892"/>
                    <a:pt x="30165" y="57795"/>
                    <a:pt x="30121" y="57725"/>
                  </a:cubicBezTo>
                  <a:cubicBezTo>
                    <a:pt x="30073" y="57642"/>
                    <a:pt x="29999" y="57534"/>
                    <a:pt x="29916" y="57517"/>
                  </a:cubicBezTo>
                  <a:cubicBezTo>
                    <a:pt x="29718" y="57469"/>
                    <a:pt x="29619" y="57347"/>
                    <a:pt x="29562" y="57172"/>
                  </a:cubicBezTo>
                  <a:cubicBezTo>
                    <a:pt x="29529" y="57072"/>
                    <a:pt x="29504" y="56970"/>
                    <a:pt x="29483" y="56867"/>
                  </a:cubicBezTo>
                  <a:cubicBezTo>
                    <a:pt x="29427" y="56597"/>
                    <a:pt x="29312" y="56326"/>
                    <a:pt x="29484" y="56055"/>
                  </a:cubicBezTo>
                  <a:cubicBezTo>
                    <a:pt x="29421" y="55938"/>
                    <a:pt x="29360" y="55822"/>
                    <a:pt x="29295" y="55707"/>
                  </a:cubicBezTo>
                  <a:cubicBezTo>
                    <a:pt x="29397" y="55525"/>
                    <a:pt x="29492" y="55341"/>
                    <a:pt x="29608" y="55171"/>
                  </a:cubicBezTo>
                  <a:cubicBezTo>
                    <a:pt x="29627" y="55142"/>
                    <a:pt x="29688" y="55127"/>
                    <a:pt x="29743" y="55127"/>
                  </a:cubicBezTo>
                  <a:close/>
                  <a:moveTo>
                    <a:pt x="61159" y="57469"/>
                  </a:moveTo>
                  <a:cubicBezTo>
                    <a:pt x="61169" y="57469"/>
                    <a:pt x="61211" y="57530"/>
                    <a:pt x="61204" y="57551"/>
                  </a:cubicBezTo>
                  <a:cubicBezTo>
                    <a:pt x="61119" y="57838"/>
                    <a:pt x="60839" y="57833"/>
                    <a:pt x="60658" y="57969"/>
                  </a:cubicBezTo>
                  <a:cubicBezTo>
                    <a:pt x="60607" y="57900"/>
                    <a:pt x="60565" y="57863"/>
                    <a:pt x="60571" y="57850"/>
                  </a:cubicBezTo>
                  <a:cubicBezTo>
                    <a:pt x="60698" y="57619"/>
                    <a:pt x="60919" y="57531"/>
                    <a:pt x="61159" y="57469"/>
                  </a:cubicBezTo>
                  <a:cubicBezTo>
                    <a:pt x="61159" y="57469"/>
                    <a:pt x="61159" y="57469"/>
                    <a:pt x="61159" y="57469"/>
                  </a:cubicBezTo>
                  <a:close/>
                  <a:moveTo>
                    <a:pt x="28658" y="58457"/>
                  </a:moveTo>
                  <a:cubicBezTo>
                    <a:pt x="28651" y="58484"/>
                    <a:pt x="28645" y="58508"/>
                    <a:pt x="28638" y="58536"/>
                  </a:cubicBezTo>
                  <a:cubicBezTo>
                    <a:pt x="28638" y="58534"/>
                    <a:pt x="28638" y="58531"/>
                    <a:pt x="28639" y="58528"/>
                  </a:cubicBezTo>
                  <a:cubicBezTo>
                    <a:pt x="28643" y="58505"/>
                    <a:pt x="28651" y="58481"/>
                    <a:pt x="28658" y="58457"/>
                  </a:cubicBezTo>
                  <a:close/>
                  <a:moveTo>
                    <a:pt x="56074" y="58659"/>
                  </a:moveTo>
                  <a:lnTo>
                    <a:pt x="56110" y="58686"/>
                  </a:lnTo>
                  <a:lnTo>
                    <a:pt x="56049" y="58675"/>
                  </a:lnTo>
                  <a:lnTo>
                    <a:pt x="56074" y="58659"/>
                  </a:lnTo>
                  <a:close/>
                  <a:moveTo>
                    <a:pt x="56626" y="58807"/>
                  </a:moveTo>
                  <a:lnTo>
                    <a:pt x="56648" y="58874"/>
                  </a:lnTo>
                  <a:lnTo>
                    <a:pt x="56603" y="58874"/>
                  </a:lnTo>
                  <a:lnTo>
                    <a:pt x="56626" y="58807"/>
                  </a:lnTo>
                  <a:close/>
                  <a:moveTo>
                    <a:pt x="35403" y="59161"/>
                  </a:moveTo>
                  <a:lnTo>
                    <a:pt x="35402" y="59224"/>
                  </a:lnTo>
                  <a:lnTo>
                    <a:pt x="35310" y="59194"/>
                  </a:lnTo>
                  <a:lnTo>
                    <a:pt x="35403" y="59161"/>
                  </a:lnTo>
                  <a:close/>
                  <a:moveTo>
                    <a:pt x="30400" y="58496"/>
                  </a:moveTo>
                  <a:cubicBezTo>
                    <a:pt x="30404" y="58496"/>
                    <a:pt x="30407" y="58497"/>
                    <a:pt x="30408" y="58498"/>
                  </a:cubicBezTo>
                  <a:cubicBezTo>
                    <a:pt x="30431" y="58521"/>
                    <a:pt x="30454" y="58554"/>
                    <a:pt x="30459" y="58587"/>
                  </a:cubicBezTo>
                  <a:cubicBezTo>
                    <a:pt x="30509" y="58955"/>
                    <a:pt x="30426" y="59270"/>
                    <a:pt x="30109" y="59490"/>
                  </a:cubicBezTo>
                  <a:cubicBezTo>
                    <a:pt x="30113" y="59503"/>
                    <a:pt x="30109" y="59517"/>
                    <a:pt x="30113" y="59529"/>
                  </a:cubicBezTo>
                  <a:lnTo>
                    <a:pt x="30057" y="59539"/>
                  </a:lnTo>
                  <a:lnTo>
                    <a:pt x="30057" y="59539"/>
                  </a:lnTo>
                  <a:lnTo>
                    <a:pt x="30087" y="59510"/>
                  </a:lnTo>
                  <a:cubicBezTo>
                    <a:pt x="30096" y="59503"/>
                    <a:pt x="30100" y="59496"/>
                    <a:pt x="30109" y="59490"/>
                  </a:cubicBezTo>
                  <a:cubicBezTo>
                    <a:pt x="30044" y="59137"/>
                    <a:pt x="30165" y="58823"/>
                    <a:pt x="30338" y="58523"/>
                  </a:cubicBezTo>
                  <a:cubicBezTo>
                    <a:pt x="30347" y="58509"/>
                    <a:pt x="30383" y="58496"/>
                    <a:pt x="30400" y="58496"/>
                  </a:cubicBezTo>
                  <a:close/>
                  <a:moveTo>
                    <a:pt x="28638" y="58536"/>
                  </a:moveTo>
                  <a:cubicBezTo>
                    <a:pt x="28629" y="58599"/>
                    <a:pt x="28623" y="58660"/>
                    <a:pt x="28616" y="58724"/>
                  </a:cubicBezTo>
                  <a:cubicBezTo>
                    <a:pt x="28616" y="58725"/>
                    <a:pt x="28615" y="58728"/>
                    <a:pt x="28613" y="58728"/>
                  </a:cubicBezTo>
                  <a:cubicBezTo>
                    <a:pt x="28709" y="58926"/>
                    <a:pt x="28810" y="59125"/>
                    <a:pt x="28902" y="59328"/>
                  </a:cubicBezTo>
                  <a:cubicBezTo>
                    <a:pt x="28925" y="59388"/>
                    <a:pt x="28922" y="59463"/>
                    <a:pt x="28916" y="59529"/>
                  </a:cubicBezTo>
                  <a:cubicBezTo>
                    <a:pt x="28915" y="59556"/>
                    <a:pt x="28876" y="59597"/>
                    <a:pt x="28853" y="59600"/>
                  </a:cubicBezTo>
                  <a:cubicBezTo>
                    <a:pt x="28833" y="59603"/>
                    <a:pt x="28808" y="59604"/>
                    <a:pt x="28783" y="59604"/>
                  </a:cubicBezTo>
                  <a:cubicBezTo>
                    <a:pt x="28736" y="59604"/>
                    <a:pt x="28691" y="59599"/>
                    <a:pt x="28687" y="59586"/>
                  </a:cubicBezTo>
                  <a:cubicBezTo>
                    <a:pt x="28621" y="59362"/>
                    <a:pt x="28560" y="59133"/>
                    <a:pt x="28522" y="58902"/>
                  </a:cubicBezTo>
                  <a:cubicBezTo>
                    <a:pt x="28513" y="58850"/>
                    <a:pt x="28579" y="58787"/>
                    <a:pt x="28613" y="58728"/>
                  </a:cubicBezTo>
                  <a:cubicBezTo>
                    <a:pt x="28608" y="58716"/>
                    <a:pt x="28603" y="58706"/>
                    <a:pt x="28598" y="58695"/>
                  </a:cubicBezTo>
                  <a:cubicBezTo>
                    <a:pt x="28610" y="58642"/>
                    <a:pt x="28625" y="58587"/>
                    <a:pt x="28638" y="58536"/>
                  </a:cubicBezTo>
                  <a:close/>
                  <a:moveTo>
                    <a:pt x="33265" y="59893"/>
                  </a:moveTo>
                  <a:cubicBezTo>
                    <a:pt x="33267" y="59893"/>
                    <a:pt x="33287" y="59923"/>
                    <a:pt x="33298" y="59942"/>
                  </a:cubicBezTo>
                  <a:cubicBezTo>
                    <a:pt x="33303" y="59948"/>
                    <a:pt x="33308" y="59949"/>
                    <a:pt x="33314" y="59955"/>
                  </a:cubicBezTo>
                  <a:cubicBezTo>
                    <a:pt x="33303" y="59952"/>
                    <a:pt x="33293" y="59952"/>
                    <a:pt x="33281" y="59950"/>
                  </a:cubicBezTo>
                  <a:cubicBezTo>
                    <a:pt x="33215" y="59945"/>
                    <a:pt x="33209" y="59923"/>
                    <a:pt x="33265" y="59893"/>
                  </a:cubicBezTo>
                  <a:close/>
                  <a:moveTo>
                    <a:pt x="4351" y="56288"/>
                  </a:moveTo>
                  <a:cubicBezTo>
                    <a:pt x="4264" y="56288"/>
                    <a:pt x="4141" y="56405"/>
                    <a:pt x="4155" y="56476"/>
                  </a:cubicBezTo>
                  <a:cubicBezTo>
                    <a:pt x="4191" y="56685"/>
                    <a:pt x="4260" y="56885"/>
                    <a:pt x="4242" y="57104"/>
                  </a:cubicBezTo>
                  <a:cubicBezTo>
                    <a:pt x="4235" y="57197"/>
                    <a:pt x="4293" y="57310"/>
                    <a:pt x="4351" y="57392"/>
                  </a:cubicBezTo>
                  <a:cubicBezTo>
                    <a:pt x="4499" y="57591"/>
                    <a:pt x="4686" y="57762"/>
                    <a:pt x="4819" y="57969"/>
                  </a:cubicBezTo>
                  <a:cubicBezTo>
                    <a:pt x="5227" y="58590"/>
                    <a:pt x="5778" y="59102"/>
                    <a:pt x="6180" y="59727"/>
                  </a:cubicBezTo>
                  <a:cubicBezTo>
                    <a:pt x="6236" y="59813"/>
                    <a:pt x="6336" y="59867"/>
                    <a:pt x="6416" y="59939"/>
                  </a:cubicBezTo>
                  <a:lnTo>
                    <a:pt x="6386" y="59923"/>
                  </a:lnTo>
                  <a:lnTo>
                    <a:pt x="6386" y="59923"/>
                  </a:lnTo>
                  <a:lnTo>
                    <a:pt x="6408" y="59945"/>
                  </a:lnTo>
                  <a:cubicBezTo>
                    <a:pt x="6340" y="59972"/>
                    <a:pt x="6281" y="60004"/>
                    <a:pt x="6228" y="60039"/>
                  </a:cubicBezTo>
                  <a:cubicBezTo>
                    <a:pt x="6232" y="60039"/>
                    <a:pt x="6236" y="60039"/>
                    <a:pt x="6239" y="60039"/>
                  </a:cubicBezTo>
                  <a:cubicBezTo>
                    <a:pt x="6386" y="60039"/>
                    <a:pt x="6507" y="60068"/>
                    <a:pt x="6591" y="60140"/>
                  </a:cubicBezTo>
                  <a:lnTo>
                    <a:pt x="6630" y="60167"/>
                  </a:lnTo>
                  <a:lnTo>
                    <a:pt x="6604" y="60143"/>
                  </a:lnTo>
                  <a:lnTo>
                    <a:pt x="6604" y="60143"/>
                  </a:lnTo>
                  <a:cubicBezTo>
                    <a:pt x="6703" y="60159"/>
                    <a:pt x="6804" y="60180"/>
                    <a:pt x="6901" y="60181"/>
                  </a:cubicBezTo>
                  <a:cubicBezTo>
                    <a:pt x="6903" y="60181"/>
                    <a:pt x="6904" y="60181"/>
                    <a:pt x="6905" y="60181"/>
                  </a:cubicBezTo>
                  <a:cubicBezTo>
                    <a:pt x="7106" y="60181"/>
                    <a:pt x="7217" y="60057"/>
                    <a:pt x="7234" y="59864"/>
                  </a:cubicBezTo>
                  <a:cubicBezTo>
                    <a:pt x="7267" y="59449"/>
                    <a:pt x="7181" y="59056"/>
                    <a:pt x="7029" y="58674"/>
                  </a:cubicBezTo>
                  <a:lnTo>
                    <a:pt x="7029" y="58674"/>
                  </a:lnTo>
                  <a:cubicBezTo>
                    <a:pt x="7037" y="58678"/>
                    <a:pt x="7044" y="58681"/>
                    <a:pt x="7051" y="58685"/>
                  </a:cubicBezTo>
                  <a:cubicBezTo>
                    <a:pt x="7048" y="58672"/>
                    <a:pt x="7048" y="58660"/>
                    <a:pt x="7043" y="58649"/>
                  </a:cubicBezTo>
                  <a:lnTo>
                    <a:pt x="7016" y="58643"/>
                  </a:lnTo>
                  <a:lnTo>
                    <a:pt x="7016" y="58643"/>
                  </a:lnTo>
                  <a:cubicBezTo>
                    <a:pt x="7020" y="58653"/>
                    <a:pt x="7022" y="58664"/>
                    <a:pt x="7027" y="58673"/>
                  </a:cubicBezTo>
                  <a:lnTo>
                    <a:pt x="7027" y="58673"/>
                  </a:lnTo>
                  <a:cubicBezTo>
                    <a:pt x="6870" y="58605"/>
                    <a:pt x="6725" y="58531"/>
                    <a:pt x="6676" y="58343"/>
                  </a:cubicBezTo>
                  <a:cubicBezTo>
                    <a:pt x="6632" y="58171"/>
                    <a:pt x="6563" y="58006"/>
                    <a:pt x="6523" y="57834"/>
                  </a:cubicBezTo>
                  <a:cubicBezTo>
                    <a:pt x="6431" y="57452"/>
                    <a:pt x="6195" y="57204"/>
                    <a:pt x="5821" y="57109"/>
                  </a:cubicBezTo>
                  <a:cubicBezTo>
                    <a:pt x="5534" y="57036"/>
                    <a:pt x="5306" y="56874"/>
                    <a:pt x="5085" y="56695"/>
                  </a:cubicBezTo>
                  <a:cubicBezTo>
                    <a:pt x="4947" y="56584"/>
                    <a:pt x="4818" y="56461"/>
                    <a:pt x="4669" y="56366"/>
                  </a:cubicBezTo>
                  <a:cubicBezTo>
                    <a:pt x="4585" y="56313"/>
                    <a:pt x="4471" y="56307"/>
                    <a:pt x="4367" y="56290"/>
                  </a:cubicBezTo>
                  <a:cubicBezTo>
                    <a:pt x="4362" y="56289"/>
                    <a:pt x="4356" y="56288"/>
                    <a:pt x="4351" y="56288"/>
                  </a:cubicBezTo>
                  <a:close/>
                  <a:moveTo>
                    <a:pt x="33314" y="59955"/>
                  </a:moveTo>
                  <a:cubicBezTo>
                    <a:pt x="33514" y="59972"/>
                    <a:pt x="33715" y="59983"/>
                    <a:pt x="33911" y="60015"/>
                  </a:cubicBezTo>
                  <a:cubicBezTo>
                    <a:pt x="33977" y="60028"/>
                    <a:pt x="33983" y="60113"/>
                    <a:pt x="33930" y="60177"/>
                  </a:cubicBezTo>
                  <a:cubicBezTo>
                    <a:pt x="33911" y="60199"/>
                    <a:pt x="33873" y="60228"/>
                    <a:pt x="33850" y="60228"/>
                  </a:cubicBezTo>
                  <a:cubicBezTo>
                    <a:pt x="33848" y="60228"/>
                    <a:pt x="33847" y="60228"/>
                    <a:pt x="33845" y="60227"/>
                  </a:cubicBezTo>
                  <a:cubicBezTo>
                    <a:pt x="33646" y="60181"/>
                    <a:pt x="33465" y="60095"/>
                    <a:pt x="33314" y="59955"/>
                  </a:cubicBezTo>
                  <a:close/>
                  <a:moveTo>
                    <a:pt x="49175" y="60209"/>
                  </a:moveTo>
                  <a:cubicBezTo>
                    <a:pt x="49206" y="60209"/>
                    <a:pt x="49242" y="60223"/>
                    <a:pt x="49265" y="60243"/>
                  </a:cubicBezTo>
                  <a:cubicBezTo>
                    <a:pt x="49278" y="60252"/>
                    <a:pt x="49274" y="60308"/>
                    <a:pt x="49261" y="60315"/>
                  </a:cubicBezTo>
                  <a:cubicBezTo>
                    <a:pt x="49116" y="60397"/>
                    <a:pt x="48968" y="60479"/>
                    <a:pt x="48816" y="60555"/>
                  </a:cubicBezTo>
                  <a:cubicBezTo>
                    <a:pt x="48814" y="60555"/>
                    <a:pt x="48790" y="60507"/>
                    <a:pt x="48774" y="60480"/>
                  </a:cubicBezTo>
                  <a:cubicBezTo>
                    <a:pt x="48862" y="60322"/>
                    <a:pt x="48987" y="60216"/>
                    <a:pt x="49175" y="60209"/>
                  </a:cubicBezTo>
                  <a:close/>
                  <a:moveTo>
                    <a:pt x="6791" y="60302"/>
                  </a:moveTo>
                  <a:lnTo>
                    <a:pt x="6791" y="60302"/>
                  </a:lnTo>
                  <a:cubicBezTo>
                    <a:pt x="7112" y="60543"/>
                    <a:pt x="7322" y="60620"/>
                    <a:pt x="7459" y="60620"/>
                  </a:cubicBezTo>
                  <a:cubicBezTo>
                    <a:pt x="7693" y="60620"/>
                    <a:pt x="7715" y="60397"/>
                    <a:pt x="7715" y="60397"/>
                  </a:cubicBezTo>
                  <a:lnTo>
                    <a:pt x="7715" y="60397"/>
                  </a:lnTo>
                  <a:cubicBezTo>
                    <a:pt x="7639" y="60445"/>
                    <a:pt x="7540" y="60519"/>
                    <a:pt x="7468" y="60519"/>
                  </a:cubicBezTo>
                  <a:cubicBezTo>
                    <a:pt x="7460" y="60519"/>
                    <a:pt x="7451" y="60518"/>
                    <a:pt x="7444" y="60516"/>
                  </a:cubicBezTo>
                  <a:cubicBezTo>
                    <a:pt x="7227" y="60450"/>
                    <a:pt x="6992" y="60415"/>
                    <a:pt x="6791" y="60302"/>
                  </a:cubicBezTo>
                  <a:close/>
                  <a:moveTo>
                    <a:pt x="36495" y="60691"/>
                  </a:moveTo>
                  <a:cubicBezTo>
                    <a:pt x="36546" y="60730"/>
                    <a:pt x="36623" y="60760"/>
                    <a:pt x="36637" y="60809"/>
                  </a:cubicBezTo>
                  <a:cubicBezTo>
                    <a:pt x="36686" y="60974"/>
                    <a:pt x="36688" y="61140"/>
                    <a:pt x="36567" y="61284"/>
                  </a:cubicBezTo>
                  <a:cubicBezTo>
                    <a:pt x="36550" y="61306"/>
                    <a:pt x="36520" y="61322"/>
                    <a:pt x="36490" y="61332"/>
                  </a:cubicBezTo>
                  <a:cubicBezTo>
                    <a:pt x="36472" y="61338"/>
                    <a:pt x="36455" y="61340"/>
                    <a:pt x="36440" y="61340"/>
                  </a:cubicBezTo>
                  <a:cubicBezTo>
                    <a:pt x="36388" y="61340"/>
                    <a:pt x="36347" y="61311"/>
                    <a:pt x="36320" y="61256"/>
                  </a:cubicBezTo>
                  <a:cubicBezTo>
                    <a:pt x="36221" y="61038"/>
                    <a:pt x="36247" y="60859"/>
                    <a:pt x="36402" y="60711"/>
                  </a:cubicBezTo>
                  <a:cubicBezTo>
                    <a:pt x="36422" y="60691"/>
                    <a:pt x="36465" y="60698"/>
                    <a:pt x="36495" y="60691"/>
                  </a:cubicBezTo>
                  <a:close/>
                  <a:moveTo>
                    <a:pt x="62508" y="62246"/>
                  </a:moveTo>
                  <a:cubicBezTo>
                    <a:pt x="62504" y="62255"/>
                    <a:pt x="62501" y="62262"/>
                    <a:pt x="62496" y="62274"/>
                  </a:cubicBezTo>
                  <a:lnTo>
                    <a:pt x="62463" y="62305"/>
                  </a:lnTo>
                  <a:lnTo>
                    <a:pt x="62473" y="62248"/>
                  </a:lnTo>
                  <a:cubicBezTo>
                    <a:pt x="62486" y="62248"/>
                    <a:pt x="62496" y="62246"/>
                    <a:pt x="62508" y="62246"/>
                  </a:cubicBezTo>
                  <a:close/>
                  <a:moveTo>
                    <a:pt x="43253" y="62690"/>
                  </a:moveTo>
                  <a:cubicBezTo>
                    <a:pt x="43278" y="62710"/>
                    <a:pt x="43311" y="62723"/>
                    <a:pt x="43326" y="62747"/>
                  </a:cubicBezTo>
                  <a:cubicBezTo>
                    <a:pt x="43358" y="62805"/>
                    <a:pt x="43335" y="62841"/>
                    <a:pt x="43267" y="62841"/>
                  </a:cubicBezTo>
                  <a:cubicBezTo>
                    <a:pt x="43258" y="62841"/>
                    <a:pt x="43249" y="62840"/>
                    <a:pt x="43240" y="62839"/>
                  </a:cubicBezTo>
                  <a:cubicBezTo>
                    <a:pt x="43211" y="62835"/>
                    <a:pt x="43175" y="62813"/>
                    <a:pt x="43162" y="62792"/>
                  </a:cubicBezTo>
                  <a:cubicBezTo>
                    <a:pt x="43152" y="62770"/>
                    <a:pt x="43159" y="62727"/>
                    <a:pt x="43175" y="62707"/>
                  </a:cubicBezTo>
                  <a:cubicBezTo>
                    <a:pt x="43188" y="62691"/>
                    <a:pt x="43227" y="62695"/>
                    <a:pt x="43253" y="62690"/>
                  </a:cubicBezTo>
                  <a:close/>
                  <a:moveTo>
                    <a:pt x="47326" y="63187"/>
                  </a:moveTo>
                  <a:cubicBezTo>
                    <a:pt x="47348" y="63187"/>
                    <a:pt x="47374" y="63203"/>
                    <a:pt x="47398" y="63213"/>
                  </a:cubicBezTo>
                  <a:cubicBezTo>
                    <a:pt x="47394" y="63235"/>
                    <a:pt x="47400" y="63269"/>
                    <a:pt x="47389" y="63278"/>
                  </a:cubicBezTo>
                  <a:cubicBezTo>
                    <a:pt x="47374" y="63287"/>
                    <a:pt x="47352" y="63294"/>
                    <a:pt x="47332" y="63294"/>
                  </a:cubicBezTo>
                  <a:cubicBezTo>
                    <a:pt x="47324" y="63294"/>
                    <a:pt x="47317" y="63293"/>
                    <a:pt x="47311" y="63291"/>
                  </a:cubicBezTo>
                  <a:cubicBezTo>
                    <a:pt x="47285" y="63284"/>
                    <a:pt x="47267" y="63252"/>
                    <a:pt x="47247" y="63234"/>
                  </a:cubicBezTo>
                  <a:cubicBezTo>
                    <a:pt x="47270" y="63219"/>
                    <a:pt x="47293" y="63192"/>
                    <a:pt x="47319" y="63188"/>
                  </a:cubicBezTo>
                  <a:cubicBezTo>
                    <a:pt x="47321" y="63187"/>
                    <a:pt x="47324" y="63187"/>
                    <a:pt x="47326" y="63187"/>
                  </a:cubicBezTo>
                  <a:close/>
                  <a:moveTo>
                    <a:pt x="56395" y="62139"/>
                  </a:moveTo>
                  <a:cubicBezTo>
                    <a:pt x="56365" y="62146"/>
                    <a:pt x="56298" y="62160"/>
                    <a:pt x="56239" y="62186"/>
                  </a:cubicBezTo>
                  <a:cubicBezTo>
                    <a:pt x="56161" y="62219"/>
                    <a:pt x="56176" y="62361"/>
                    <a:pt x="56265" y="62454"/>
                  </a:cubicBezTo>
                  <a:cubicBezTo>
                    <a:pt x="56310" y="62505"/>
                    <a:pt x="56366" y="62549"/>
                    <a:pt x="56411" y="62602"/>
                  </a:cubicBezTo>
                  <a:cubicBezTo>
                    <a:pt x="56597" y="62812"/>
                    <a:pt x="56785" y="63027"/>
                    <a:pt x="57055" y="63126"/>
                  </a:cubicBezTo>
                  <a:cubicBezTo>
                    <a:pt x="57315" y="63221"/>
                    <a:pt x="57588" y="63285"/>
                    <a:pt x="57854" y="63358"/>
                  </a:cubicBezTo>
                  <a:cubicBezTo>
                    <a:pt x="57864" y="63361"/>
                    <a:pt x="57874" y="63362"/>
                    <a:pt x="57885" y="63362"/>
                  </a:cubicBezTo>
                  <a:cubicBezTo>
                    <a:pt x="57911" y="63362"/>
                    <a:pt x="57938" y="63355"/>
                    <a:pt x="57958" y="63344"/>
                  </a:cubicBezTo>
                  <a:cubicBezTo>
                    <a:pt x="58009" y="63308"/>
                    <a:pt x="58058" y="63265"/>
                    <a:pt x="58096" y="63215"/>
                  </a:cubicBezTo>
                  <a:cubicBezTo>
                    <a:pt x="58111" y="63193"/>
                    <a:pt x="58104" y="63140"/>
                    <a:pt x="58085" y="63114"/>
                  </a:cubicBezTo>
                  <a:cubicBezTo>
                    <a:pt x="57679" y="62539"/>
                    <a:pt x="57113" y="62233"/>
                    <a:pt x="56395" y="62139"/>
                  </a:cubicBezTo>
                  <a:close/>
                  <a:moveTo>
                    <a:pt x="51878" y="63981"/>
                  </a:moveTo>
                  <a:lnTo>
                    <a:pt x="51878" y="63981"/>
                  </a:lnTo>
                  <a:cubicBezTo>
                    <a:pt x="51879" y="63996"/>
                    <a:pt x="51876" y="64007"/>
                    <a:pt x="51879" y="64021"/>
                  </a:cubicBezTo>
                  <a:cubicBezTo>
                    <a:pt x="51858" y="64026"/>
                    <a:pt x="51843" y="64027"/>
                    <a:pt x="51824" y="64031"/>
                  </a:cubicBezTo>
                  <a:lnTo>
                    <a:pt x="51824" y="64031"/>
                  </a:lnTo>
                  <a:cubicBezTo>
                    <a:pt x="51834" y="64018"/>
                    <a:pt x="51844" y="64007"/>
                    <a:pt x="51855" y="63997"/>
                  </a:cubicBezTo>
                  <a:cubicBezTo>
                    <a:pt x="51864" y="63991"/>
                    <a:pt x="51871" y="63988"/>
                    <a:pt x="51878" y="63981"/>
                  </a:cubicBezTo>
                  <a:close/>
                  <a:moveTo>
                    <a:pt x="36031" y="63981"/>
                  </a:moveTo>
                  <a:cubicBezTo>
                    <a:pt x="35990" y="63981"/>
                    <a:pt x="35950" y="63984"/>
                    <a:pt x="35911" y="63994"/>
                  </a:cubicBezTo>
                  <a:cubicBezTo>
                    <a:pt x="35843" y="64010"/>
                    <a:pt x="35775" y="64040"/>
                    <a:pt x="35719" y="64083"/>
                  </a:cubicBezTo>
                  <a:cubicBezTo>
                    <a:pt x="35718" y="64083"/>
                    <a:pt x="35716" y="64085"/>
                    <a:pt x="35713" y="64085"/>
                  </a:cubicBezTo>
                  <a:lnTo>
                    <a:pt x="36150" y="64295"/>
                  </a:lnTo>
                  <a:cubicBezTo>
                    <a:pt x="36178" y="64262"/>
                    <a:pt x="36207" y="64232"/>
                    <a:pt x="36230" y="64198"/>
                  </a:cubicBezTo>
                  <a:cubicBezTo>
                    <a:pt x="36279" y="64130"/>
                    <a:pt x="36273" y="64067"/>
                    <a:pt x="36214" y="64020"/>
                  </a:cubicBezTo>
                  <a:cubicBezTo>
                    <a:pt x="36187" y="64003"/>
                    <a:pt x="36151" y="63984"/>
                    <a:pt x="36121" y="63984"/>
                  </a:cubicBezTo>
                  <a:cubicBezTo>
                    <a:pt x="36091" y="63983"/>
                    <a:pt x="36061" y="63981"/>
                    <a:pt x="36031" y="63981"/>
                  </a:cubicBezTo>
                  <a:close/>
                  <a:moveTo>
                    <a:pt x="51822" y="64032"/>
                  </a:moveTo>
                  <a:lnTo>
                    <a:pt x="51822" y="64032"/>
                  </a:lnTo>
                  <a:cubicBezTo>
                    <a:pt x="51707" y="64151"/>
                    <a:pt x="51592" y="64271"/>
                    <a:pt x="51476" y="64392"/>
                  </a:cubicBezTo>
                  <a:cubicBezTo>
                    <a:pt x="51518" y="64101"/>
                    <a:pt x="51541" y="64076"/>
                    <a:pt x="51822" y="64032"/>
                  </a:cubicBezTo>
                  <a:close/>
                  <a:moveTo>
                    <a:pt x="51476" y="64392"/>
                  </a:moveTo>
                  <a:lnTo>
                    <a:pt x="51476" y="64392"/>
                  </a:lnTo>
                  <a:cubicBezTo>
                    <a:pt x="51473" y="64412"/>
                    <a:pt x="51470" y="64429"/>
                    <a:pt x="51468" y="64450"/>
                  </a:cubicBezTo>
                  <a:cubicBezTo>
                    <a:pt x="51313" y="64508"/>
                    <a:pt x="51158" y="64565"/>
                    <a:pt x="51003" y="64623"/>
                  </a:cubicBezTo>
                  <a:cubicBezTo>
                    <a:pt x="50918" y="64687"/>
                    <a:pt x="50836" y="64752"/>
                    <a:pt x="50752" y="64815"/>
                  </a:cubicBezTo>
                  <a:lnTo>
                    <a:pt x="50731" y="64868"/>
                  </a:lnTo>
                  <a:lnTo>
                    <a:pt x="50752" y="64788"/>
                  </a:lnTo>
                  <a:cubicBezTo>
                    <a:pt x="50828" y="64723"/>
                    <a:pt x="50906" y="64660"/>
                    <a:pt x="50981" y="64595"/>
                  </a:cubicBezTo>
                  <a:lnTo>
                    <a:pt x="51439" y="64429"/>
                  </a:lnTo>
                  <a:lnTo>
                    <a:pt x="51476" y="64392"/>
                  </a:lnTo>
                  <a:close/>
                  <a:moveTo>
                    <a:pt x="65013" y="65079"/>
                  </a:moveTo>
                  <a:lnTo>
                    <a:pt x="64972" y="65138"/>
                  </a:lnTo>
                  <a:cubicBezTo>
                    <a:pt x="64977" y="65118"/>
                    <a:pt x="64977" y="65093"/>
                    <a:pt x="64990" y="65086"/>
                  </a:cubicBezTo>
                  <a:cubicBezTo>
                    <a:pt x="64998" y="65080"/>
                    <a:pt x="65006" y="65080"/>
                    <a:pt x="65013" y="65079"/>
                  </a:cubicBezTo>
                  <a:close/>
                  <a:moveTo>
                    <a:pt x="63314" y="60534"/>
                  </a:moveTo>
                  <a:cubicBezTo>
                    <a:pt x="63292" y="60534"/>
                    <a:pt x="63271" y="60536"/>
                    <a:pt x="63253" y="60540"/>
                  </a:cubicBezTo>
                  <a:cubicBezTo>
                    <a:pt x="62901" y="60623"/>
                    <a:pt x="62597" y="60784"/>
                    <a:pt x="62357" y="61068"/>
                  </a:cubicBezTo>
                  <a:cubicBezTo>
                    <a:pt x="61855" y="61664"/>
                    <a:pt x="61427" y="62312"/>
                    <a:pt x="61054" y="62997"/>
                  </a:cubicBezTo>
                  <a:cubicBezTo>
                    <a:pt x="60861" y="63350"/>
                    <a:pt x="60622" y="63624"/>
                    <a:pt x="60236" y="63765"/>
                  </a:cubicBezTo>
                  <a:cubicBezTo>
                    <a:pt x="60113" y="63809"/>
                    <a:pt x="60125" y="63917"/>
                    <a:pt x="60192" y="64010"/>
                  </a:cubicBezTo>
                  <a:cubicBezTo>
                    <a:pt x="60291" y="64148"/>
                    <a:pt x="60264" y="64261"/>
                    <a:pt x="60147" y="64377"/>
                  </a:cubicBezTo>
                  <a:cubicBezTo>
                    <a:pt x="60025" y="64501"/>
                    <a:pt x="59912" y="64634"/>
                    <a:pt x="59805" y="64770"/>
                  </a:cubicBezTo>
                  <a:cubicBezTo>
                    <a:pt x="59747" y="64842"/>
                    <a:pt x="59812" y="65014"/>
                    <a:pt x="59898" y="65036"/>
                  </a:cubicBezTo>
                  <a:cubicBezTo>
                    <a:pt x="59989" y="65061"/>
                    <a:pt x="60082" y="65105"/>
                    <a:pt x="60173" y="65105"/>
                  </a:cubicBezTo>
                  <a:cubicBezTo>
                    <a:pt x="60182" y="65105"/>
                    <a:pt x="60190" y="65104"/>
                    <a:pt x="60199" y="65103"/>
                  </a:cubicBezTo>
                  <a:cubicBezTo>
                    <a:pt x="60359" y="65089"/>
                    <a:pt x="60519" y="65077"/>
                    <a:pt x="60678" y="65077"/>
                  </a:cubicBezTo>
                  <a:cubicBezTo>
                    <a:pt x="60872" y="65077"/>
                    <a:pt x="61064" y="65095"/>
                    <a:pt x="61252" y="65145"/>
                  </a:cubicBezTo>
                  <a:cubicBezTo>
                    <a:pt x="61400" y="65185"/>
                    <a:pt x="61545" y="65204"/>
                    <a:pt x="61689" y="65204"/>
                  </a:cubicBezTo>
                  <a:cubicBezTo>
                    <a:pt x="61820" y="65204"/>
                    <a:pt x="61952" y="65188"/>
                    <a:pt x="62086" y="65158"/>
                  </a:cubicBezTo>
                  <a:cubicBezTo>
                    <a:pt x="62127" y="65148"/>
                    <a:pt x="62168" y="65144"/>
                    <a:pt x="62207" y="65144"/>
                  </a:cubicBezTo>
                  <a:cubicBezTo>
                    <a:pt x="62452" y="65144"/>
                    <a:pt x="62659" y="65309"/>
                    <a:pt x="62884" y="65383"/>
                  </a:cubicBezTo>
                  <a:cubicBezTo>
                    <a:pt x="62891" y="65387"/>
                    <a:pt x="62894" y="65453"/>
                    <a:pt x="62877" y="65472"/>
                  </a:cubicBezTo>
                  <a:cubicBezTo>
                    <a:pt x="62783" y="65575"/>
                    <a:pt x="62674" y="65666"/>
                    <a:pt x="62593" y="65776"/>
                  </a:cubicBezTo>
                  <a:cubicBezTo>
                    <a:pt x="62560" y="65818"/>
                    <a:pt x="62560" y="65917"/>
                    <a:pt x="62588" y="65961"/>
                  </a:cubicBezTo>
                  <a:cubicBezTo>
                    <a:pt x="62621" y="66009"/>
                    <a:pt x="62702" y="66049"/>
                    <a:pt x="62762" y="66049"/>
                  </a:cubicBezTo>
                  <a:cubicBezTo>
                    <a:pt x="62763" y="66049"/>
                    <a:pt x="62764" y="66049"/>
                    <a:pt x="62765" y="66049"/>
                  </a:cubicBezTo>
                  <a:cubicBezTo>
                    <a:pt x="62911" y="66047"/>
                    <a:pt x="63042" y="65979"/>
                    <a:pt x="63121" y="65855"/>
                  </a:cubicBezTo>
                  <a:cubicBezTo>
                    <a:pt x="63303" y="65573"/>
                    <a:pt x="63644" y="65509"/>
                    <a:pt x="63874" y="65293"/>
                  </a:cubicBezTo>
                  <a:cubicBezTo>
                    <a:pt x="63874" y="65293"/>
                    <a:pt x="63874" y="65293"/>
                    <a:pt x="63875" y="65293"/>
                  </a:cubicBezTo>
                  <a:cubicBezTo>
                    <a:pt x="63882" y="65293"/>
                    <a:pt x="63944" y="65338"/>
                    <a:pt x="63943" y="65353"/>
                  </a:cubicBezTo>
                  <a:cubicBezTo>
                    <a:pt x="63917" y="65525"/>
                    <a:pt x="63874" y="65696"/>
                    <a:pt x="63855" y="65868"/>
                  </a:cubicBezTo>
                  <a:cubicBezTo>
                    <a:pt x="63848" y="65928"/>
                    <a:pt x="63870" y="66026"/>
                    <a:pt x="63910" y="66053"/>
                  </a:cubicBezTo>
                  <a:cubicBezTo>
                    <a:pt x="64115" y="66182"/>
                    <a:pt x="64303" y="66349"/>
                    <a:pt x="64563" y="66372"/>
                  </a:cubicBezTo>
                  <a:cubicBezTo>
                    <a:pt x="64571" y="66373"/>
                    <a:pt x="64580" y="66373"/>
                    <a:pt x="64588" y="66373"/>
                  </a:cubicBezTo>
                  <a:cubicBezTo>
                    <a:pt x="64712" y="66373"/>
                    <a:pt x="64884" y="66299"/>
                    <a:pt x="64926" y="66198"/>
                  </a:cubicBezTo>
                  <a:cubicBezTo>
                    <a:pt x="65018" y="65970"/>
                    <a:pt x="65098" y="65739"/>
                    <a:pt x="65190" y="65509"/>
                  </a:cubicBezTo>
                  <a:cubicBezTo>
                    <a:pt x="65264" y="65322"/>
                    <a:pt x="65176" y="65190"/>
                    <a:pt x="65064" y="65066"/>
                  </a:cubicBezTo>
                  <a:lnTo>
                    <a:pt x="65064" y="65066"/>
                  </a:lnTo>
                  <a:lnTo>
                    <a:pt x="65065" y="65066"/>
                  </a:lnTo>
                  <a:cubicBezTo>
                    <a:pt x="65058" y="65057"/>
                    <a:pt x="65049" y="65052"/>
                    <a:pt x="65042" y="65044"/>
                  </a:cubicBezTo>
                  <a:lnTo>
                    <a:pt x="65042" y="65044"/>
                  </a:lnTo>
                  <a:cubicBezTo>
                    <a:pt x="65049" y="65051"/>
                    <a:pt x="65054" y="65060"/>
                    <a:pt x="65061" y="65067"/>
                  </a:cubicBezTo>
                  <a:lnTo>
                    <a:pt x="65061" y="65067"/>
                  </a:lnTo>
                  <a:cubicBezTo>
                    <a:pt x="65044" y="65071"/>
                    <a:pt x="65028" y="65075"/>
                    <a:pt x="65013" y="65079"/>
                  </a:cubicBezTo>
                  <a:cubicBezTo>
                    <a:pt x="65022" y="65066"/>
                    <a:pt x="65032" y="65055"/>
                    <a:pt x="65041" y="65043"/>
                  </a:cubicBezTo>
                  <a:cubicBezTo>
                    <a:pt x="64950" y="64945"/>
                    <a:pt x="64847" y="64897"/>
                    <a:pt x="64722" y="64897"/>
                  </a:cubicBezTo>
                  <a:cubicBezTo>
                    <a:pt x="64683" y="64897"/>
                    <a:pt x="64642" y="64902"/>
                    <a:pt x="64599" y="64911"/>
                  </a:cubicBezTo>
                  <a:cubicBezTo>
                    <a:pt x="64593" y="64912"/>
                    <a:pt x="64588" y="64913"/>
                    <a:pt x="64582" y="64913"/>
                  </a:cubicBezTo>
                  <a:cubicBezTo>
                    <a:pt x="64526" y="64913"/>
                    <a:pt x="64486" y="64840"/>
                    <a:pt x="64510" y="64772"/>
                  </a:cubicBezTo>
                  <a:cubicBezTo>
                    <a:pt x="64543" y="64676"/>
                    <a:pt x="64589" y="64577"/>
                    <a:pt x="64653" y="64496"/>
                  </a:cubicBezTo>
                  <a:cubicBezTo>
                    <a:pt x="64741" y="64389"/>
                    <a:pt x="64853" y="64300"/>
                    <a:pt x="64949" y="64199"/>
                  </a:cubicBezTo>
                  <a:cubicBezTo>
                    <a:pt x="64965" y="64179"/>
                    <a:pt x="64969" y="64138"/>
                    <a:pt x="64960" y="64110"/>
                  </a:cubicBezTo>
                  <a:cubicBezTo>
                    <a:pt x="64939" y="64041"/>
                    <a:pt x="64891" y="64013"/>
                    <a:pt x="64822" y="64013"/>
                  </a:cubicBezTo>
                  <a:cubicBezTo>
                    <a:pt x="64812" y="64013"/>
                    <a:pt x="64803" y="64013"/>
                    <a:pt x="64792" y="64014"/>
                  </a:cubicBezTo>
                  <a:cubicBezTo>
                    <a:pt x="64737" y="64020"/>
                    <a:pt x="64674" y="64051"/>
                    <a:pt x="64618" y="64051"/>
                  </a:cubicBezTo>
                  <a:cubicBezTo>
                    <a:pt x="64578" y="64051"/>
                    <a:pt x="64541" y="64035"/>
                    <a:pt x="64513" y="63985"/>
                  </a:cubicBezTo>
                  <a:cubicBezTo>
                    <a:pt x="64454" y="63888"/>
                    <a:pt x="64517" y="63787"/>
                    <a:pt x="64576" y="63703"/>
                  </a:cubicBezTo>
                  <a:cubicBezTo>
                    <a:pt x="64635" y="63617"/>
                    <a:pt x="64726" y="63539"/>
                    <a:pt x="64752" y="63445"/>
                  </a:cubicBezTo>
                  <a:cubicBezTo>
                    <a:pt x="64775" y="63354"/>
                    <a:pt x="64755" y="63236"/>
                    <a:pt x="64712" y="63153"/>
                  </a:cubicBezTo>
                  <a:cubicBezTo>
                    <a:pt x="64663" y="63066"/>
                    <a:pt x="64568" y="63001"/>
                    <a:pt x="64488" y="62934"/>
                  </a:cubicBezTo>
                  <a:cubicBezTo>
                    <a:pt x="64430" y="62884"/>
                    <a:pt x="64370" y="62838"/>
                    <a:pt x="64298" y="62838"/>
                  </a:cubicBezTo>
                  <a:cubicBezTo>
                    <a:pt x="64269" y="62838"/>
                    <a:pt x="64239" y="62845"/>
                    <a:pt x="64207" y="62862"/>
                  </a:cubicBezTo>
                  <a:cubicBezTo>
                    <a:pt x="64114" y="62908"/>
                    <a:pt x="64017" y="62958"/>
                    <a:pt x="63929" y="63013"/>
                  </a:cubicBezTo>
                  <a:cubicBezTo>
                    <a:pt x="63813" y="63081"/>
                    <a:pt x="63696" y="63105"/>
                    <a:pt x="63578" y="63105"/>
                  </a:cubicBezTo>
                  <a:cubicBezTo>
                    <a:pt x="63457" y="63105"/>
                    <a:pt x="63335" y="63080"/>
                    <a:pt x="63212" y="63050"/>
                  </a:cubicBezTo>
                  <a:cubicBezTo>
                    <a:pt x="63076" y="63015"/>
                    <a:pt x="63025" y="62928"/>
                    <a:pt x="63046" y="62728"/>
                  </a:cubicBezTo>
                  <a:cubicBezTo>
                    <a:pt x="63049" y="62695"/>
                    <a:pt x="63063" y="62661"/>
                    <a:pt x="63066" y="62625"/>
                  </a:cubicBezTo>
                  <a:cubicBezTo>
                    <a:pt x="63078" y="62421"/>
                    <a:pt x="62983" y="62287"/>
                    <a:pt x="62789" y="62254"/>
                  </a:cubicBezTo>
                  <a:cubicBezTo>
                    <a:pt x="62743" y="62246"/>
                    <a:pt x="62697" y="62245"/>
                    <a:pt x="62650" y="62245"/>
                  </a:cubicBezTo>
                  <a:cubicBezTo>
                    <a:pt x="62603" y="62245"/>
                    <a:pt x="62556" y="62246"/>
                    <a:pt x="62509" y="62246"/>
                  </a:cubicBezTo>
                  <a:lnTo>
                    <a:pt x="62509" y="62246"/>
                  </a:lnTo>
                  <a:cubicBezTo>
                    <a:pt x="62614" y="61945"/>
                    <a:pt x="62812" y="61705"/>
                    <a:pt x="63046" y="61506"/>
                  </a:cubicBezTo>
                  <a:cubicBezTo>
                    <a:pt x="63274" y="61314"/>
                    <a:pt x="63363" y="61045"/>
                    <a:pt x="63514" y="60810"/>
                  </a:cubicBezTo>
                  <a:cubicBezTo>
                    <a:pt x="63544" y="60763"/>
                    <a:pt x="63537" y="60687"/>
                    <a:pt x="63540" y="60623"/>
                  </a:cubicBezTo>
                  <a:cubicBezTo>
                    <a:pt x="63542" y="60576"/>
                    <a:pt x="63415" y="60534"/>
                    <a:pt x="63314" y="60534"/>
                  </a:cubicBezTo>
                  <a:close/>
                  <a:moveTo>
                    <a:pt x="46970" y="20621"/>
                  </a:moveTo>
                  <a:cubicBezTo>
                    <a:pt x="46822" y="20621"/>
                    <a:pt x="46674" y="20636"/>
                    <a:pt x="46527" y="20669"/>
                  </a:cubicBezTo>
                  <a:cubicBezTo>
                    <a:pt x="46429" y="20691"/>
                    <a:pt x="46319" y="20739"/>
                    <a:pt x="46252" y="20811"/>
                  </a:cubicBezTo>
                  <a:cubicBezTo>
                    <a:pt x="46087" y="20989"/>
                    <a:pt x="45988" y="21230"/>
                    <a:pt x="45726" y="21305"/>
                  </a:cubicBezTo>
                  <a:cubicBezTo>
                    <a:pt x="45597" y="21514"/>
                    <a:pt x="45462" y="21722"/>
                    <a:pt x="45340" y="21939"/>
                  </a:cubicBezTo>
                  <a:cubicBezTo>
                    <a:pt x="45150" y="22278"/>
                    <a:pt x="44960" y="22619"/>
                    <a:pt x="44791" y="22969"/>
                  </a:cubicBezTo>
                  <a:cubicBezTo>
                    <a:pt x="44700" y="23157"/>
                    <a:pt x="44603" y="23368"/>
                    <a:pt x="44603" y="23569"/>
                  </a:cubicBezTo>
                  <a:cubicBezTo>
                    <a:pt x="44601" y="24053"/>
                    <a:pt x="44379" y="24456"/>
                    <a:pt x="44223" y="24886"/>
                  </a:cubicBezTo>
                  <a:cubicBezTo>
                    <a:pt x="44185" y="24993"/>
                    <a:pt x="44129" y="25060"/>
                    <a:pt x="44036" y="25122"/>
                  </a:cubicBezTo>
                  <a:cubicBezTo>
                    <a:pt x="43829" y="25258"/>
                    <a:pt x="43634" y="25412"/>
                    <a:pt x="43430" y="25549"/>
                  </a:cubicBezTo>
                  <a:cubicBezTo>
                    <a:pt x="43253" y="25668"/>
                    <a:pt x="43283" y="25841"/>
                    <a:pt x="43290" y="26007"/>
                  </a:cubicBezTo>
                  <a:cubicBezTo>
                    <a:pt x="43298" y="26006"/>
                    <a:pt x="43310" y="26001"/>
                    <a:pt x="43317" y="26000"/>
                  </a:cubicBezTo>
                  <a:lnTo>
                    <a:pt x="43317" y="26000"/>
                  </a:lnTo>
                  <a:cubicBezTo>
                    <a:pt x="43316" y="26023"/>
                    <a:pt x="43319" y="26030"/>
                    <a:pt x="43320" y="26044"/>
                  </a:cubicBezTo>
                  <a:cubicBezTo>
                    <a:pt x="43310" y="26040"/>
                    <a:pt x="43298" y="26033"/>
                    <a:pt x="43290" y="26026"/>
                  </a:cubicBezTo>
                  <a:cubicBezTo>
                    <a:pt x="43290" y="26020"/>
                    <a:pt x="43288" y="26014"/>
                    <a:pt x="43288" y="26007"/>
                  </a:cubicBezTo>
                  <a:cubicBezTo>
                    <a:pt x="43129" y="26049"/>
                    <a:pt x="42951" y="26065"/>
                    <a:pt x="42821" y="26151"/>
                  </a:cubicBezTo>
                  <a:cubicBezTo>
                    <a:pt x="42356" y="26449"/>
                    <a:pt x="42082" y="26895"/>
                    <a:pt x="42003" y="27433"/>
                  </a:cubicBezTo>
                  <a:cubicBezTo>
                    <a:pt x="41970" y="27652"/>
                    <a:pt x="41941" y="27842"/>
                    <a:pt x="41767" y="27989"/>
                  </a:cubicBezTo>
                  <a:cubicBezTo>
                    <a:pt x="41713" y="28032"/>
                    <a:pt x="41668" y="28089"/>
                    <a:pt x="41624" y="28142"/>
                  </a:cubicBezTo>
                  <a:cubicBezTo>
                    <a:pt x="41455" y="28340"/>
                    <a:pt x="41390" y="28567"/>
                    <a:pt x="41419" y="28827"/>
                  </a:cubicBezTo>
                  <a:cubicBezTo>
                    <a:pt x="41446" y="29072"/>
                    <a:pt x="41486" y="29307"/>
                    <a:pt x="41651" y="29513"/>
                  </a:cubicBezTo>
                  <a:cubicBezTo>
                    <a:pt x="41727" y="29609"/>
                    <a:pt x="41766" y="29739"/>
                    <a:pt x="41816" y="29860"/>
                  </a:cubicBezTo>
                  <a:cubicBezTo>
                    <a:pt x="41907" y="29886"/>
                    <a:pt x="42006" y="29900"/>
                    <a:pt x="42083" y="29947"/>
                  </a:cubicBezTo>
                  <a:cubicBezTo>
                    <a:pt x="42291" y="30074"/>
                    <a:pt x="42488" y="30217"/>
                    <a:pt x="42687" y="30355"/>
                  </a:cubicBezTo>
                  <a:cubicBezTo>
                    <a:pt x="42713" y="30371"/>
                    <a:pt x="42749" y="30402"/>
                    <a:pt x="42749" y="30427"/>
                  </a:cubicBezTo>
                  <a:cubicBezTo>
                    <a:pt x="42752" y="30496"/>
                    <a:pt x="42699" y="30513"/>
                    <a:pt x="42615" y="30527"/>
                  </a:cubicBezTo>
                  <a:cubicBezTo>
                    <a:pt x="42519" y="30547"/>
                    <a:pt x="42397" y="30564"/>
                    <a:pt x="42336" y="30632"/>
                  </a:cubicBezTo>
                  <a:cubicBezTo>
                    <a:pt x="42172" y="30808"/>
                    <a:pt x="42034" y="31012"/>
                    <a:pt x="41888" y="31206"/>
                  </a:cubicBezTo>
                  <a:cubicBezTo>
                    <a:pt x="41803" y="31316"/>
                    <a:pt x="41856" y="31451"/>
                    <a:pt x="42021" y="31532"/>
                  </a:cubicBezTo>
                  <a:cubicBezTo>
                    <a:pt x="42077" y="31559"/>
                    <a:pt x="42140" y="31569"/>
                    <a:pt x="42201" y="31583"/>
                  </a:cubicBezTo>
                  <a:cubicBezTo>
                    <a:pt x="42199" y="31576"/>
                    <a:pt x="42198" y="31569"/>
                    <a:pt x="42198" y="31562"/>
                  </a:cubicBezTo>
                  <a:lnTo>
                    <a:pt x="42280" y="31537"/>
                  </a:lnTo>
                  <a:lnTo>
                    <a:pt x="42280" y="31537"/>
                  </a:lnTo>
                  <a:lnTo>
                    <a:pt x="42225" y="31589"/>
                  </a:lnTo>
                  <a:cubicBezTo>
                    <a:pt x="42218" y="31588"/>
                    <a:pt x="42208" y="31586"/>
                    <a:pt x="42204" y="31583"/>
                  </a:cubicBezTo>
                  <a:lnTo>
                    <a:pt x="42204" y="31583"/>
                  </a:lnTo>
                  <a:cubicBezTo>
                    <a:pt x="42228" y="31718"/>
                    <a:pt x="42232" y="31859"/>
                    <a:pt x="42129" y="31962"/>
                  </a:cubicBezTo>
                  <a:cubicBezTo>
                    <a:pt x="41955" y="32139"/>
                    <a:pt x="41775" y="32305"/>
                    <a:pt x="41587" y="32464"/>
                  </a:cubicBezTo>
                  <a:cubicBezTo>
                    <a:pt x="41368" y="32651"/>
                    <a:pt x="41130" y="32796"/>
                    <a:pt x="40828" y="32800"/>
                  </a:cubicBezTo>
                  <a:cubicBezTo>
                    <a:pt x="40433" y="32802"/>
                    <a:pt x="40275" y="33073"/>
                    <a:pt x="40192" y="33398"/>
                  </a:cubicBezTo>
                  <a:cubicBezTo>
                    <a:pt x="40132" y="33638"/>
                    <a:pt x="40111" y="33886"/>
                    <a:pt x="40066" y="34130"/>
                  </a:cubicBezTo>
                  <a:cubicBezTo>
                    <a:pt x="40056" y="34181"/>
                    <a:pt x="40004" y="34222"/>
                    <a:pt x="39972" y="34267"/>
                  </a:cubicBezTo>
                  <a:cubicBezTo>
                    <a:pt x="39948" y="34244"/>
                    <a:pt x="39919" y="34224"/>
                    <a:pt x="39901" y="34198"/>
                  </a:cubicBezTo>
                  <a:cubicBezTo>
                    <a:pt x="39822" y="34080"/>
                    <a:pt x="39743" y="33964"/>
                    <a:pt x="39665" y="33846"/>
                  </a:cubicBezTo>
                  <a:cubicBezTo>
                    <a:pt x="39535" y="33645"/>
                    <a:pt x="39539" y="33566"/>
                    <a:pt x="39682" y="33374"/>
                  </a:cubicBezTo>
                  <a:cubicBezTo>
                    <a:pt x="39873" y="33119"/>
                    <a:pt x="40063" y="32866"/>
                    <a:pt x="40249" y="32609"/>
                  </a:cubicBezTo>
                  <a:cubicBezTo>
                    <a:pt x="40302" y="32538"/>
                    <a:pt x="40246" y="32364"/>
                    <a:pt x="40153" y="32355"/>
                  </a:cubicBezTo>
                  <a:cubicBezTo>
                    <a:pt x="39794" y="32322"/>
                    <a:pt x="39685" y="32091"/>
                    <a:pt x="39658" y="31783"/>
                  </a:cubicBezTo>
                  <a:lnTo>
                    <a:pt x="39658" y="31783"/>
                  </a:lnTo>
                  <a:cubicBezTo>
                    <a:pt x="39668" y="31791"/>
                    <a:pt x="39680" y="31803"/>
                    <a:pt x="39690" y="31813"/>
                  </a:cubicBezTo>
                  <a:lnTo>
                    <a:pt x="39658" y="31780"/>
                  </a:lnTo>
                  <a:lnTo>
                    <a:pt x="39658" y="31780"/>
                  </a:lnTo>
                  <a:cubicBezTo>
                    <a:pt x="39794" y="31813"/>
                    <a:pt x="39932" y="31846"/>
                    <a:pt x="40067" y="31885"/>
                  </a:cubicBezTo>
                  <a:cubicBezTo>
                    <a:pt x="40146" y="31908"/>
                    <a:pt x="40223" y="31927"/>
                    <a:pt x="40301" y="31927"/>
                  </a:cubicBezTo>
                  <a:cubicBezTo>
                    <a:pt x="40360" y="31927"/>
                    <a:pt x="40419" y="31917"/>
                    <a:pt x="40479" y="31889"/>
                  </a:cubicBezTo>
                  <a:cubicBezTo>
                    <a:pt x="40701" y="31784"/>
                    <a:pt x="40931" y="31689"/>
                    <a:pt x="41152" y="31579"/>
                  </a:cubicBezTo>
                  <a:cubicBezTo>
                    <a:pt x="41201" y="31553"/>
                    <a:pt x="41247" y="31467"/>
                    <a:pt x="41247" y="31410"/>
                  </a:cubicBezTo>
                  <a:cubicBezTo>
                    <a:pt x="41244" y="31164"/>
                    <a:pt x="41221" y="30919"/>
                    <a:pt x="41209" y="30672"/>
                  </a:cubicBezTo>
                  <a:cubicBezTo>
                    <a:pt x="41199" y="30481"/>
                    <a:pt x="41196" y="30450"/>
                    <a:pt x="41433" y="30411"/>
                  </a:cubicBezTo>
                  <a:cubicBezTo>
                    <a:pt x="41766" y="30356"/>
                    <a:pt x="41770" y="30127"/>
                    <a:pt x="41787" y="29890"/>
                  </a:cubicBezTo>
                  <a:cubicBezTo>
                    <a:pt x="41754" y="29889"/>
                    <a:pt x="41721" y="29888"/>
                    <a:pt x="41688" y="29888"/>
                  </a:cubicBezTo>
                  <a:cubicBezTo>
                    <a:pt x="41664" y="29888"/>
                    <a:pt x="41640" y="29889"/>
                    <a:pt x="41615" y="29890"/>
                  </a:cubicBezTo>
                  <a:cubicBezTo>
                    <a:pt x="41577" y="29893"/>
                    <a:pt x="41540" y="29894"/>
                    <a:pt x="41504" y="29894"/>
                  </a:cubicBezTo>
                  <a:cubicBezTo>
                    <a:pt x="41084" y="29894"/>
                    <a:pt x="40779" y="29715"/>
                    <a:pt x="40627" y="29280"/>
                  </a:cubicBezTo>
                  <a:cubicBezTo>
                    <a:pt x="40605" y="29216"/>
                    <a:pt x="40561" y="29158"/>
                    <a:pt x="40522" y="29099"/>
                  </a:cubicBezTo>
                  <a:cubicBezTo>
                    <a:pt x="40494" y="29056"/>
                    <a:pt x="40408" y="29029"/>
                    <a:pt x="40333" y="29029"/>
                  </a:cubicBezTo>
                  <a:cubicBezTo>
                    <a:pt x="40292" y="29029"/>
                    <a:pt x="40255" y="29037"/>
                    <a:pt x="40233" y="29056"/>
                  </a:cubicBezTo>
                  <a:cubicBezTo>
                    <a:pt x="40106" y="29175"/>
                    <a:pt x="39961" y="29283"/>
                    <a:pt x="39860" y="29422"/>
                  </a:cubicBezTo>
                  <a:cubicBezTo>
                    <a:pt x="39586" y="29804"/>
                    <a:pt x="39269" y="30111"/>
                    <a:pt x="38774" y="30173"/>
                  </a:cubicBezTo>
                  <a:cubicBezTo>
                    <a:pt x="38710" y="30180"/>
                    <a:pt x="38649" y="30239"/>
                    <a:pt x="38592" y="30277"/>
                  </a:cubicBezTo>
                  <a:cubicBezTo>
                    <a:pt x="38563" y="30296"/>
                    <a:pt x="38546" y="30331"/>
                    <a:pt x="38520" y="30354"/>
                  </a:cubicBezTo>
                  <a:cubicBezTo>
                    <a:pt x="38451" y="30417"/>
                    <a:pt x="38444" y="30586"/>
                    <a:pt x="38519" y="30641"/>
                  </a:cubicBezTo>
                  <a:cubicBezTo>
                    <a:pt x="38886" y="30907"/>
                    <a:pt x="39285" y="31143"/>
                    <a:pt x="39474" y="31590"/>
                  </a:cubicBezTo>
                  <a:lnTo>
                    <a:pt x="39437" y="31565"/>
                  </a:lnTo>
                  <a:lnTo>
                    <a:pt x="39466" y="31593"/>
                  </a:lnTo>
                  <a:cubicBezTo>
                    <a:pt x="39298" y="31626"/>
                    <a:pt x="39127" y="31687"/>
                    <a:pt x="38958" y="31687"/>
                  </a:cubicBezTo>
                  <a:cubicBezTo>
                    <a:pt x="38768" y="31687"/>
                    <a:pt x="38628" y="31695"/>
                    <a:pt x="38534" y="31898"/>
                  </a:cubicBezTo>
                  <a:cubicBezTo>
                    <a:pt x="38480" y="32018"/>
                    <a:pt x="38358" y="32110"/>
                    <a:pt x="38258" y="32206"/>
                  </a:cubicBezTo>
                  <a:cubicBezTo>
                    <a:pt x="38179" y="32279"/>
                    <a:pt x="38104" y="32350"/>
                    <a:pt x="38107" y="32469"/>
                  </a:cubicBezTo>
                  <a:cubicBezTo>
                    <a:pt x="38108" y="32572"/>
                    <a:pt x="38101" y="32684"/>
                    <a:pt x="37999" y="32744"/>
                  </a:cubicBezTo>
                  <a:cubicBezTo>
                    <a:pt x="37936" y="32781"/>
                    <a:pt x="37871" y="32797"/>
                    <a:pt x="37807" y="32797"/>
                  </a:cubicBezTo>
                  <a:cubicBezTo>
                    <a:pt x="37735" y="32797"/>
                    <a:pt x="37663" y="32777"/>
                    <a:pt x="37592" y="32746"/>
                  </a:cubicBezTo>
                  <a:cubicBezTo>
                    <a:pt x="37463" y="32691"/>
                    <a:pt x="37336" y="32619"/>
                    <a:pt x="37206" y="32565"/>
                  </a:cubicBezTo>
                  <a:cubicBezTo>
                    <a:pt x="37069" y="32510"/>
                    <a:pt x="36931" y="32470"/>
                    <a:pt x="36791" y="32470"/>
                  </a:cubicBezTo>
                  <a:cubicBezTo>
                    <a:pt x="36691" y="32470"/>
                    <a:pt x="36589" y="32491"/>
                    <a:pt x="36487" y="32540"/>
                  </a:cubicBezTo>
                  <a:cubicBezTo>
                    <a:pt x="36394" y="32585"/>
                    <a:pt x="36284" y="32605"/>
                    <a:pt x="36180" y="32622"/>
                  </a:cubicBezTo>
                  <a:cubicBezTo>
                    <a:pt x="36140" y="32629"/>
                    <a:pt x="36100" y="32633"/>
                    <a:pt x="36061" y="32633"/>
                  </a:cubicBezTo>
                  <a:cubicBezTo>
                    <a:pt x="35960" y="32633"/>
                    <a:pt x="35862" y="32609"/>
                    <a:pt x="35768" y="32559"/>
                  </a:cubicBezTo>
                  <a:cubicBezTo>
                    <a:pt x="35547" y="32441"/>
                    <a:pt x="35317" y="32325"/>
                    <a:pt x="35211" y="32084"/>
                  </a:cubicBezTo>
                  <a:cubicBezTo>
                    <a:pt x="35068" y="31754"/>
                    <a:pt x="34808" y="31611"/>
                    <a:pt x="34479" y="31532"/>
                  </a:cubicBezTo>
                  <a:cubicBezTo>
                    <a:pt x="34342" y="31500"/>
                    <a:pt x="34230" y="31397"/>
                    <a:pt x="34185" y="31249"/>
                  </a:cubicBezTo>
                  <a:cubicBezTo>
                    <a:pt x="34086" y="30915"/>
                    <a:pt x="33897" y="30600"/>
                    <a:pt x="33956" y="30226"/>
                  </a:cubicBezTo>
                  <a:cubicBezTo>
                    <a:pt x="33971" y="30124"/>
                    <a:pt x="33956" y="30013"/>
                    <a:pt x="33947" y="29909"/>
                  </a:cubicBezTo>
                  <a:cubicBezTo>
                    <a:pt x="33927" y="29689"/>
                    <a:pt x="33691" y="29463"/>
                    <a:pt x="33476" y="29463"/>
                  </a:cubicBezTo>
                  <a:cubicBezTo>
                    <a:pt x="33461" y="29463"/>
                    <a:pt x="33445" y="29464"/>
                    <a:pt x="33430" y="29467"/>
                  </a:cubicBezTo>
                  <a:cubicBezTo>
                    <a:pt x="32943" y="29549"/>
                    <a:pt x="32453" y="29615"/>
                    <a:pt x="31960" y="29649"/>
                  </a:cubicBezTo>
                  <a:cubicBezTo>
                    <a:pt x="31743" y="29663"/>
                    <a:pt x="31597" y="29851"/>
                    <a:pt x="31509" y="30055"/>
                  </a:cubicBezTo>
                  <a:cubicBezTo>
                    <a:pt x="31450" y="30197"/>
                    <a:pt x="31515" y="30399"/>
                    <a:pt x="31673" y="30523"/>
                  </a:cubicBezTo>
                  <a:cubicBezTo>
                    <a:pt x="31726" y="30566"/>
                    <a:pt x="31787" y="30593"/>
                    <a:pt x="31850" y="30593"/>
                  </a:cubicBezTo>
                  <a:cubicBezTo>
                    <a:pt x="31888" y="30593"/>
                    <a:pt x="31928" y="30583"/>
                    <a:pt x="31967" y="30562"/>
                  </a:cubicBezTo>
                  <a:cubicBezTo>
                    <a:pt x="32027" y="30527"/>
                    <a:pt x="32076" y="30451"/>
                    <a:pt x="32139" y="30440"/>
                  </a:cubicBezTo>
                  <a:cubicBezTo>
                    <a:pt x="32347" y="30401"/>
                    <a:pt x="32564" y="30399"/>
                    <a:pt x="32769" y="30354"/>
                  </a:cubicBezTo>
                  <a:cubicBezTo>
                    <a:pt x="32973" y="30306"/>
                    <a:pt x="33165" y="30214"/>
                    <a:pt x="33367" y="30160"/>
                  </a:cubicBezTo>
                  <a:cubicBezTo>
                    <a:pt x="33370" y="30159"/>
                    <a:pt x="33372" y="30159"/>
                    <a:pt x="33374" y="30159"/>
                  </a:cubicBezTo>
                  <a:cubicBezTo>
                    <a:pt x="33410" y="30159"/>
                    <a:pt x="33465" y="30223"/>
                    <a:pt x="33501" y="30263"/>
                  </a:cubicBezTo>
                  <a:cubicBezTo>
                    <a:pt x="33508" y="30272"/>
                    <a:pt x="33479" y="30336"/>
                    <a:pt x="33453" y="30348"/>
                  </a:cubicBezTo>
                  <a:cubicBezTo>
                    <a:pt x="33260" y="30427"/>
                    <a:pt x="33039" y="30464"/>
                    <a:pt x="32874" y="30583"/>
                  </a:cubicBezTo>
                  <a:cubicBezTo>
                    <a:pt x="32637" y="30752"/>
                    <a:pt x="32392" y="30870"/>
                    <a:pt x="32105" y="30916"/>
                  </a:cubicBezTo>
                  <a:cubicBezTo>
                    <a:pt x="31967" y="30939"/>
                    <a:pt x="31833" y="30996"/>
                    <a:pt x="31701" y="31049"/>
                  </a:cubicBezTo>
                  <a:cubicBezTo>
                    <a:pt x="31495" y="31130"/>
                    <a:pt x="31344" y="31255"/>
                    <a:pt x="31277" y="31484"/>
                  </a:cubicBezTo>
                  <a:cubicBezTo>
                    <a:pt x="31176" y="31826"/>
                    <a:pt x="31084" y="32164"/>
                    <a:pt x="31048" y="32520"/>
                  </a:cubicBezTo>
                  <a:cubicBezTo>
                    <a:pt x="31040" y="32615"/>
                    <a:pt x="30968" y="32718"/>
                    <a:pt x="30896" y="32787"/>
                  </a:cubicBezTo>
                  <a:cubicBezTo>
                    <a:pt x="30837" y="32843"/>
                    <a:pt x="30732" y="32910"/>
                    <a:pt x="30663" y="32910"/>
                  </a:cubicBezTo>
                  <a:cubicBezTo>
                    <a:pt x="30652" y="32910"/>
                    <a:pt x="30642" y="32909"/>
                    <a:pt x="30634" y="32905"/>
                  </a:cubicBezTo>
                  <a:cubicBezTo>
                    <a:pt x="30506" y="32853"/>
                    <a:pt x="30573" y="32731"/>
                    <a:pt x="30625" y="32637"/>
                  </a:cubicBezTo>
                  <a:cubicBezTo>
                    <a:pt x="30718" y="32470"/>
                    <a:pt x="30711" y="32301"/>
                    <a:pt x="30628" y="32130"/>
                  </a:cubicBezTo>
                  <a:cubicBezTo>
                    <a:pt x="30520" y="31908"/>
                    <a:pt x="30423" y="31681"/>
                    <a:pt x="30317" y="31456"/>
                  </a:cubicBezTo>
                  <a:cubicBezTo>
                    <a:pt x="30225" y="31265"/>
                    <a:pt x="30129" y="31075"/>
                    <a:pt x="30032" y="30887"/>
                  </a:cubicBezTo>
                  <a:cubicBezTo>
                    <a:pt x="29984" y="30791"/>
                    <a:pt x="29828" y="30702"/>
                    <a:pt x="29717" y="30702"/>
                  </a:cubicBezTo>
                  <a:cubicBezTo>
                    <a:pt x="29703" y="30702"/>
                    <a:pt x="29690" y="30704"/>
                    <a:pt x="29678" y="30707"/>
                  </a:cubicBezTo>
                  <a:cubicBezTo>
                    <a:pt x="29540" y="30737"/>
                    <a:pt x="29405" y="30781"/>
                    <a:pt x="29268" y="30813"/>
                  </a:cubicBezTo>
                  <a:cubicBezTo>
                    <a:pt x="28983" y="30876"/>
                    <a:pt x="28706" y="30908"/>
                    <a:pt x="28435" y="30908"/>
                  </a:cubicBezTo>
                  <a:cubicBezTo>
                    <a:pt x="27691" y="30908"/>
                    <a:pt x="27001" y="30665"/>
                    <a:pt x="26372" y="30160"/>
                  </a:cubicBezTo>
                  <a:cubicBezTo>
                    <a:pt x="26312" y="30110"/>
                    <a:pt x="26306" y="29956"/>
                    <a:pt x="26358" y="29867"/>
                  </a:cubicBezTo>
                  <a:cubicBezTo>
                    <a:pt x="26471" y="29672"/>
                    <a:pt x="26622" y="29533"/>
                    <a:pt x="26860" y="29528"/>
                  </a:cubicBezTo>
                  <a:cubicBezTo>
                    <a:pt x="26966" y="29524"/>
                    <a:pt x="27072" y="29524"/>
                    <a:pt x="27177" y="29524"/>
                  </a:cubicBezTo>
                  <a:cubicBezTo>
                    <a:pt x="27622" y="29518"/>
                    <a:pt x="27827" y="29293"/>
                    <a:pt x="27739" y="28864"/>
                  </a:cubicBezTo>
                  <a:cubicBezTo>
                    <a:pt x="27698" y="28662"/>
                    <a:pt x="27612" y="28461"/>
                    <a:pt x="27514" y="28274"/>
                  </a:cubicBezTo>
                  <a:cubicBezTo>
                    <a:pt x="27382" y="28029"/>
                    <a:pt x="27166" y="27847"/>
                    <a:pt x="26900" y="27847"/>
                  </a:cubicBezTo>
                  <a:cubicBezTo>
                    <a:pt x="26876" y="27847"/>
                    <a:pt x="26852" y="27848"/>
                    <a:pt x="26828" y="27851"/>
                  </a:cubicBezTo>
                  <a:cubicBezTo>
                    <a:pt x="26777" y="27857"/>
                    <a:pt x="26728" y="27860"/>
                    <a:pt x="26681" y="27860"/>
                  </a:cubicBezTo>
                  <a:cubicBezTo>
                    <a:pt x="26359" y="27860"/>
                    <a:pt x="26103" y="27723"/>
                    <a:pt x="25855" y="27528"/>
                  </a:cubicBezTo>
                  <a:cubicBezTo>
                    <a:pt x="25467" y="27221"/>
                    <a:pt x="25088" y="26898"/>
                    <a:pt x="24687" y="26605"/>
                  </a:cubicBezTo>
                  <a:cubicBezTo>
                    <a:pt x="24419" y="26407"/>
                    <a:pt x="24204" y="26192"/>
                    <a:pt x="24152" y="25849"/>
                  </a:cubicBezTo>
                  <a:cubicBezTo>
                    <a:pt x="24088" y="25407"/>
                    <a:pt x="23782" y="25196"/>
                    <a:pt x="23400" y="25034"/>
                  </a:cubicBezTo>
                  <a:cubicBezTo>
                    <a:pt x="23274" y="24982"/>
                    <a:pt x="23156" y="24953"/>
                    <a:pt x="23047" y="24953"/>
                  </a:cubicBezTo>
                  <a:cubicBezTo>
                    <a:pt x="22862" y="24953"/>
                    <a:pt x="22699" y="25034"/>
                    <a:pt x="22549" y="25218"/>
                  </a:cubicBezTo>
                  <a:cubicBezTo>
                    <a:pt x="22462" y="25327"/>
                    <a:pt x="22348" y="25425"/>
                    <a:pt x="22229" y="25492"/>
                  </a:cubicBezTo>
                  <a:cubicBezTo>
                    <a:pt x="22145" y="25541"/>
                    <a:pt x="22028" y="25541"/>
                    <a:pt x="21924" y="25547"/>
                  </a:cubicBezTo>
                  <a:cubicBezTo>
                    <a:pt x="21921" y="25547"/>
                    <a:pt x="21918" y="25547"/>
                    <a:pt x="21915" y="25547"/>
                  </a:cubicBezTo>
                  <a:cubicBezTo>
                    <a:pt x="21800" y="25547"/>
                    <a:pt x="21690" y="25413"/>
                    <a:pt x="21750" y="25340"/>
                  </a:cubicBezTo>
                  <a:cubicBezTo>
                    <a:pt x="22030" y="24997"/>
                    <a:pt x="22100" y="24585"/>
                    <a:pt x="22166" y="24169"/>
                  </a:cubicBezTo>
                  <a:cubicBezTo>
                    <a:pt x="22172" y="24143"/>
                    <a:pt x="22136" y="24106"/>
                    <a:pt x="22110" y="24086"/>
                  </a:cubicBezTo>
                  <a:cubicBezTo>
                    <a:pt x="22091" y="24069"/>
                    <a:pt x="22059" y="24053"/>
                    <a:pt x="22038" y="24053"/>
                  </a:cubicBezTo>
                  <a:cubicBezTo>
                    <a:pt x="22033" y="24053"/>
                    <a:pt x="22029" y="24054"/>
                    <a:pt x="22026" y="24056"/>
                  </a:cubicBezTo>
                  <a:cubicBezTo>
                    <a:pt x="21931" y="24099"/>
                    <a:pt x="21830" y="24137"/>
                    <a:pt x="21750" y="24202"/>
                  </a:cubicBezTo>
                  <a:cubicBezTo>
                    <a:pt x="21450" y="24449"/>
                    <a:pt x="21160" y="24709"/>
                    <a:pt x="20860" y="24954"/>
                  </a:cubicBezTo>
                  <a:cubicBezTo>
                    <a:pt x="20831" y="24979"/>
                    <a:pt x="20778" y="24991"/>
                    <a:pt x="20729" y="24991"/>
                  </a:cubicBezTo>
                  <a:cubicBezTo>
                    <a:pt x="20704" y="24991"/>
                    <a:pt x="20680" y="24988"/>
                    <a:pt x="20661" y="24981"/>
                  </a:cubicBezTo>
                  <a:cubicBezTo>
                    <a:pt x="20608" y="24962"/>
                    <a:pt x="20545" y="24894"/>
                    <a:pt x="20533" y="24838"/>
                  </a:cubicBezTo>
                  <a:cubicBezTo>
                    <a:pt x="20487" y="24554"/>
                    <a:pt x="20496" y="24272"/>
                    <a:pt x="20572" y="23994"/>
                  </a:cubicBezTo>
                  <a:cubicBezTo>
                    <a:pt x="20704" y="23510"/>
                    <a:pt x="20727" y="23015"/>
                    <a:pt x="20694" y="22519"/>
                  </a:cubicBezTo>
                  <a:cubicBezTo>
                    <a:pt x="20687" y="22415"/>
                    <a:pt x="20654" y="22311"/>
                    <a:pt x="20605" y="22220"/>
                  </a:cubicBezTo>
                  <a:cubicBezTo>
                    <a:pt x="20593" y="22197"/>
                    <a:pt x="20537" y="22182"/>
                    <a:pt x="20489" y="22182"/>
                  </a:cubicBezTo>
                  <a:cubicBezTo>
                    <a:pt x="20467" y="22182"/>
                    <a:pt x="20446" y="22185"/>
                    <a:pt x="20433" y="22193"/>
                  </a:cubicBezTo>
                  <a:cubicBezTo>
                    <a:pt x="20268" y="22294"/>
                    <a:pt x="20222" y="22470"/>
                    <a:pt x="20207" y="22651"/>
                  </a:cubicBezTo>
                  <a:cubicBezTo>
                    <a:pt x="20192" y="22839"/>
                    <a:pt x="20124" y="22988"/>
                    <a:pt x="19955" y="23087"/>
                  </a:cubicBezTo>
                  <a:cubicBezTo>
                    <a:pt x="19740" y="23209"/>
                    <a:pt x="19533" y="23345"/>
                    <a:pt x="19314" y="23462"/>
                  </a:cubicBezTo>
                  <a:cubicBezTo>
                    <a:pt x="19265" y="23487"/>
                    <a:pt x="19217" y="23498"/>
                    <a:pt x="19171" y="23498"/>
                  </a:cubicBezTo>
                  <a:cubicBezTo>
                    <a:pt x="19084" y="23498"/>
                    <a:pt x="19002" y="23458"/>
                    <a:pt x="18929" y="23387"/>
                  </a:cubicBezTo>
                  <a:cubicBezTo>
                    <a:pt x="18886" y="23345"/>
                    <a:pt x="18839" y="23308"/>
                    <a:pt x="18794" y="23268"/>
                  </a:cubicBezTo>
                  <a:cubicBezTo>
                    <a:pt x="18794" y="23269"/>
                    <a:pt x="18794" y="23272"/>
                    <a:pt x="18793" y="23274"/>
                  </a:cubicBezTo>
                  <a:cubicBezTo>
                    <a:pt x="18766" y="23276"/>
                    <a:pt x="18741" y="23279"/>
                    <a:pt x="18716" y="23283"/>
                  </a:cubicBezTo>
                  <a:lnTo>
                    <a:pt x="18716" y="23283"/>
                  </a:lnTo>
                  <a:cubicBezTo>
                    <a:pt x="18736" y="23272"/>
                    <a:pt x="18753" y="23259"/>
                    <a:pt x="18773" y="23246"/>
                  </a:cubicBezTo>
                  <a:cubicBezTo>
                    <a:pt x="18780" y="23253"/>
                    <a:pt x="18788" y="23261"/>
                    <a:pt x="18797" y="23268"/>
                  </a:cubicBezTo>
                  <a:cubicBezTo>
                    <a:pt x="18826" y="23169"/>
                    <a:pt x="18862" y="23073"/>
                    <a:pt x="18883" y="22971"/>
                  </a:cubicBezTo>
                  <a:cubicBezTo>
                    <a:pt x="18909" y="22849"/>
                    <a:pt x="18850" y="22743"/>
                    <a:pt x="18760" y="22710"/>
                  </a:cubicBezTo>
                  <a:cubicBezTo>
                    <a:pt x="18619" y="22662"/>
                    <a:pt x="18475" y="22628"/>
                    <a:pt x="18333" y="22628"/>
                  </a:cubicBezTo>
                  <a:cubicBezTo>
                    <a:pt x="18234" y="22628"/>
                    <a:pt x="18137" y="22644"/>
                    <a:pt x="18041" y="22684"/>
                  </a:cubicBezTo>
                  <a:cubicBezTo>
                    <a:pt x="17517" y="22901"/>
                    <a:pt x="16989" y="23068"/>
                    <a:pt x="16414" y="23087"/>
                  </a:cubicBezTo>
                  <a:cubicBezTo>
                    <a:pt x="16247" y="23093"/>
                    <a:pt x="16048" y="23144"/>
                    <a:pt x="15920" y="23248"/>
                  </a:cubicBezTo>
                  <a:cubicBezTo>
                    <a:pt x="15720" y="23411"/>
                    <a:pt x="15508" y="23459"/>
                    <a:pt x="15288" y="23459"/>
                  </a:cubicBezTo>
                  <a:cubicBezTo>
                    <a:pt x="15175" y="23459"/>
                    <a:pt x="15060" y="23446"/>
                    <a:pt x="14944" y="23430"/>
                  </a:cubicBezTo>
                  <a:cubicBezTo>
                    <a:pt x="14937" y="23437"/>
                    <a:pt x="14933" y="23444"/>
                    <a:pt x="14923" y="23452"/>
                  </a:cubicBezTo>
                  <a:lnTo>
                    <a:pt x="14894" y="23502"/>
                  </a:lnTo>
                  <a:lnTo>
                    <a:pt x="14920" y="23426"/>
                  </a:lnTo>
                  <a:cubicBezTo>
                    <a:pt x="14928" y="23427"/>
                    <a:pt x="14936" y="23427"/>
                    <a:pt x="14944" y="23430"/>
                  </a:cubicBezTo>
                  <a:cubicBezTo>
                    <a:pt x="14963" y="23411"/>
                    <a:pt x="14980" y="23394"/>
                    <a:pt x="14997" y="23374"/>
                  </a:cubicBezTo>
                  <a:cubicBezTo>
                    <a:pt x="15091" y="23252"/>
                    <a:pt x="15113" y="23130"/>
                    <a:pt x="15014" y="22995"/>
                  </a:cubicBezTo>
                  <a:cubicBezTo>
                    <a:pt x="14965" y="22927"/>
                    <a:pt x="14916" y="22892"/>
                    <a:pt x="14852" y="22892"/>
                  </a:cubicBezTo>
                  <a:cubicBezTo>
                    <a:pt x="14800" y="22892"/>
                    <a:pt x="14737" y="22915"/>
                    <a:pt x="14656" y="22961"/>
                  </a:cubicBezTo>
                  <a:cubicBezTo>
                    <a:pt x="14535" y="23030"/>
                    <a:pt x="14433" y="23111"/>
                    <a:pt x="14280" y="23130"/>
                  </a:cubicBezTo>
                  <a:cubicBezTo>
                    <a:pt x="14039" y="23157"/>
                    <a:pt x="13795" y="23216"/>
                    <a:pt x="13567" y="23301"/>
                  </a:cubicBezTo>
                  <a:cubicBezTo>
                    <a:pt x="13294" y="23401"/>
                    <a:pt x="13083" y="23571"/>
                    <a:pt x="13034" y="23893"/>
                  </a:cubicBezTo>
                  <a:cubicBezTo>
                    <a:pt x="13019" y="23996"/>
                    <a:pt x="12954" y="24050"/>
                    <a:pt x="12888" y="24050"/>
                  </a:cubicBezTo>
                  <a:cubicBezTo>
                    <a:pt x="12865" y="24050"/>
                    <a:pt x="12841" y="24043"/>
                    <a:pt x="12820" y="24028"/>
                  </a:cubicBezTo>
                  <a:cubicBezTo>
                    <a:pt x="12676" y="23929"/>
                    <a:pt x="12532" y="23829"/>
                    <a:pt x="12386" y="23728"/>
                  </a:cubicBezTo>
                  <a:cubicBezTo>
                    <a:pt x="12175" y="23584"/>
                    <a:pt x="12031" y="23391"/>
                    <a:pt x="11962" y="23143"/>
                  </a:cubicBezTo>
                  <a:cubicBezTo>
                    <a:pt x="11895" y="22906"/>
                    <a:pt x="11820" y="22672"/>
                    <a:pt x="11733" y="22443"/>
                  </a:cubicBezTo>
                  <a:cubicBezTo>
                    <a:pt x="11671" y="22284"/>
                    <a:pt x="11587" y="22134"/>
                    <a:pt x="11513" y="21978"/>
                  </a:cubicBezTo>
                  <a:lnTo>
                    <a:pt x="11513" y="21978"/>
                  </a:lnTo>
                  <a:cubicBezTo>
                    <a:pt x="11514" y="21980"/>
                    <a:pt x="11516" y="21981"/>
                    <a:pt x="11518" y="21982"/>
                  </a:cubicBezTo>
                  <a:cubicBezTo>
                    <a:pt x="11523" y="21976"/>
                    <a:pt x="11526" y="21969"/>
                    <a:pt x="11530" y="21962"/>
                  </a:cubicBezTo>
                  <a:lnTo>
                    <a:pt x="11530" y="21962"/>
                  </a:lnTo>
                  <a:cubicBezTo>
                    <a:pt x="11578" y="21967"/>
                    <a:pt x="11626" y="21973"/>
                    <a:pt x="11673" y="21973"/>
                  </a:cubicBezTo>
                  <a:cubicBezTo>
                    <a:pt x="11682" y="21973"/>
                    <a:pt x="11691" y="21973"/>
                    <a:pt x="11700" y="21972"/>
                  </a:cubicBezTo>
                  <a:cubicBezTo>
                    <a:pt x="11728" y="21972"/>
                    <a:pt x="11763" y="21952"/>
                    <a:pt x="11784" y="21930"/>
                  </a:cubicBezTo>
                  <a:cubicBezTo>
                    <a:pt x="11799" y="21916"/>
                    <a:pt x="11799" y="21864"/>
                    <a:pt x="11796" y="21864"/>
                  </a:cubicBezTo>
                  <a:cubicBezTo>
                    <a:pt x="11752" y="21851"/>
                    <a:pt x="11697" y="21826"/>
                    <a:pt x="11657" y="21826"/>
                  </a:cubicBezTo>
                  <a:cubicBezTo>
                    <a:pt x="11646" y="21826"/>
                    <a:pt x="11636" y="21827"/>
                    <a:pt x="11628" y="21831"/>
                  </a:cubicBezTo>
                  <a:cubicBezTo>
                    <a:pt x="11585" y="21853"/>
                    <a:pt x="11558" y="21912"/>
                    <a:pt x="11529" y="21962"/>
                  </a:cubicBezTo>
                  <a:lnTo>
                    <a:pt x="11529" y="21962"/>
                  </a:lnTo>
                  <a:cubicBezTo>
                    <a:pt x="11519" y="21962"/>
                    <a:pt x="11510" y="21962"/>
                    <a:pt x="11502" y="21961"/>
                  </a:cubicBezTo>
                  <a:lnTo>
                    <a:pt x="11502" y="21961"/>
                  </a:lnTo>
                  <a:cubicBezTo>
                    <a:pt x="11503" y="21962"/>
                    <a:pt x="11503" y="21965"/>
                    <a:pt x="11504" y="21968"/>
                  </a:cubicBezTo>
                  <a:lnTo>
                    <a:pt x="11504" y="21968"/>
                  </a:lnTo>
                  <a:cubicBezTo>
                    <a:pt x="11267" y="21709"/>
                    <a:pt x="10952" y="21557"/>
                    <a:pt x="10667" y="21367"/>
                  </a:cubicBezTo>
                  <a:cubicBezTo>
                    <a:pt x="10638" y="21346"/>
                    <a:pt x="10248" y="21101"/>
                    <a:pt x="10219" y="21084"/>
                  </a:cubicBezTo>
                  <a:lnTo>
                    <a:pt x="1" y="39758"/>
                  </a:lnTo>
                  <a:cubicBezTo>
                    <a:pt x="1" y="39758"/>
                    <a:pt x="39" y="39735"/>
                    <a:pt x="117" y="39735"/>
                  </a:cubicBezTo>
                  <a:cubicBezTo>
                    <a:pt x="313" y="39735"/>
                    <a:pt x="760" y="39878"/>
                    <a:pt x="1495" y="40879"/>
                  </a:cubicBezTo>
                  <a:cubicBezTo>
                    <a:pt x="1860" y="41376"/>
                    <a:pt x="2237" y="41485"/>
                    <a:pt x="2597" y="41485"/>
                  </a:cubicBezTo>
                  <a:cubicBezTo>
                    <a:pt x="2873" y="41485"/>
                    <a:pt x="3139" y="41421"/>
                    <a:pt x="3381" y="41421"/>
                  </a:cubicBezTo>
                  <a:cubicBezTo>
                    <a:pt x="3709" y="41421"/>
                    <a:pt x="3993" y="41538"/>
                    <a:pt x="4201" y="42091"/>
                  </a:cubicBezTo>
                  <a:cubicBezTo>
                    <a:pt x="4760" y="43585"/>
                    <a:pt x="4201" y="43492"/>
                    <a:pt x="4481" y="45172"/>
                  </a:cubicBezTo>
                  <a:cubicBezTo>
                    <a:pt x="4760" y="46854"/>
                    <a:pt x="6534" y="47787"/>
                    <a:pt x="5507" y="49094"/>
                  </a:cubicBezTo>
                  <a:cubicBezTo>
                    <a:pt x="5260" y="49409"/>
                    <a:pt x="4746" y="49587"/>
                    <a:pt x="4112" y="49678"/>
                  </a:cubicBezTo>
                  <a:cubicBezTo>
                    <a:pt x="4142" y="49821"/>
                    <a:pt x="4222" y="49933"/>
                    <a:pt x="4350" y="49992"/>
                  </a:cubicBezTo>
                  <a:cubicBezTo>
                    <a:pt x="4442" y="50035"/>
                    <a:pt x="4554" y="50032"/>
                    <a:pt x="4654" y="50057"/>
                  </a:cubicBezTo>
                  <a:cubicBezTo>
                    <a:pt x="4788" y="50087"/>
                    <a:pt x="4832" y="50183"/>
                    <a:pt x="4750" y="50273"/>
                  </a:cubicBezTo>
                  <a:cubicBezTo>
                    <a:pt x="4557" y="50487"/>
                    <a:pt x="4409" y="50714"/>
                    <a:pt x="4403" y="51018"/>
                  </a:cubicBezTo>
                  <a:cubicBezTo>
                    <a:pt x="4402" y="51147"/>
                    <a:pt x="4250" y="51139"/>
                    <a:pt x="4159" y="51183"/>
                  </a:cubicBezTo>
                  <a:cubicBezTo>
                    <a:pt x="4027" y="51249"/>
                    <a:pt x="4013" y="51318"/>
                    <a:pt x="4102" y="51414"/>
                  </a:cubicBezTo>
                  <a:cubicBezTo>
                    <a:pt x="4343" y="51677"/>
                    <a:pt x="4330" y="51790"/>
                    <a:pt x="4027" y="51925"/>
                  </a:cubicBezTo>
                  <a:cubicBezTo>
                    <a:pt x="3955" y="51958"/>
                    <a:pt x="3889" y="51978"/>
                    <a:pt x="3908" y="52066"/>
                  </a:cubicBezTo>
                  <a:cubicBezTo>
                    <a:pt x="3956" y="52279"/>
                    <a:pt x="4115" y="52431"/>
                    <a:pt x="4273" y="52431"/>
                  </a:cubicBezTo>
                  <a:cubicBezTo>
                    <a:pt x="4299" y="52431"/>
                    <a:pt x="4325" y="52427"/>
                    <a:pt x="4350" y="52419"/>
                  </a:cubicBezTo>
                  <a:cubicBezTo>
                    <a:pt x="4576" y="52344"/>
                    <a:pt x="4790" y="52233"/>
                    <a:pt x="5032" y="52233"/>
                  </a:cubicBezTo>
                  <a:cubicBezTo>
                    <a:pt x="5043" y="52233"/>
                    <a:pt x="5053" y="52233"/>
                    <a:pt x="5063" y="52233"/>
                  </a:cubicBezTo>
                  <a:cubicBezTo>
                    <a:pt x="5095" y="52236"/>
                    <a:pt x="5149" y="52258"/>
                    <a:pt x="5152" y="52274"/>
                  </a:cubicBezTo>
                  <a:cubicBezTo>
                    <a:pt x="5156" y="52334"/>
                    <a:pt x="5168" y="52416"/>
                    <a:pt x="5135" y="52453"/>
                  </a:cubicBezTo>
                  <a:cubicBezTo>
                    <a:pt x="5045" y="52556"/>
                    <a:pt x="4934" y="52642"/>
                    <a:pt x="4831" y="52734"/>
                  </a:cubicBezTo>
                  <a:cubicBezTo>
                    <a:pt x="4630" y="52908"/>
                    <a:pt x="4554" y="53137"/>
                    <a:pt x="4564" y="53393"/>
                  </a:cubicBezTo>
                  <a:cubicBezTo>
                    <a:pt x="4565" y="53442"/>
                    <a:pt x="4625" y="53486"/>
                    <a:pt x="4667" y="53532"/>
                  </a:cubicBezTo>
                  <a:lnTo>
                    <a:pt x="4667" y="53532"/>
                  </a:lnTo>
                  <a:cubicBezTo>
                    <a:pt x="4665" y="53529"/>
                    <a:pt x="4663" y="53526"/>
                    <a:pt x="4660" y="53523"/>
                  </a:cubicBezTo>
                  <a:cubicBezTo>
                    <a:pt x="4684" y="53523"/>
                    <a:pt x="4692" y="53518"/>
                    <a:pt x="4709" y="53516"/>
                  </a:cubicBezTo>
                  <a:lnTo>
                    <a:pt x="4709" y="53516"/>
                  </a:lnTo>
                  <a:cubicBezTo>
                    <a:pt x="4702" y="53529"/>
                    <a:pt x="4694" y="53539"/>
                    <a:pt x="4687" y="53551"/>
                  </a:cubicBezTo>
                  <a:cubicBezTo>
                    <a:pt x="4861" y="53737"/>
                    <a:pt x="5036" y="53922"/>
                    <a:pt x="5211" y="54110"/>
                  </a:cubicBezTo>
                  <a:cubicBezTo>
                    <a:pt x="5309" y="54218"/>
                    <a:pt x="5334" y="54350"/>
                    <a:pt x="5286" y="54483"/>
                  </a:cubicBezTo>
                  <a:cubicBezTo>
                    <a:pt x="5243" y="54598"/>
                    <a:pt x="5177" y="54704"/>
                    <a:pt x="5119" y="54812"/>
                  </a:cubicBezTo>
                  <a:cubicBezTo>
                    <a:pt x="5113" y="54808"/>
                    <a:pt x="5109" y="54806"/>
                    <a:pt x="5103" y="54802"/>
                  </a:cubicBezTo>
                  <a:lnTo>
                    <a:pt x="5103" y="54802"/>
                  </a:lnTo>
                  <a:cubicBezTo>
                    <a:pt x="5103" y="54815"/>
                    <a:pt x="5103" y="54826"/>
                    <a:pt x="5105" y="54836"/>
                  </a:cubicBezTo>
                  <a:lnTo>
                    <a:pt x="5126" y="54816"/>
                  </a:lnTo>
                  <a:lnTo>
                    <a:pt x="5126" y="54816"/>
                  </a:lnTo>
                  <a:cubicBezTo>
                    <a:pt x="5118" y="54921"/>
                    <a:pt x="5076" y="55037"/>
                    <a:pt x="5108" y="55128"/>
                  </a:cubicBezTo>
                  <a:cubicBezTo>
                    <a:pt x="5171" y="55310"/>
                    <a:pt x="5172" y="55468"/>
                    <a:pt x="5046" y="55620"/>
                  </a:cubicBezTo>
                  <a:cubicBezTo>
                    <a:pt x="5024" y="55647"/>
                    <a:pt x="5017" y="55683"/>
                    <a:pt x="5003" y="55716"/>
                  </a:cubicBezTo>
                  <a:lnTo>
                    <a:pt x="5304" y="56337"/>
                  </a:lnTo>
                  <a:cubicBezTo>
                    <a:pt x="5501" y="56425"/>
                    <a:pt x="5682" y="56541"/>
                    <a:pt x="5808" y="56716"/>
                  </a:cubicBezTo>
                  <a:cubicBezTo>
                    <a:pt x="5937" y="56897"/>
                    <a:pt x="6104" y="57010"/>
                    <a:pt x="6310" y="57088"/>
                  </a:cubicBezTo>
                  <a:cubicBezTo>
                    <a:pt x="6474" y="57151"/>
                    <a:pt x="6632" y="57237"/>
                    <a:pt x="6784" y="57326"/>
                  </a:cubicBezTo>
                  <a:cubicBezTo>
                    <a:pt x="6877" y="57380"/>
                    <a:pt x="6944" y="57481"/>
                    <a:pt x="6906" y="57589"/>
                  </a:cubicBezTo>
                  <a:cubicBezTo>
                    <a:pt x="6830" y="57794"/>
                    <a:pt x="6789" y="58000"/>
                    <a:pt x="6858" y="58210"/>
                  </a:cubicBezTo>
                  <a:cubicBezTo>
                    <a:pt x="6886" y="58293"/>
                    <a:pt x="6952" y="58363"/>
                    <a:pt x="7009" y="58437"/>
                  </a:cubicBezTo>
                  <a:lnTo>
                    <a:pt x="7062" y="58428"/>
                  </a:lnTo>
                  <a:lnTo>
                    <a:pt x="7029" y="58461"/>
                  </a:lnTo>
                  <a:cubicBezTo>
                    <a:pt x="7022" y="58452"/>
                    <a:pt x="7015" y="58445"/>
                    <a:pt x="7010" y="58437"/>
                  </a:cubicBezTo>
                  <a:lnTo>
                    <a:pt x="7005" y="58438"/>
                  </a:lnTo>
                  <a:cubicBezTo>
                    <a:pt x="7019" y="58510"/>
                    <a:pt x="7033" y="58580"/>
                    <a:pt x="7048" y="58652"/>
                  </a:cubicBezTo>
                  <a:cubicBezTo>
                    <a:pt x="7142" y="58668"/>
                    <a:pt x="7237" y="58679"/>
                    <a:pt x="7333" y="58704"/>
                  </a:cubicBezTo>
                  <a:cubicBezTo>
                    <a:pt x="7472" y="58738"/>
                    <a:pt x="7589" y="58790"/>
                    <a:pt x="7642" y="58952"/>
                  </a:cubicBezTo>
                  <a:cubicBezTo>
                    <a:pt x="7714" y="59186"/>
                    <a:pt x="7794" y="59425"/>
                    <a:pt x="7912" y="59638"/>
                  </a:cubicBezTo>
                  <a:lnTo>
                    <a:pt x="31183" y="61609"/>
                  </a:lnTo>
                  <a:cubicBezTo>
                    <a:pt x="31107" y="61581"/>
                    <a:pt x="31076" y="61522"/>
                    <a:pt x="31107" y="61457"/>
                  </a:cubicBezTo>
                  <a:cubicBezTo>
                    <a:pt x="31179" y="61314"/>
                    <a:pt x="31190" y="61134"/>
                    <a:pt x="31347" y="61041"/>
                  </a:cubicBezTo>
                  <a:cubicBezTo>
                    <a:pt x="31343" y="61028"/>
                    <a:pt x="31340" y="61014"/>
                    <a:pt x="31335" y="61001"/>
                  </a:cubicBezTo>
                  <a:cubicBezTo>
                    <a:pt x="31351" y="60985"/>
                    <a:pt x="31370" y="60971"/>
                    <a:pt x="31387" y="60955"/>
                  </a:cubicBezTo>
                  <a:lnTo>
                    <a:pt x="31387" y="60955"/>
                  </a:lnTo>
                  <a:cubicBezTo>
                    <a:pt x="31378" y="60978"/>
                    <a:pt x="31371" y="61004"/>
                    <a:pt x="31363" y="61027"/>
                  </a:cubicBezTo>
                  <a:cubicBezTo>
                    <a:pt x="31355" y="61030"/>
                    <a:pt x="31354" y="61035"/>
                    <a:pt x="31348" y="61040"/>
                  </a:cubicBezTo>
                  <a:cubicBezTo>
                    <a:pt x="31378" y="61157"/>
                    <a:pt x="31413" y="61278"/>
                    <a:pt x="31442" y="61398"/>
                  </a:cubicBezTo>
                  <a:cubicBezTo>
                    <a:pt x="31450" y="61428"/>
                    <a:pt x="31457" y="61479"/>
                    <a:pt x="31440" y="61497"/>
                  </a:cubicBezTo>
                  <a:cubicBezTo>
                    <a:pt x="31394" y="61545"/>
                    <a:pt x="31341" y="61586"/>
                    <a:pt x="31282" y="61619"/>
                  </a:cubicBezTo>
                  <a:cubicBezTo>
                    <a:pt x="31275" y="61623"/>
                    <a:pt x="31265" y="61624"/>
                    <a:pt x="31255" y="61624"/>
                  </a:cubicBezTo>
                  <a:cubicBezTo>
                    <a:pt x="31232" y="61624"/>
                    <a:pt x="31204" y="61617"/>
                    <a:pt x="31185" y="61609"/>
                  </a:cubicBezTo>
                  <a:lnTo>
                    <a:pt x="31185" y="61609"/>
                  </a:lnTo>
                  <a:lnTo>
                    <a:pt x="34505" y="63478"/>
                  </a:lnTo>
                  <a:cubicBezTo>
                    <a:pt x="34817" y="63363"/>
                    <a:pt x="35125" y="63241"/>
                    <a:pt x="35396" y="63027"/>
                  </a:cubicBezTo>
                  <a:cubicBezTo>
                    <a:pt x="35732" y="62764"/>
                    <a:pt x="36194" y="62733"/>
                    <a:pt x="36507" y="62416"/>
                  </a:cubicBezTo>
                  <a:cubicBezTo>
                    <a:pt x="36572" y="62350"/>
                    <a:pt x="36656" y="62323"/>
                    <a:pt x="36746" y="62323"/>
                  </a:cubicBezTo>
                  <a:cubicBezTo>
                    <a:pt x="36799" y="62323"/>
                    <a:pt x="36854" y="62333"/>
                    <a:pt x="36907" y="62350"/>
                  </a:cubicBezTo>
                  <a:cubicBezTo>
                    <a:pt x="37008" y="62383"/>
                    <a:pt x="37102" y="62440"/>
                    <a:pt x="37204" y="62462"/>
                  </a:cubicBezTo>
                  <a:cubicBezTo>
                    <a:pt x="37586" y="62536"/>
                    <a:pt x="37849" y="62727"/>
                    <a:pt x="37923" y="63136"/>
                  </a:cubicBezTo>
                  <a:cubicBezTo>
                    <a:pt x="37965" y="63367"/>
                    <a:pt x="38138" y="63511"/>
                    <a:pt x="38358" y="63554"/>
                  </a:cubicBezTo>
                  <a:cubicBezTo>
                    <a:pt x="38623" y="63605"/>
                    <a:pt x="38681" y="63752"/>
                    <a:pt x="38682" y="64003"/>
                  </a:cubicBezTo>
                  <a:cubicBezTo>
                    <a:pt x="38684" y="64318"/>
                    <a:pt x="38748" y="64634"/>
                    <a:pt x="38778" y="64951"/>
                  </a:cubicBezTo>
                  <a:cubicBezTo>
                    <a:pt x="38790" y="65058"/>
                    <a:pt x="38702" y="65137"/>
                    <a:pt x="38597" y="65137"/>
                  </a:cubicBezTo>
                  <a:cubicBezTo>
                    <a:pt x="38562" y="65137"/>
                    <a:pt x="38525" y="65128"/>
                    <a:pt x="38490" y="65109"/>
                  </a:cubicBezTo>
                  <a:cubicBezTo>
                    <a:pt x="38379" y="65047"/>
                    <a:pt x="38276" y="64980"/>
                    <a:pt x="38144" y="64980"/>
                  </a:cubicBezTo>
                  <a:cubicBezTo>
                    <a:pt x="38130" y="64980"/>
                    <a:pt x="38115" y="64981"/>
                    <a:pt x="38100" y="64983"/>
                  </a:cubicBezTo>
                  <a:cubicBezTo>
                    <a:pt x="37949" y="65000"/>
                    <a:pt x="37795" y="65004"/>
                    <a:pt x="37643" y="65017"/>
                  </a:cubicBezTo>
                  <a:lnTo>
                    <a:pt x="39149" y="65742"/>
                  </a:lnTo>
                  <a:cubicBezTo>
                    <a:pt x="39185" y="65692"/>
                    <a:pt x="39230" y="65617"/>
                    <a:pt x="39262" y="65617"/>
                  </a:cubicBezTo>
                  <a:cubicBezTo>
                    <a:pt x="39263" y="65617"/>
                    <a:pt x="39264" y="65617"/>
                    <a:pt x="39265" y="65617"/>
                  </a:cubicBezTo>
                  <a:cubicBezTo>
                    <a:pt x="40002" y="65717"/>
                    <a:pt x="40721" y="65897"/>
                    <a:pt x="41417" y="66165"/>
                  </a:cubicBezTo>
                  <a:cubicBezTo>
                    <a:pt x="41511" y="66201"/>
                    <a:pt x="41612" y="66271"/>
                    <a:pt x="41661" y="66356"/>
                  </a:cubicBezTo>
                  <a:cubicBezTo>
                    <a:pt x="41820" y="66630"/>
                    <a:pt x="41964" y="66917"/>
                    <a:pt x="42103" y="67203"/>
                  </a:cubicBezTo>
                  <a:cubicBezTo>
                    <a:pt x="42175" y="67350"/>
                    <a:pt x="42067" y="67474"/>
                    <a:pt x="42003" y="67594"/>
                  </a:cubicBezTo>
                  <a:cubicBezTo>
                    <a:pt x="41966" y="67663"/>
                    <a:pt x="41906" y="67692"/>
                    <a:pt x="41841" y="67692"/>
                  </a:cubicBezTo>
                  <a:cubicBezTo>
                    <a:pt x="41807" y="67692"/>
                    <a:pt x="41772" y="67685"/>
                    <a:pt x="41737" y="67670"/>
                  </a:cubicBezTo>
                  <a:cubicBezTo>
                    <a:pt x="41490" y="67573"/>
                    <a:pt x="41357" y="67360"/>
                    <a:pt x="41186" y="67183"/>
                  </a:cubicBezTo>
                  <a:cubicBezTo>
                    <a:pt x="41164" y="67160"/>
                    <a:pt x="41121" y="67154"/>
                    <a:pt x="41076" y="67154"/>
                  </a:cubicBezTo>
                  <a:cubicBezTo>
                    <a:pt x="41054" y="67154"/>
                    <a:pt x="41032" y="67156"/>
                    <a:pt x="41013" y="67157"/>
                  </a:cubicBezTo>
                  <a:cubicBezTo>
                    <a:pt x="40993" y="67160"/>
                    <a:pt x="40967" y="67213"/>
                    <a:pt x="40960" y="67246"/>
                  </a:cubicBezTo>
                  <a:cubicBezTo>
                    <a:pt x="40941" y="67349"/>
                    <a:pt x="40960" y="67471"/>
                    <a:pt x="40909" y="67557"/>
                  </a:cubicBezTo>
                  <a:cubicBezTo>
                    <a:pt x="40641" y="68015"/>
                    <a:pt x="40470" y="68513"/>
                    <a:pt x="40325" y="69022"/>
                  </a:cubicBezTo>
                  <a:cubicBezTo>
                    <a:pt x="40309" y="69080"/>
                    <a:pt x="40232" y="69123"/>
                    <a:pt x="40182" y="69171"/>
                  </a:cubicBezTo>
                  <a:cubicBezTo>
                    <a:pt x="40155" y="69195"/>
                    <a:pt x="40119" y="69206"/>
                    <a:pt x="40081" y="69206"/>
                  </a:cubicBezTo>
                  <a:cubicBezTo>
                    <a:pt x="40011" y="69206"/>
                    <a:pt x="39937" y="69168"/>
                    <a:pt x="39925" y="69107"/>
                  </a:cubicBezTo>
                  <a:lnTo>
                    <a:pt x="39169" y="70701"/>
                  </a:lnTo>
                  <a:cubicBezTo>
                    <a:pt x="39639" y="70641"/>
                    <a:pt x="40040" y="70407"/>
                    <a:pt x="40433" y="70159"/>
                  </a:cubicBezTo>
                  <a:cubicBezTo>
                    <a:pt x="40532" y="70096"/>
                    <a:pt x="40634" y="70064"/>
                    <a:pt x="40741" y="70064"/>
                  </a:cubicBezTo>
                  <a:cubicBezTo>
                    <a:pt x="40805" y="70064"/>
                    <a:pt x="40870" y="70075"/>
                    <a:pt x="40937" y="70098"/>
                  </a:cubicBezTo>
                  <a:cubicBezTo>
                    <a:pt x="41019" y="70128"/>
                    <a:pt x="41099" y="70142"/>
                    <a:pt x="41178" y="70142"/>
                  </a:cubicBezTo>
                  <a:cubicBezTo>
                    <a:pt x="41302" y="70142"/>
                    <a:pt x="41422" y="70107"/>
                    <a:pt x="41545" y="70045"/>
                  </a:cubicBezTo>
                  <a:cubicBezTo>
                    <a:pt x="41699" y="69966"/>
                    <a:pt x="41871" y="69923"/>
                    <a:pt x="42039" y="69867"/>
                  </a:cubicBezTo>
                  <a:cubicBezTo>
                    <a:pt x="42051" y="69863"/>
                    <a:pt x="42065" y="69861"/>
                    <a:pt x="42081" y="69861"/>
                  </a:cubicBezTo>
                  <a:cubicBezTo>
                    <a:pt x="42137" y="69861"/>
                    <a:pt x="42206" y="69887"/>
                    <a:pt x="42251" y="69919"/>
                  </a:cubicBezTo>
                  <a:lnTo>
                    <a:pt x="43570" y="69316"/>
                  </a:lnTo>
                  <a:cubicBezTo>
                    <a:pt x="43489" y="69309"/>
                    <a:pt x="43408" y="69306"/>
                    <a:pt x="43326" y="69306"/>
                  </a:cubicBezTo>
                  <a:cubicBezTo>
                    <a:pt x="43139" y="69306"/>
                    <a:pt x="42952" y="69320"/>
                    <a:pt x="42765" y="69320"/>
                  </a:cubicBezTo>
                  <a:cubicBezTo>
                    <a:pt x="42682" y="69320"/>
                    <a:pt x="42598" y="69317"/>
                    <a:pt x="42515" y="69309"/>
                  </a:cubicBezTo>
                  <a:cubicBezTo>
                    <a:pt x="42466" y="69305"/>
                    <a:pt x="42399" y="69227"/>
                    <a:pt x="42390" y="69176"/>
                  </a:cubicBezTo>
                  <a:cubicBezTo>
                    <a:pt x="42380" y="69120"/>
                    <a:pt x="42427" y="69051"/>
                    <a:pt x="42459" y="68993"/>
                  </a:cubicBezTo>
                  <a:cubicBezTo>
                    <a:pt x="42476" y="68969"/>
                    <a:pt x="42514" y="68949"/>
                    <a:pt x="42545" y="68939"/>
                  </a:cubicBezTo>
                  <a:cubicBezTo>
                    <a:pt x="42707" y="68876"/>
                    <a:pt x="42868" y="68781"/>
                    <a:pt x="43037" y="68761"/>
                  </a:cubicBezTo>
                  <a:cubicBezTo>
                    <a:pt x="43386" y="68716"/>
                    <a:pt x="43736" y="68692"/>
                    <a:pt x="44088" y="68691"/>
                  </a:cubicBezTo>
                  <a:cubicBezTo>
                    <a:pt x="44319" y="68689"/>
                    <a:pt x="44494" y="68616"/>
                    <a:pt x="44657" y="68462"/>
                  </a:cubicBezTo>
                  <a:cubicBezTo>
                    <a:pt x="44690" y="68431"/>
                    <a:pt x="44746" y="68422"/>
                    <a:pt x="44802" y="68409"/>
                  </a:cubicBezTo>
                  <a:cubicBezTo>
                    <a:pt x="45360" y="68016"/>
                    <a:pt x="46000" y="67626"/>
                    <a:pt x="46405" y="67580"/>
                  </a:cubicBezTo>
                  <a:cubicBezTo>
                    <a:pt x="46535" y="67566"/>
                    <a:pt x="46677" y="67560"/>
                    <a:pt x="46826" y="67560"/>
                  </a:cubicBezTo>
                  <a:cubicBezTo>
                    <a:pt x="47296" y="67560"/>
                    <a:pt x="47841" y="67615"/>
                    <a:pt x="48338" y="67615"/>
                  </a:cubicBezTo>
                  <a:cubicBezTo>
                    <a:pt x="48699" y="67615"/>
                    <a:pt x="49034" y="67586"/>
                    <a:pt x="49299" y="67487"/>
                  </a:cubicBezTo>
                  <a:cubicBezTo>
                    <a:pt x="50031" y="67213"/>
                    <a:pt x="51298" y="65149"/>
                    <a:pt x="51965" y="65149"/>
                  </a:cubicBezTo>
                  <a:cubicBezTo>
                    <a:pt x="51979" y="65149"/>
                    <a:pt x="51993" y="65150"/>
                    <a:pt x="52007" y="65152"/>
                  </a:cubicBezTo>
                  <a:cubicBezTo>
                    <a:pt x="52660" y="65245"/>
                    <a:pt x="52100" y="67112"/>
                    <a:pt x="52660" y="67392"/>
                  </a:cubicBezTo>
                  <a:cubicBezTo>
                    <a:pt x="52882" y="67504"/>
                    <a:pt x="53102" y="67678"/>
                    <a:pt x="53254" y="67913"/>
                  </a:cubicBezTo>
                  <a:cubicBezTo>
                    <a:pt x="53293" y="67835"/>
                    <a:pt x="53382" y="67756"/>
                    <a:pt x="53462" y="67735"/>
                  </a:cubicBezTo>
                  <a:cubicBezTo>
                    <a:pt x="53802" y="67643"/>
                    <a:pt x="54151" y="67579"/>
                    <a:pt x="54497" y="67507"/>
                  </a:cubicBezTo>
                  <a:cubicBezTo>
                    <a:pt x="54498" y="67506"/>
                    <a:pt x="54500" y="67506"/>
                    <a:pt x="54502" y="67506"/>
                  </a:cubicBezTo>
                  <a:cubicBezTo>
                    <a:pt x="54531" y="67506"/>
                    <a:pt x="54583" y="67540"/>
                    <a:pt x="54581" y="67544"/>
                  </a:cubicBezTo>
                  <a:cubicBezTo>
                    <a:pt x="54567" y="67604"/>
                    <a:pt x="54560" y="67690"/>
                    <a:pt x="54518" y="67712"/>
                  </a:cubicBezTo>
                  <a:cubicBezTo>
                    <a:pt x="54396" y="67779"/>
                    <a:pt x="54254" y="67812"/>
                    <a:pt x="54129" y="67874"/>
                  </a:cubicBezTo>
                  <a:cubicBezTo>
                    <a:pt x="53835" y="68023"/>
                    <a:pt x="53604" y="68244"/>
                    <a:pt x="53479" y="68551"/>
                  </a:cubicBezTo>
                  <a:cubicBezTo>
                    <a:pt x="53464" y="68589"/>
                    <a:pt x="53456" y="68633"/>
                    <a:pt x="53446" y="68675"/>
                  </a:cubicBezTo>
                  <a:cubicBezTo>
                    <a:pt x="53443" y="68712"/>
                    <a:pt x="53432" y="68754"/>
                    <a:pt x="53426" y="68795"/>
                  </a:cubicBezTo>
                  <a:cubicBezTo>
                    <a:pt x="53420" y="68850"/>
                    <a:pt x="53419" y="68907"/>
                    <a:pt x="53429" y="68960"/>
                  </a:cubicBezTo>
                  <a:cubicBezTo>
                    <a:pt x="53471" y="69173"/>
                    <a:pt x="53604" y="69348"/>
                    <a:pt x="53795" y="69460"/>
                  </a:cubicBezTo>
                  <a:cubicBezTo>
                    <a:pt x="53835" y="69485"/>
                    <a:pt x="53894" y="69503"/>
                    <a:pt x="53943" y="69503"/>
                  </a:cubicBezTo>
                  <a:cubicBezTo>
                    <a:pt x="53962" y="69503"/>
                    <a:pt x="53980" y="69501"/>
                    <a:pt x="53994" y="69494"/>
                  </a:cubicBezTo>
                  <a:cubicBezTo>
                    <a:pt x="54419" y="69306"/>
                    <a:pt x="54817" y="69068"/>
                    <a:pt x="55094" y="68688"/>
                  </a:cubicBezTo>
                  <a:cubicBezTo>
                    <a:pt x="55227" y="68505"/>
                    <a:pt x="55373" y="68400"/>
                    <a:pt x="55571" y="68400"/>
                  </a:cubicBezTo>
                  <a:cubicBezTo>
                    <a:pt x="55618" y="68400"/>
                    <a:pt x="55668" y="68406"/>
                    <a:pt x="55721" y="68418"/>
                  </a:cubicBezTo>
                  <a:cubicBezTo>
                    <a:pt x="56259" y="68244"/>
                    <a:pt x="56798" y="68071"/>
                    <a:pt x="57338" y="67894"/>
                  </a:cubicBezTo>
                  <a:cubicBezTo>
                    <a:pt x="57504" y="67841"/>
                    <a:pt x="57669" y="67779"/>
                    <a:pt x="57837" y="67722"/>
                  </a:cubicBezTo>
                  <a:cubicBezTo>
                    <a:pt x="57919" y="67340"/>
                    <a:pt x="58298" y="67457"/>
                    <a:pt x="58522" y="67315"/>
                  </a:cubicBezTo>
                  <a:cubicBezTo>
                    <a:pt x="58612" y="67260"/>
                    <a:pt x="58717" y="67233"/>
                    <a:pt x="58813" y="67184"/>
                  </a:cubicBezTo>
                  <a:cubicBezTo>
                    <a:pt x="58875" y="67152"/>
                    <a:pt x="58929" y="67105"/>
                    <a:pt x="58988" y="67068"/>
                  </a:cubicBezTo>
                  <a:cubicBezTo>
                    <a:pt x="59057" y="67023"/>
                    <a:pt x="59107" y="66832"/>
                    <a:pt x="59050" y="66782"/>
                  </a:cubicBezTo>
                  <a:cubicBezTo>
                    <a:pt x="58823" y="66588"/>
                    <a:pt x="58641" y="66388"/>
                    <a:pt x="58777" y="66058"/>
                  </a:cubicBezTo>
                  <a:cubicBezTo>
                    <a:pt x="58787" y="66033"/>
                    <a:pt x="58756" y="65993"/>
                    <a:pt x="58744" y="65957"/>
                  </a:cubicBezTo>
                  <a:cubicBezTo>
                    <a:pt x="58724" y="65896"/>
                    <a:pt x="58617" y="65844"/>
                    <a:pt x="58539" y="65844"/>
                  </a:cubicBezTo>
                  <a:cubicBezTo>
                    <a:pt x="58514" y="65844"/>
                    <a:pt x="58491" y="65850"/>
                    <a:pt x="58476" y="65862"/>
                  </a:cubicBezTo>
                  <a:cubicBezTo>
                    <a:pt x="58124" y="66165"/>
                    <a:pt x="57852" y="66537"/>
                    <a:pt x="57595" y="66916"/>
                  </a:cubicBezTo>
                  <a:cubicBezTo>
                    <a:pt x="57521" y="67023"/>
                    <a:pt x="57454" y="67074"/>
                    <a:pt x="57360" y="67074"/>
                  </a:cubicBezTo>
                  <a:cubicBezTo>
                    <a:pt x="57328" y="67074"/>
                    <a:pt x="57293" y="67068"/>
                    <a:pt x="57253" y="67056"/>
                  </a:cubicBezTo>
                  <a:cubicBezTo>
                    <a:pt x="57156" y="67028"/>
                    <a:pt x="57049" y="67019"/>
                    <a:pt x="56948" y="67002"/>
                  </a:cubicBezTo>
                  <a:cubicBezTo>
                    <a:pt x="56912" y="67061"/>
                    <a:pt x="56864" y="67101"/>
                    <a:pt x="56801" y="67101"/>
                  </a:cubicBezTo>
                  <a:cubicBezTo>
                    <a:pt x="56787" y="67101"/>
                    <a:pt x="56773" y="67099"/>
                    <a:pt x="56758" y="67095"/>
                  </a:cubicBezTo>
                  <a:cubicBezTo>
                    <a:pt x="56679" y="67075"/>
                    <a:pt x="56610" y="67030"/>
                    <a:pt x="56539" y="66989"/>
                  </a:cubicBezTo>
                  <a:cubicBezTo>
                    <a:pt x="56536" y="66988"/>
                    <a:pt x="56534" y="66988"/>
                    <a:pt x="56532" y="66988"/>
                  </a:cubicBezTo>
                  <a:lnTo>
                    <a:pt x="56532" y="66988"/>
                  </a:lnTo>
                  <a:cubicBezTo>
                    <a:pt x="56530" y="66982"/>
                    <a:pt x="56526" y="66979"/>
                    <a:pt x="56524" y="66972"/>
                  </a:cubicBezTo>
                  <a:lnTo>
                    <a:pt x="56496" y="66972"/>
                  </a:lnTo>
                  <a:cubicBezTo>
                    <a:pt x="56504" y="66975"/>
                    <a:pt x="56514" y="66980"/>
                    <a:pt x="56523" y="66986"/>
                  </a:cubicBezTo>
                  <a:lnTo>
                    <a:pt x="56523" y="66986"/>
                  </a:lnTo>
                  <a:cubicBezTo>
                    <a:pt x="56428" y="66971"/>
                    <a:pt x="56332" y="66951"/>
                    <a:pt x="56234" y="66944"/>
                  </a:cubicBezTo>
                  <a:cubicBezTo>
                    <a:pt x="55991" y="66924"/>
                    <a:pt x="55894" y="66776"/>
                    <a:pt x="55875" y="66559"/>
                  </a:cubicBezTo>
                  <a:lnTo>
                    <a:pt x="55875" y="66559"/>
                  </a:lnTo>
                  <a:cubicBezTo>
                    <a:pt x="55883" y="66561"/>
                    <a:pt x="55891" y="66564"/>
                    <a:pt x="55901" y="66564"/>
                  </a:cubicBezTo>
                  <a:cubicBezTo>
                    <a:pt x="55897" y="66557"/>
                    <a:pt x="55893" y="66550"/>
                    <a:pt x="55889" y="66543"/>
                  </a:cubicBezTo>
                  <a:lnTo>
                    <a:pt x="55889" y="66543"/>
                  </a:lnTo>
                  <a:cubicBezTo>
                    <a:pt x="56003" y="66576"/>
                    <a:pt x="56118" y="66604"/>
                    <a:pt x="56232" y="66646"/>
                  </a:cubicBezTo>
                  <a:cubicBezTo>
                    <a:pt x="56386" y="66702"/>
                    <a:pt x="56481" y="66815"/>
                    <a:pt x="56524" y="66972"/>
                  </a:cubicBezTo>
                  <a:cubicBezTo>
                    <a:pt x="56662" y="66969"/>
                    <a:pt x="56797" y="66967"/>
                    <a:pt x="56935" y="66966"/>
                  </a:cubicBezTo>
                  <a:lnTo>
                    <a:pt x="56935" y="66966"/>
                  </a:lnTo>
                  <a:cubicBezTo>
                    <a:pt x="56935" y="66979"/>
                    <a:pt x="56933" y="66989"/>
                    <a:pt x="56932" y="67003"/>
                  </a:cubicBezTo>
                  <a:cubicBezTo>
                    <a:pt x="56933" y="67003"/>
                    <a:pt x="56934" y="67003"/>
                    <a:pt x="56935" y="67003"/>
                  </a:cubicBezTo>
                  <a:cubicBezTo>
                    <a:pt x="56937" y="67003"/>
                    <a:pt x="56938" y="67003"/>
                    <a:pt x="56940" y="67003"/>
                  </a:cubicBezTo>
                  <a:cubicBezTo>
                    <a:pt x="56949" y="66989"/>
                    <a:pt x="56963" y="66982"/>
                    <a:pt x="56969" y="66964"/>
                  </a:cubicBezTo>
                  <a:lnTo>
                    <a:pt x="56969" y="66964"/>
                  </a:lnTo>
                  <a:cubicBezTo>
                    <a:pt x="56958" y="66966"/>
                    <a:pt x="56948" y="66966"/>
                    <a:pt x="56936" y="66966"/>
                  </a:cubicBezTo>
                  <a:lnTo>
                    <a:pt x="56936" y="66966"/>
                  </a:lnTo>
                  <a:cubicBezTo>
                    <a:pt x="56983" y="66320"/>
                    <a:pt x="57025" y="66472"/>
                    <a:pt x="56517" y="66238"/>
                  </a:cubicBezTo>
                  <a:cubicBezTo>
                    <a:pt x="56237" y="66112"/>
                    <a:pt x="55924" y="66036"/>
                    <a:pt x="55721" y="65772"/>
                  </a:cubicBezTo>
                  <a:cubicBezTo>
                    <a:pt x="55720" y="65771"/>
                    <a:pt x="55718" y="65771"/>
                    <a:pt x="55716" y="65771"/>
                  </a:cubicBezTo>
                  <a:cubicBezTo>
                    <a:pt x="55692" y="65771"/>
                    <a:pt x="55601" y="65817"/>
                    <a:pt x="55551" y="65848"/>
                  </a:cubicBezTo>
                  <a:cubicBezTo>
                    <a:pt x="55534" y="65861"/>
                    <a:pt x="55526" y="65918"/>
                    <a:pt x="55537" y="65941"/>
                  </a:cubicBezTo>
                  <a:cubicBezTo>
                    <a:pt x="55652" y="66144"/>
                    <a:pt x="55772" y="66342"/>
                    <a:pt x="55889" y="66543"/>
                  </a:cubicBezTo>
                  <a:cubicBezTo>
                    <a:pt x="55880" y="66538"/>
                    <a:pt x="55871" y="66537"/>
                    <a:pt x="55861" y="66534"/>
                  </a:cubicBezTo>
                  <a:lnTo>
                    <a:pt x="55861" y="66534"/>
                  </a:lnTo>
                  <a:cubicBezTo>
                    <a:pt x="55861" y="66541"/>
                    <a:pt x="55864" y="66547"/>
                    <a:pt x="55865" y="66553"/>
                  </a:cubicBezTo>
                  <a:lnTo>
                    <a:pt x="55865" y="66553"/>
                  </a:lnTo>
                  <a:cubicBezTo>
                    <a:pt x="55481" y="66519"/>
                    <a:pt x="55293" y="66304"/>
                    <a:pt x="55236" y="65904"/>
                  </a:cubicBezTo>
                  <a:cubicBezTo>
                    <a:pt x="55185" y="65547"/>
                    <a:pt x="55178" y="65218"/>
                    <a:pt x="55340" y="64887"/>
                  </a:cubicBezTo>
                  <a:cubicBezTo>
                    <a:pt x="55406" y="64750"/>
                    <a:pt x="55322" y="64638"/>
                    <a:pt x="55144" y="64592"/>
                  </a:cubicBezTo>
                  <a:cubicBezTo>
                    <a:pt x="55076" y="64574"/>
                    <a:pt x="55003" y="64584"/>
                    <a:pt x="54934" y="64571"/>
                  </a:cubicBezTo>
                  <a:cubicBezTo>
                    <a:pt x="54903" y="64565"/>
                    <a:pt x="54874" y="64541"/>
                    <a:pt x="54843" y="64524"/>
                  </a:cubicBezTo>
                  <a:cubicBezTo>
                    <a:pt x="54906" y="64502"/>
                    <a:pt x="54969" y="64485"/>
                    <a:pt x="55029" y="64462"/>
                  </a:cubicBezTo>
                  <a:cubicBezTo>
                    <a:pt x="55293" y="64363"/>
                    <a:pt x="55543" y="64235"/>
                    <a:pt x="55752" y="64043"/>
                  </a:cubicBezTo>
                  <a:cubicBezTo>
                    <a:pt x="55867" y="63940"/>
                    <a:pt x="55924" y="63703"/>
                    <a:pt x="55844" y="63558"/>
                  </a:cubicBezTo>
                  <a:cubicBezTo>
                    <a:pt x="55775" y="63437"/>
                    <a:pt x="55703" y="63300"/>
                    <a:pt x="55599" y="63222"/>
                  </a:cubicBezTo>
                  <a:cubicBezTo>
                    <a:pt x="55371" y="63060"/>
                    <a:pt x="55118" y="62948"/>
                    <a:pt x="54847" y="62948"/>
                  </a:cubicBezTo>
                  <a:cubicBezTo>
                    <a:pt x="54767" y="62948"/>
                    <a:pt x="54686" y="62957"/>
                    <a:pt x="54604" y="62978"/>
                  </a:cubicBezTo>
                  <a:cubicBezTo>
                    <a:pt x="53663" y="63221"/>
                    <a:pt x="52697" y="63404"/>
                    <a:pt x="51878" y="63981"/>
                  </a:cubicBezTo>
                  <a:cubicBezTo>
                    <a:pt x="51864" y="63806"/>
                    <a:pt x="51948" y="63668"/>
                    <a:pt x="52075" y="63555"/>
                  </a:cubicBezTo>
                  <a:cubicBezTo>
                    <a:pt x="52422" y="63249"/>
                    <a:pt x="52821" y="63021"/>
                    <a:pt x="53263" y="62881"/>
                  </a:cubicBezTo>
                  <a:cubicBezTo>
                    <a:pt x="53541" y="62794"/>
                    <a:pt x="53792" y="62683"/>
                    <a:pt x="53908" y="62386"/>
                  </a:cubicBezTo>
                  <a:cubicBezTo>
                    <a:pt x="53934" y="62321"/>
                    <a:pt x="53980" y="62261"/>
                    <a:pt x="54030" y="62216"/>
                  </a:cubicBezTo>
                  <a:cubicBezTo>
                    <a:pt x="54243" y="62030"/>
                    <a:pt x="54444" y="61824"/>
                    <a:pt x="54680" y="61675"/>
                  </a:cubicBezTo>
                  <a:cubicBezTo>
                    <a:pt x="54752" y="61631"/>
                    <a:pt x="54827" y="61615"/>
                    <a:pt x="54904" y="61615"/>
                  </a:cubicBezTo>
                  <a:cubicBezTo>
                    <a:pt x="55068" y="61615"/>
                    <a:pt x="55241" y="61684"/>
                    <a:pt x="55406" y="61688"/>
                  </a:cubicBezTo>
                  <a:cubicBezTo>
                    <a:pt x="56397" y="61710"/>
                    <a:pt x="57378" y="61839"/>
                    <a:pt x="58357" y="61981"/>
                  </a:cubicBezTo>
                  <a:cubicBezTo>
                    <a:pt x="58416" y="61990"/>
                    <a:pt x="58476" y="61993"/>
                    <a:pt x="58535" y="61993"/>
                  </a:cubicBezTo>
                  <a:cubicBezTo>
                    <a:pt x="58831" y="61993"/>
                    <a:pt x="59119" y="61901"/>
                    <a:pt x="59414" y="61901"/>
                  </a:cubicBezTo>
                  <a:cubicBezTo>
                    <a:pt x="59482" y="61901"/>
                    <a:pt x="59549" y="61906"/>
                    <a:pt x="59618" y="61918"/>
                  </a:cubicBezTo>
                  <a:cubicBezTo>
                    <a:pt x="59633" y="61920"/>
                    <a:pt x="59648" y="61921"/>
                    <a:pt x="59664" y="61921"/>
                  </a:cubicBezTo>
                  <a:cubicBezTo>
                    <a:pt x="59750" y="61921"/>
                    <a:pt x="59843" y="61888"/>
                    <a:pt x="59928" y="61860"/>
                  </a:cubicBezTo>
                  <a:cubicBezTo>
                    <a:pt x="60020" y="61832"/>
                    <a:pt x="60119" y="61789"/>
                    <a:pt x="60211" y="61737"/>
                  </a:cubicBezTo>
                  <a:cubicBezTo>
                    <a:pt x="60488" y="61579"/>
                    <a:pt x="60737" y="61391"/>
                    <a:pt x="60921" y="61118"/>
                  </a:cubicBezTo>
                  <a:cubicBezTo>
                    <a:pt x="61066" y="60903"/>
                    <a:pt x="61288" y="60794"/>
                    <a:pt x="61545" y="60754"/>
                  </a:cubicBezTo>
                  <a:cubicBezTo>
                    <a:pt x="61719" y="60727"/>
                    <a:pt x="61892" y="60681"/>
                    <a:pt x="62069" y="60675"/>
                  </a:cubicBezTo>
                  <a:cubicBezTo>
                    <a:pt x="62594" y="60661"/>
                    <a:pt x="63004" y="60382"/>
                    <a:pt x="63405" y="60094"/>
                  </a:cubicBezTo>
                  <a:cubicBezTo>
                    <a:pt x="63613" y="59943"/>
                    <a:pt x="63742" y="59715"/>
                    <a:pt x="63626" y="59444"/>
                  </a:cubicBezTo>
                  <a:cubicBezTo>
                    <a:pt x="63551" y="59272"/>
                    <a:pt x="63520" y="59118"/>
                    <a:pt x="63607" y="58942"/>
                  </a:cubicBezTo>
                  <a:cubicBezTo>
                    <a:pt x="63669" y="58817"/>
                    <a:pt x="63723" y="58682"/>
                    <a:pt x="63745" y="58546"/>
                  </a:cubicBezTo>
                  <a:cubicBezTo>
                    <a:pt x="63762" y="58447"/>
                    <a:pt x="63748" y="58323"/>
                    <a:pt x="63699" y="58241"/>
                  </a:cubicBezTo>
                  <a:cubicBezTo>
                    <a:pt x="63548" y="57991"/>
                    <a:pt x="63357" y="57795"/>
                    <a:pt x="63060" y="57795"/>
                  </a:cubicBezTo>
                  <a:cubicBezTo>
                    <a:pt x="63024" y="57795"/>
                    <a:pt x="62987" y="57798"/>
                    <a:pt x="62948" y="57804"/>
                  </a:cubicBezTo>
                  <a:cubicBezTo>
                    <a:pt x="62948" y="57805"/>
                    <a:pt x="62951" y="57808"/>
                    <a:pt x="62951" y="57811"/>
                  </a:cubicBezTo>
                  <a:lnTo>
                    <a:pt x="62884" y="57848"/>
                  </a:lnTo>
                  <a:lnTo>
                    <a:pt x="62884" y="57848"/>
                  </a:lnTo>
                  <a:lnTo>
                    <a:pt x="62931" y="57804"/>
                  </a:lnTo>
                  <a:cubicBezTo>
                    <a:pt x="62933" y="57803"/>
                    <a:pt x="62935" y="57803"/>
                    <a:pt x="62937" y="57803"/>
                  </a:cubicBezTo>
                  <a:cubicBezTo>
                    <a:pt x="62940" y="57803"/>
                    <a:pt x="62944" y="57804"/>
                    <a:pt x="62946" y="57804"/>
                  </a:cubicBezTo>
                  <a:cubicBezTo>
                    <a:pt x="62947" y="57804"/>
                    <a:pt x="62948" y="57804"/>
                    <a:pt x="62948" y="57804"/>
                  </a:cubicBezTo>
                  <a:cubicBezTo>
                    <a:pt x="62934" y="57699"/>
                    <a:pt x="62930" y="57593"/>
                    <a:pt x="62901" y="57495"/>
                  </a:cubicBezTo>
                  <a:cubicBezTo>
                    <a:pt x="62847" y="57316"/>
                    <a:pt x="62733" y="57181"/>
                    <a:pt x="62539" y="57147"/>
                  </a:cubicBezTo>
                  <a:cubicBezTo>
                    <a:pt x="62436" y="57127"/>
                    <a:pt x="62329" y="57132"/>
                    <a:pt x="62222" y="57124"/>
                  </a:cubicBezTo>
                  <a:cubicBezTo>
                    <a:pt x="62188" y="57119"/>
                    <a:pt x="62156" y="57104"/>
                    <a:pt x="62122" y="57094"/>
                  </a:cubicBezTo>
                  <a:cubicBezTo>
                    <a:pt x="62164" y="57059"/>
                    <a:pt x="62199" y="57015"/>
                    <a:pt x="62248" y="56995"/>
                  </a:cubicBezTo>
                  <a:cubicBezTo>
                    <a:pt x="62343" y="56951"/>
                    <a:pt x="62449" y="56930"/>
                    <a:pt x="62542" y="56884"/>
                  </a:cubicBezTo>
                  <a:cubicBezTo>
                    <a:pt x="62669" y="56819"/>
                    <a:pt x="62694" y="56652"/>
                    <a:pt x="62601" y="56517"/>
                  </a:cubicBezTo>
                  <a:cubicBezTo>
                    <a:pt x="62507" y="56380"/>
                    <a:pt x="62410" y="56245"/>
                    <a:pt x="62225" y="56245"/>
                  </a:cubicBezTo>
                  <a:cubicBezTo>
                    <a:pt x="62212" y="56245"/>
                    <a:pt x="62198" y="56245"/>
                    <a:pt x="62184" y="56247"/>
                  </a:cubicBezTo>
                  <a:cubicBezTo>
                    <a:pt x="62148" y="56251"/>
                    <a:pt x="62102" y="56257"/>
                    <a:pt x="62061" y="56257"/>
                  </a:cubicBezTo>
                  <a:cubicBezTo>
                    <a:pt x="62024" y="56257"/>
                    <a:pt x="61991" y="56251"/>
                    <a:pt x="61977" y="56234"/>
                  </a:cubicBezTo>
                  <a:cubicBezTo>
                    <a:pt x="61724" y="55905"/>
                    <a:pt x="61340" y="55808"/>
                    <a:pt x="60997" y="55636"/>
                  </a:cubicBezTo>
                  <a:cubicBezTo>
                    <a:pt x="60938" y="55604"/>
                    <a:pt x="60869" y="55545"/>
                    <a:pt x="60858" y="55486"/>
                  </a:cubicBezTo>
                  <a:cubicBezTo>
                    <a:pt x="60779" y="55108"/>
                    <a:pt x="60499" y="54888"/>
                    <a:pt x="60238" y="54648"/>
                  </a:cubicBezTo>
                  <a:cubicBezTo>
                    <a:pt x="60112" y="54531"/>
                    <a:pt x="60008" y="54383"/>
                    <a:pt x="59898" y="54247"/>
                  </a:cubicBezTo>
                  <a:cubicBezTo>
                    <a:pt x="59789" y="54113"/>
                    <a:pt x="59782" y="53975"/>
                    <a:pt x="59889" y="53861"/>
                  </a:cubicBezTo>
                  <a:cubicBezTo>
                    <a:pt x="60008" y="53731"/>
                    <a:pt x="60140" y="53609"/>
                    <a:pt x="60259" y="53479"/>
                  </a:cubicBezTo>
                  <a:cubicBezTo>
                    <a:pt x="60370" y="53363"/>
                    <a:pt x="60380" y="53222"/>
                    <a:pt x="60294" y="53093"/>
                  </a:cubicBezTo>
                  <a:cubicBezTo>
                    <a:pt x="60135" y="52850"/>
                    <a:pt x="60030" y="52609"/>
                    <a:pt x="60097" y="52304"/>
                  </a:cubicBezTo>
                  <a:cubicBezTo>
                    <a:pt x="60114" y="52229"/>
                    <a:pt x="60025" y="52104"/>
                    <a:pt x="59951" y="52038"/>
                  </a:cubicBezTo>
                  <a:cubicBezTo>
                    <a:pt x="59812" y="51913"/>
                    <a:pt x="59911" y="51694"/>
                    <a:pt x="59731" y="51580"/>
                  </a:cubicBezTo>
                  <a:cubicBezTo>
                    <a:pt x="59592" y="51493"/>
                    <a:pt x="59714" y="51322"/>
                    <a:pt x="59670" y="51184"/>
                  </a:cubicBezTo>
                  <a:cubicBezTo>
                    <a:pt x="59617" y="51024"/>
                    <a:pt x="59650" y="50839"/>
                    <a:pt x="59618" y="50669"/>
                  </a:cubicBezTo>
                  <a:cubicBezTo>
                    <a:pt x="59581" y="50460"/>
                    <a:pt x="59535" y="50250"/>
                    <a:pt x="59460" y="50052"/>
                  </a:cubicBezTo>
                  <a:cubicBezTo>
                    <a:pt x="59281" y="49586"/>
                    <a:pt x="59196" y="49101"/>
                    <a:pt x="59139" y="48609"/>
                  </a:cubicBezTo>
                  <a:cubicBezTo>
                    <a:pt x="59123" y="48470"/>
                    <a:pt x="59106" y="48323"/>
                    <a:pt x="59064" y="48193"/>
                  </a:cubicBezTo>
                  <a:cubicBezTo>
                    <a:pt x="59048" y="48147"/>
                    <a:pt x="58965" y="48112"/>
                    <a:pt x="58906" y="48086"/>
                  </a:cubicBezTo>
                  <a:cubicBezTo>
                    <a:pt x="58901" y="48084"/>
                    <a:pt x="58894" y="48083"/>
                    <a:pt x="58886" y="48083"/>
                  </a:cubicBezTo>
                  <a:cubicBezTo>
                    <a:pt x="58858" y="48083"/>
                    <a:pt x="58820" y="48097"/>
                    <a:pt x="58810" y="48114"/>
                  </a:cubicBezTo>
                  <a:cubicBezTo>
                    <a:pt x="58552" y="48534"/>
                    <a:pt x="58213" y="48896"/>
                    <a:pt x="58002" y="49348"/>
                  </a:cubicBezTo>
                  <a:cubicBezTo>
                    <a:pt x="57788" y="49803"/>
                    <a:pt x="57526" y="50216"/>
                    <a:pt x="57022" y="50415"/>
                  </a:cubicBezTo>
                  <a:cubicBezTo>
                    <a:pt x="56897" y="50466"/>
                    <a:pt x="56808" y="50602"/>
                    <a:pt x="56689" y="50675"/>
                  </a:cubicBezTo>
                  <a:cubicBezTo>
                    <a:pt x="56540" y="50767"/>
                    <a:pt x="56378" y="50843"/>
                    <a:pt x="56216" y="50908"/>
                  </a:cubicBezTo>
                  <a:cubicBezTo>
                    <a:pt x="56166" y="50927"/>
                    <a:pt x="56118" y="50936"/>
                    <a:pt x="56072" y="50936"/>
                  </a:cubicBezTo>
                  <a:cubicBezTo>
                    <a:pt x="55946" y="50936"/>
                    <a:pt x="55832" y="50872"/>
                    <a:pt x="55724" y="50790"/>
                  </a:cubicBezTo>
                  <a:cubicBezTo>
                    <a:pt x="55606" y="50702"/>
                    <a:pt x="55528" y="50592"/>
                    <a:pt x="55480" y="50453"/>
                  </a:cubicBezTo>
                  <a:cubicBezTo>
                    <a:pt x="55419" y="50275"/>
                    <a:pt x="55290" y="50158"/>
                    <a:pt x="55125" y="50075"/>
                  </a:cubicBezTo>
                  <a:cubicBezTo>
                    <a:pt x="54898" y="49958"/>
                    <a:pt x="54870" y="49739"/>
                    <a:pt x="54883" y="49527"/>
                  </a:cubicBezTo>
                  <a:cubicBezTo>
                    <a:pt x="54903" y="49183"/>
                    <a:pt x="55128" y="48864"/>
                    <a:pt x="54982" y="48494"/>
                  </a:cubicBezTo>
                  <a:cubicBezTo>
                    <a:pt x="54953" y="48421"/>
                    <a:pt x="55041" y="48299"/>
                    <a:pt x="55078" y="48200"/>
                  </a:cubicBezTo>
                  <a:cubicBezTo>
                    <a:pt x="55204" y="47870"/>
                    <a:pt x="55316" y="47535"/>
                    <a:pt x="55515" y="47237"/>
                  </a:cubicBezTo>
                  <a:cubicBezTo>
                    <a:pt x="55567" y="47162"/>
                    <a:pt x="55501" y="46990"/>
                    <a:pt x="55402" y="46977"/>
                  </a:cubicBezTo>
                  <a:cubicBezTo>
                    <a:pt x="55086" y="46934"/>
                    <a:pt x="54887" y="46624"/>
                    <a:pt x="54549" y="46624"/>
                  </a:cubicBezTo>
                  <a:cubicBezTo>
                    <a:pt x="54547" y="46624"/>
                    <a:pt x="54546" y="46624"/>
                    <a:pt x="54544" y="46624"/>
                  </a:cubicBezTo>
                  <a:cubicBezTo>
                    <a:pt x="54416" y="46624"/>
                    <a:pt x="54289" y="46509"/>
                    <a:pt x="54164" y="46445"/>
                  </a:cubicBezTo>
                  <a:cubicBezTo>
                    <a:pt x="54058" y="46389"/>
                    <a:pt x="54025" y="46294"/>
                    <a:pt x="54029" y="46181"/>
                  </a:cubicBezTo>
                  <a:cubicBezTo>
                    <a:pt x="54032" y="46076"/>
                    <a:pt x="54060" y="45973"/>
                    <a:pt x="53982" y="45881"/>
                  </a:cubicBezTo>
                  <a:cubicBezTo>
                    <a:pt x="53799" y="45663"/>
                    <a:pt x="53649" y="45433"/>
                    <a:pt x="53558" y="45155"/>
                  </a:cubicBezTo>
                  <a:cubicBezTo>
                    <a:pt x="53507" y="44993"/>
                    <a:pt x="53379" y="44854"/>
                    <a:pt x="53276" y="44711"/>
                  </a:cubicBezTo>
                  <a:cubicBezTo>
                    <a:pt x="53143" y="44529"/>
                    <a:pt x="52991" y="44406"/>
                    <a:pt x="52790" y="44406"/>
                  </a:cubicBezTo>
                  <a:cubicBezTo>
                    <a:pt x="52716" y="44406"/>
                    <a:pt x="52635" y="44422"/>
                    <a:pt x="52547" y="44459"/>
                  </a:cubicBezTo>
                  <a:cubicBezTo>
                    <a:pt x="52462" y="44494"/>
                    <a:pt x="52361" y="44513"/>
                    <a:pt x="52264" y="44513"/>
                  </a:cubicBezTo>
                  <a:cubicBezTo>
                    <a:pt x="52219" y="44513"/>
                    <a:pt x="52175" y="44509"/>
                    <a:pt x="52133" y="44501"/>
                  </a:cubicBezTo>
                  <a:cubicBezTo>
                    <a:pt x="51726" y="44409"/>
                    <a:pt x="51290" y="44417"/>
                    <a:pt x="50929" y="44143"/>
                  </a:cubicBezTo>
                  <a:cubicBezTo>
                    <a:pt x="50793" y="44038"/>
                    <a:pt x="50609" y="43991"/>
                    <a:pt x="50442" y="43944"/>
                  </a:cubicBezTo>
                  <a:cubicBezTo>
                    <a:pt x="50373" y="43925"/>
                    <a:pt x="50304" y="43916"/>
                    <a:pt x="50235" y="43916"/>
                  </a:cubicBezTo>
                  <a:cubicBezTo>
                    <a:pt x="49884" y="43916"/>
                    <a:pt x="49547" y="44152"/>
                    <a:pt x="49418" y="44496"/>
                  </a:cubicBezTo>
                  <a:cubicBezTo>
                    <a:pt x="49325" y="44744"/>
                    <a:pt x="49308" y="44978"/>
                    <a:pt x="49444" y="45212"/>
                  </a:cubicBezTo>
                  <a:cubicBezTo>
                    <a:pt x="49540" y="45379"/>
                    <a:pt x="49566" y="45542"/>
                    <a:pt x="49444" y="45707"/>
                  </a:cubicBezTo>
                  <a:cubicBezTo>
                    <a:pt x="49275" y="45935"/>
                    <a:pt x="49055" y="46139"/>
                    <a:pt x="48952" y="46395"/>
                  </a:cubicBezTo>
                  <a:cubicBezTo>
                    <a:pt x="48833" y="46690"/>
                    <a:pt x="49101" y="46997"/>
                    <a:pt x="49031" y="47323"/>
                  </a:cubicBezTo>
                  <a:cubicBezTo>
                    <a:pt x="49002" y="47454"/>
                    <a:pt x="49037" y="47610"/>
                    <a:pt x="49078" y="47741"/>
                  </a:cubicBezTo>
                  <a:cubicBezTo>
                    <a:pt x="49159" y="48002"/>
                    <a:pt x="49028" y="48140"/>
                    <a:pt x="48833" y="48256"/>
                  </a:cubicBezTo>
                  <a:cubicBezTo>
                    <a:pt x="48741" y="48312"/>
                    <a:pt x="48612" y="48353"/>
                    <a:pt x="48572" y="48434"/>
                  </a:cubicBezTo>
                  <a:cubicBezTo>
                    <a:pt x="48371" y="48870"/>
                    <a:pt x="47984" y="49137"/>
                    <a:pt x="47681" y="49481"/>
                  </a:cubicBezTo>
                  <a:cubicBezTo>
                    <a:pt x="47532" y="49652"/>
                    <a:pt x="47527" y="49857"/>
                    <a:pt x="47678" y="50064"/>
                  </a:cubicBezTo>
                  <a:cubicBezTo>
                    <a:pt x="47783" y="50206"/>
                    <a:pt x="47910" y="50335"/>
                    <a:pt x="48008" y="50481"/>
                  </a:cubicBezTo>
                  <a:cubicBezTo>
                    <a:pt x="48083" y="50599"/>
                    <a:pt x="48156" y="50731"/>
                    <a:pt x="48182" y="50864"/>
                  </a:cubicBezTo>
                  <a:cubicBezTo>
                    <a:pt x="48252" y="51248"/>
                    <a:pt x="48282" y="51639"/>
                    <a:pt x="48357" y="52021"/>
                  </a:cubicBezTo>
                  <a:cubicBezTo>
                    <a:pt x="48441" y="52447"/>
                    <a:pt x="48138" y="52848"/>
                    <a:pt x="48291" y="53278"/>
                  </a:cubicBezTo>
                  <a:cubicBezTo>
                    <a:pt x="48304" y="53315"/>
                    <a:pt x="48238" y="53401"/>
                    <a:pt x="48187" y="53440"/>
                  </a:cubicBezTo>
                  <a:cubicBezTo>
                    <a:pt x="48047" y="53545"/>
                    <a:pt x="47874" y="53617"/>
                    <a:pt x="47754" y="53742"/>
                  </a:cubicBezTo>
                  <a:cubicBezTo>
                    <a:pt x="47322" y="54183"/>
                    <a:pt x="46795" y="54466"/>
                    <a:pt x="46233" y="54697"/>
                  </a:cubicBezTo>
                  <a:cubicBezTo>
                    <a:pt x="45972" y="54806"/>
                    <a:pt x="45706" y="54911"/>
                    <a:pt x="45442" y="55014"/>
                  </a:cubicBezTo>
                  <a:cubicBezTo>
                    <a:pt x="45254" y="55087"/>
                    <a:pt x="45168" y="55238"/>
                    <a:pt x="45175" y="55429"/>
                  </a:cubicBezTo>
                  <a:cubicBezTo>
                    <a:pt x="45191" y="55854"/>
                    <a:pt x="45234" y="56278"/>
                    <a:pt x="45161" y="56705"/>
                  </a:cubicBezTo>
                  <a:cubicBezTo>
                    <a:pt x="45112" y="56982"/>
                    <a:pt x="45075" y="57264"/>
                    <a:pt x="45068" y="57547"/>
                  </a:cubicBezTo>
                  <a:cubicBezTo>
                    <a:pt x="45061" y="57825"/>
                    <a:pt x="45102" y="58105"/>
                    <a:pt x="45111" y="58385"/>
                  </a:cubicBezTo>
                  <a:cubicBezTo>
                    <a:pt x="45112" y="58487"/>
                    <a:pt x="45102" y="58599"/>
                    <a:pt x="45061" y="58689"/>
                  </a:cubicBezTo>
                  <a:cubicBezTo>
                    <a:pt x="44973" y="58883"/>
                    <a:pt x="44867" y="59069"/>
                    <a:pt x="44755" y="59252"/>
                  </a:cubicBezTo>
                  <a:cubicBezTo>
                    <a:pt x="44729" y="59295"/>
                    <a:pt x="44655" y="59342"/>
                    <a:pt x="44605" y="59342"/>
                  </a:cubicBezTo>
                  <a:cubicBezTo>
                    <a:pt x="44599" y="59342"/>
                    <a:pt x="44594" y="59342"/>
                    <a:pt x="44590" y="59341"/>
                  </a:cubicBezTo>
                  <a:cubicBezTo>
                    <a:pt x="44559" y="59334"/>
                    <a:pt x="44530" y="59331"/>
                    <a:pt x="44502" y="59331"/>
                  </a:cubicBezTo>
                  <a:cubicBezTo>
                    <a:pt x="44301" y="59331"/>
                    <a:pt x="44189" y="59498"/>
                    <a:pt x="44042" y="59603"/>
                  </a:cubicBezTo>
                  <a:cubicBezTo>
                    <a:pt x="44007" y="59628"/>
                    <a:pt x="43960" y="59639"/>
                    <a:pt x="43910" y="59639"/>
                  </a:cubicBezTo>
                  <a:cubicBezTo>
                    <a:pt x="43811" y="59639"/>
                    <a:pt x="43702" y="59594"/>
                    <a:pt x="43669" y="59524"/>
                  </a:cubicBezTo>
                  <a:cubicBezTo>
                    <a:pt x="43624" y="59431"/>
                    <a:pt x="43590" y="59332"/>
                    <a:pt x="43545" y="59234"/>
                  </a:cubicBezTo>
                  <a:cubicBezTo>
                    <a:pt x="43475" y="59074"/>
                    <a:pt x="43445" y="58867"/>
                    <a:pt x="43324" y="58761"/>
                  </a:cubicBezTo>
                  <a:cubicBezTo>
                    <a:pt x="42957" y="58442"/>
                    <a:pt x="42851" y="57982"/>
                    <a:pt x="42614" y="57590"/>
                  </a:cubicBezTo>
                  <a:cubicBezTo>
                    <a:pt x="42531" y="57454"/>
                    <a:pt x="42555" y="57322"/>
                    <a:pt x="42621" y="57188"/>
                  </a:cubicBezTo>
                  <a:cubicBezTo>
                    <a:pt x="42858" y="56712"/>
                    <a:pt x="43088" y="56235"/>
                    <a:pt x="43062" y="55674"/>
                  </a:cubicBezTo>
                  <a:cubicBezTo>
                    <a:pt x="43053" y="55508"/>
                    <a:pt x="43158" y="55337"/>
                    <a:pt x="43209" y="55166"/>
                  </a:cubicBezTo>
                  <a:cubicBezTo>
                    <a:pt x="43261" y="54999"/>
                    <a:pt x="43313" y="54829"/>
                    <a:pt x="43363" y="54661"/>
                  </a:cubicBezTo>
                  <a:cubicBezTo>
                    <a:pt x="43383" y="54588"/>
                    <a:pt x="43288" y="54404"/>
                    <a:pt x="43224" y="54397"/>
                  </a:cubicBezTo>
                  <a:cubicBezTo>
                    <a:pt x="42671" y="54347"/>
                    <a:pt x="42148" y="54131"/>
                    <a:pt x="41586" y="54131"/>
                  </a:cubicBezTo>
                  <a:cubicBezTo>
                    <a:pt x="41573" y="54131"/>
                    <a:pt x="41560" y="54132"/>
                    <a:pt x="41548" y="54132"/>
                  </a:cubicBezTo>
                  <a:cubicBezTo>
                    <a:pt x="41543" y="54132"/>
                    <a:pt x="41538" y="54132"/>
                    <a:pt x="41534" y="54132"/>
                  </a:cubicBezTo>
                  <a:cubicBezTo>
                    <a:pt x="41395" y="54132"/>
                    <a:pt x="41264" y="54072"/>
                    <a:pt x="41179" y="53952"/>
                  </a:cubicBezTo>
                  <a:cubicBezTo>
                    <a:pt x="40924" y="53598"/>
                    <a:pt x="40599" y="53330"/>
                    <a:pt x="40206" y="53142"/>
                  </a:cubicBezTo>
                  <a:cubicBezTo>
                    <a:pt x="39845" y="52967"/>
                    <a:pt x="39573" y="52704"/>
                    <a:pt x="39385" y="52340"/>
                  </a:cubicBezTo>
                  <a:cubicBezTo>
                    <a:pt x="39186" y="51952"/>
                    <a:pt x="38869" y="51664"/>
                    <a:pt x="38496" y="51441"/>
                  </a:cubicBezTo>
                  <a:cubicBezTo>
                    <a:pt x="38161" y="51242"/>
                    <a:pt x="37820" y="51054"/>
                    <a:pt x="37480" y="50864"/>
                  </a:cubicBezTo>
                  <a:cubicBezTo>
                    <a:pt x="37371" y="50803"/>
                    <a:pt x="37254" y="50771"/>
                    <a:pt x="37135" y="50771"/>
                  </a:cubicBezTo>
                  <a:cubicBezTo>
                    <a:pt x="37079" y="50771"/>
                    <a:pt x="37023" y="50778"/>
                    <a:pt x="36966" y="50793"/>
                  </a:cubicBezTo>
                  <a:cubicBezTo>
                    <a:pt x="36711" y="50857"/>
                    <a:pt x="36465" y="50961"/>
                    <a:pt x="36201" y="50961"/>
                  </a:cubicBezTo>
                  <a:cubicBezTo>
                    <a:pt x="36158" y="50961"/>
                    <a:pt x="36114" y="50958"/>
                    <a:pt x="36069" y="50952"/>
                  </a:cubicBezTo>
                  <a:cubicBezTo>
                    <a:pt x="36064" y="50961"/>
                    <a:pt x="36059" y="50968"/>
                    <a:pt x="36055" y="50975"/>
                  </a:cubicBezTo>
                  <a:lnTo>
                    <a:pt x="36019" y="51004"/>
                  </a:lnTo>
                  <a:lnTo>
                    <a:pt x="36031" y="50951"/>
                  </a:lnTo>
                  <a:cubicBezTo>
                    <a:pt x="36037" y="50951"/>
                    <a:pt x="36043" y="50951"/>
                    <a:pt x="36050" y="50951"/>
                  </a:cubicBezTo>
                  <a:cubicBezTo>
                    <a:pt x="36056" y="50951"/>
                    <a:pt x="36063" y="50951"/>
                    <a:pt x="36069" y="50952"/>
                  </a:cubicBezTo>
                  <a:cubicBezTo>
                    <a:pt x="36236" y="50689"/>
                    <a:pt x="36361" y="50424"/>
                    <a:pt x="36328" y="50090"/>
                  </a:cubicBezTo>
                  <a:cubicBezTo>
                    <a:pt x="36287" y="49705"/>
                    <a:pt x="36307" y="49316"/>
                    <a:pt x="36292" y="48930"/>
                  </a:cubicBezTo>
                  <a:cubicBezTo>
                    <a:pt x="36286" y="48791"/>
                    <a:pt x="36267" y="48649"/>
                    <a:pt x="36230" y="48514"/>
                  </a:cubicBezTo>
                  <a:cubicBezTo>
                    <a:pt x="36216" y="48458"/>
                    <a:pt x="36138" y="48394"/>
                    <a:pt x="36081" y="48382"/>
                  </a:cubicBezTo>
                  <a:cubicBezTo>
                    <a:pt x="35947" y="48353"/>
                    <a:pt x="35805" y="48350"/>
                    <a:pt x="35665" y="48340"/>
                  </a:cubicBezTo>
                  <a:cubicBezTo>
                    <a:pt x="35510" y="48329"/>
                    <a:pt x="35399" y="48253"/>
                    <a:pt x="35369" y="48107"/>
                  </a:cubicBezTo>
                  <a:cubicBezTo>
                    <a:pt x="35347" y="48005"/>
                    <a:pt x="35319" y="47891"/>
                    <a:pt x="35342" y="47797"/>
                  </a:cubicBezTo>
                  <a:cubicBezTo>
                    <a:pt x="35395" y="47594"/>
                    <a:pt x="35500" y="47402"/>
                    <a:pt x="35546" y="47198"/>
                  </a:cubicBezTo>
                  <a:cubicBezTo>
                    <a:pt x="35736" y="46319"/>
                    <a:pt x="36078" y="45529"/>
                    <a:pt x="36797" y="44940"/>
                  </a:cubicBezTo>
                  <a:cubicBezTo>
                    <a:pt x="36956" y="44809"/>
                    <a:pt x="37068" y="44617"/>
                    <a:pt x="37193" y="44450"/>
                  </a:cubicBezTo>
                  <a:cubicBezTo>
                    <a:pt x="37573" y="43944"/>
                    <a:pt x="37923" y="43404"/>
                    <a:pt x="38576" y="43198"/>
                  </a:cubicBezTo>
                  <a:cubicBezTo>
                    <a:pt x="38854" y="42939"/>
                    <a:pt x="39202" y="42743"/>
                    <a:pt x="39305" y="42331"/>
                  </a:cubicBezTo>
                  <a:cubicBezTo>
                    <a:pt x="39326" y="42239"/>
                    <a:pt x="39391" y="42175"/>
                    <a:pt x="39492" y="42175"/>
                  </a:cubicBezTo>
                  <a:cubicBezTo>
                    <a:pt x="39507" y="42175"/>
                    <a:pt x="39522" y="42176"/>
                    <a:pt x="39537" y="42179"/>
                  </a:cubicBezTo>
                  <a:cubicBezTo>
                    <a:pt x="39675" y="42206"/>
                    <a:pt x="39814" y="42243"/>
                    <a:pt x="39954" y="42251"/>
                  </a:cubicBezTo>
                  <a:cubicBezTo>
                    <a:pt x="39965" y="42251"/>
                    <a:pt x="39977" y="42252"/>
                    <a:pt x="39988" y="42252"/>
                  </a:cubicBezTo>
                  <a:cubicBezTo>
                    <a:pt x="40312" y="42252"/>
                    <a:pt x="40580" y="42002"/>
                    <a:pt x="40591" y="41684"/>
                  </a:cubicBezTo>
                  <a:cubicBezTo>
                    <a:pt x="40596" y="41517"/>
                    <a:pt x="40572" y="41351"/>
                    <a:pt x="40562" y="41186"/>
                  </a:cubicBezTo>
                  <a:cubicBezTo>
                    <a:pt x="40553" y="41183"/>
                    <a:pt x="40542" y="41183"/>
                    <a:pt x="40533" y="41183"/>
                  </a:cubicBezTo>
                  <a:lnTo>
                    <a:pt x="40479" y="41140"/>
                  </a:lnTo>
                  <a:lnTo>
                    <a:pt x="40479" y="41140"/>
                  </a:lnTo>
                  <a:cubicBezTo>
                    <a:pt x="40506" y="41146"/>
                    <a:pt x="40533" y="41151"/>
                    <a:pt x="40561" y="41154"/>
                  </a:cubicBezTo>
                  <a:cubicBezTo>
                    <a:pt x="40561" y="41164"/>
                    <a:pt x="40562" y="41174"/>
                    <a:pt x="40562" y="41183"/>
                  </a:cubicBezTo>
                  <a:cubicBezTo>
                    <a:pt x="40613" y="41187"/>
                    <a:pt x="40662" y="41189"/>
                    <a:pt x="40711" y="41189"/>
                  </a:cubicBezTo>
                  <a:cubicBezTo>
                    <a:pt x="41124" y="41189"/>
                    <a:pt x="41459" y="41048"/>
                    <a:pt x="41634" y="40593"/>
                  </a:cubicBezTo>
                  <a:cubicBezTo>
                    <a:pt x="41663" y="40520"/>
                    <a:pt x="41735" y="40484"/>
                    <a:pt x="41812" y="40484"/>
                  </a:cubicBezTo>
                  <a:cubicBezTo>
                    <a:pt x="41842" y="40484"/>
                    <a:pt x="41873" y="40490"/>
                    <a:pt x="41902" y="40500"/>
                  </a:cubicBezTo>
                  <a:cubicBezTo>
                    <a:pt x="42067" y="40557"/>
                    <a:pt x="42225" y="40638"/>
                    <a:pt x="42390" y="40695"/>
                  </a:cubicBezTo>
                  <a:cubicBezTo>
                    <a:pt x="42461" y="40720"/>
                    <a:pt x="42533" y="40736"/>
                    <a:pt x="42604" y="40736"/>
                  </a:cubicBezTo>
                  <a:cubicBezTo>
                    <a:pt x="42705" y="40736"/>
                    <a:pt x="42803" y="40705"/>
                    <a:pt x="42887" y="40628"/>
                  </a:cubicBezTo>
                  <a:cubicBezTo>
                    <a:pt x="43426" y="40127"/>
                    <a:pt x="43961" y="39619"/>
                    <a:pt x="44492" y="39108"/>
                  </a:cubicBezTo>
                  <a:cubicBezTo>
                    <a:pt x="44535" y="39066"/>
                    <a:pt x="44557" y="38980"/>
                    <a:pt x="44553" y="38914"/>
                  </a:cubicBezTo>
                  <a:cubicBezTo>
                    <a:pt x="44543" y="38762"/>
                    <a:pt x="44590" y="38649"/>
                    <a:pt x="44709" y="38556"/>
                  </a:cubicBezTo>
                  <a:cubicBezTo>
                    <a:pt x="44954" y="38360"/>
                    <a:pt x="45195" y="38162"/>
                    <a:pt x="45437" y="37964"/>
                  </a:cubicBezTo>
                  <a:lnTo>
                    <a:pt x="45437" y="37964"/>
                  </a:lnTo>
                  <a:lnTo>
                    <a:pt x="45437" y="37964"/>
                  </a:lnTo>
                  <a:cubicBezTo>
                    <a:pt x="45375" y="38164"/>
                    <a:pt x="45312" y="38363"/>
                    <a:pt x="45247" y="38563"/>
                  </a:cubicBezTo>
                  <a:cubicBezTo>
                    <a:pt x="45040" y="39203"/>
                    <a:pt x="44653" y="39770"/>
                    <a:pt x="44495" y="40430"/>
                  </a:cubicBezTo>
                  <a:cubicBezTo>
                    <a:pt x="44458" y="40583"/>
                    <a:pt x="44342" y="40655"/>
                    <a:pt x="44217" y="40731"/>
                  </a:cubicBezTo>
                  <a:cubicBezTo>
                    <a:pt x="44129" y="40786"/>
                    <a:pt x="44050" y="40859"/>
                    <a:pt x="43983" y="40938"/>
                  </a:cubicBezTo>
                  <a:cubicBezTo>
                    <a:pt x="43880" y="41054"/>
                    <a:pt x="43943" y="41318"/>
                    <a:pt x="44088" y="41395"/>
                  </a:cubicBezTo>
                  <a:cubicBezTo>
                    <a:pt x="44149" y="41427"/>
                    <a:pt x="44221" y="41441"/>
                    <a:pt x="44287" y="41467"/>
                  </a:cubicBezTo>
                  <a:cubicBezTo>
                    <a:pt x="44435" y="41523"/>
                    <a:pt x="44517" y="41624"/>
                    <a:pt x="44499" y="41790"/>
                  </a:cubicBezTo>
                  <a:cubicBezTo>
                    <a:pt x="44492" y="41860"/>
                    <a:pt x="44479" y="41929"/>
                    <a:pt x="44479" y="42001"/>
                  </a:cubicBezTo>
                  <a:cubicBezTo>
                    <a:pt x="44477" y="42211"/>
                    <a:pt x="44590" y="42337"/>
                    <a:pt x="44769" y="42337"/>
                  </a:cubicBezTo>
                  <a:cubicBezTo>
                    <a:pt x="44807" y="42337"/>
                    <a:pt x="44849" y="42331"/>
                    <a:pt x="44893" y="42319"/>
                  </a:cubicBezTo>
                  <a:cubicBezTo>
                    <a:pt x="45028" y="42281"/>
                    <a:pt x="45204" y="42265"/>
                    <a:pt x="45283" y="42172"/>
                  </a:cubicBezTo>
                  <a:cubicBezTo>
                    <a:pt x="45626" y="41774"/>
                    <a:pt x="46201" y="41628"/>
                    <a:pt x="46431" y="41107"/>
                  </a:cubicBezTo>
                  <a:cubicBezTo>
                    <a:pt x="46443" y="41081"/>
                    <a:pt x="46517" y="41058"/>
                    <a:pt x="46571" y="41058"/>
                  </a:cubicBezTo>
                  <a:cubicBezTo>
                    <a:pt x="46589" y="41058"/>
                    <a:pt x="46605" y="41061"/>
                    <a:pt x="46616" y="41067"/>
                  </a:cubicBezTo>
                  <a:cubicBezTo>
                    <a:pt x="46833" y="41187"/>
                    <a:pt x="47054" y="41318"/>
                    <a:pt x="47064" y="41603"/>
                  </a:cubicBezTo>
                  <a:cubicBezTo>
                    <a:pt x="47069" y="41727"/>
                    <a:pt x="47118" y="41817"/>
                    <a:pt x="47216" y="41857"/>
                  </a:cubicBezTo>
                  <a:cubicBezTo>
                    <a:pt x="47477" y="41965"/>
                    <a:pt x="47744" y="42064"/>
                    <a:pt x="48012" y="42152"/>
                  </a:cubicBezTo>
                  <a:cubicBezTo>
                    <a:pt x="48027" y="42157"/>
                    <a:pt x="48045" y="42159"/>
                    <a:pt x="48063" y="42159"/>
                  </a:cubicBezTo>
                  <a:cubicBezTo>
                    <a:pt x="48115" y="42159"/>
                    <a:pt x="48175" y="42140"/>
                    <a:pt x="48210" y="42111"/>
                  </a:cubicBezTo>
                  <a:cubicBezTo>
                    <a:pt x="48347" y="42001"/>
                    <a:pt x="48477" y="41882"/>
                    <a:pt x="48592" y="41750"/>
                  </a:cubicBezTo>
                  <a:cubicBezTo>
                    <a:pt x="48702" y="41625"/>
                    <a:pt x="48631" y="41390"/>
                    <a:pt x="48470" y="41301"/>
                  </a:cubicBezTo>
                  <a:cubicBezTo>
                    <a:pt x="48440" y="41282"/>
                    <a:pt x="48404" y="41272"/>
                    <a:pt x="48371" y="41265"/>
                  </a:cubicBezTo>
                  <a:cubicBezTo>
                    <a:pt x="48137" y="41197"/>
                    <a:pt x="48018" y="41047"/>
                    <a:pt x="48018" y="40801"/>
                  </a:cubicBezTo>
                  <a:cubicBezTo>
                    <a:pt x="48018" y="40504"/>
                    <a:pt x="47919" y="40249"/>
                    <a:pt x="47709" y="40032"/>
                  </a:cubicBezTo>
                  <a:cubicBezTo>
                    <a:pt x="47586" y="39906"/>
                    <a:pt x="47443" y="39777"/>
                    <a:pt x="47379" y="39619"/>
                  </a:cubicBezTo>
                  <a:cubicBezTo>
                    <a:pt x="47214" y="39201"/>
                    <a:pt x="46745" y="39062"/>
                    <a:pt x="46559" y="38668"/>
                  </a:cubicBezTo>
                  <a:cubicBezTo>
                    <a:pt x="46537" y="38624"/>
                    <a:pt x="46429" y="38624"/>
                    <a:pt x="46363" y="38600"/>
                  </a:cubicBezTo>
                  <a:cubicBezTo>
                    <a:pt x="46151" y="38527"/>
                    <a:pt x="46144" y="38505"/>
                    <a:pt x="46287" y="38352"/>
                  </a:cubicBezTo>
                  <a:cubicBezTo>
                    <a:pt x="46407" y="38224"/>
                    <a:pt x="46531" y="38102"/>
                    <a:pt x="46633" y="37964"/>
                  </a:cubicBezTo>
                  <a:cubicBezTo>
                    <a:pt x="46665" y="37924"/>
                    <a:pt x="46640" y="37828"/>
                    <a:pt x="46617" y="37765"/>
                  </a:cubicBezTo>
                  <a:cubicBezTo>
                    <a:pt x="46601" y="37724"/>
                    <a:pt x="46569" y="37705"/>
                    <a:pt x="46530" y="37705"/>
                  </a:cubicBezTo>
                  <a:cubicBezTo>
                    <a:pt x="46504" y="37705"/>
                    <a:pt x="46474" y="37714"/>
                    <a:pt x="46444" y="37731"/>
                  </a:cubicBezTo>
                  <a:cubicBezTo>
                    <a:pt x="46353" y="37778"/>
                    <a:pt x="46270" y="37822"/>
                    <a:pt x="46171" y="37822"/>
                  </a:cubicBezTo>
                  <a:cubicBezTo>
                    <a:pt x="46132" y="37822"/>
                    <a:pt x="46090" y="37816"/>
                    <a:pt x="46045" y="37799"/>
                  </a:cubicBezTo>
                  <a:cubicBezTo>
                    <a:pt x="45921" y="37757"/>
                    <a:pt x="45775" y="37774"/>
                    <a:pt x="45637" y="37767"/>
                  </a:cubicBezTo>
                  <a:lnTo>
                    <a:pt x="45637" y="37767"/>
                  </a:lnTo>
                  <a:lnTo>
                    <a:pt x="45649" y="37753"/>
                  </a:lnTo>
                  <a:cubicBezTo>
                    <a:pt x="45693" y="37709"/>
                    <a:pt x="45741" y="37666"/>
                    <a:pt x="45785" y="37621"/>
                  </a:cubicBezTo>
                  <a:cubicBezTo>
                    <a:pt x="46056" y="37357"/>
                    <a:pt x="46059" y="37356"/>
                    <a:pt x="45871" y="37000"/>
                  </a:cubicBezTo>
                  <a:cubicBezTo>
                    <a:pt x="45856" y="36970"/>
                    <a:pt x="45838" y="36938"/>
                    <a:pt x="45828" y="36905"/>
                  </a:cubicBezTo>
                  <a:cubicBezTo>
                    <a:pt x="45795" y="36824"/>
                    <a:pt x="45823" y="36752"/>
                    <a:pt x="45909" y="36738"/>
                  </a:cubicBezTo>
                  <a:cubicBezTo>
                    <a:pt x="46000" y="36723"/>
                    <a:pt x="46090" y="36712"/>
                    <a:pt x="46176" y="36712"/>
                  </a:cubicBezTo>
                  <a:cubicBezTo>
                    <a:pt x="46394" y="36712"/>
                    <a:pt x="46583" y="36785"/>
                    <a:pt x="46678" y="37072"/>
                  </a:cubicBezTo>
                  <a:cubicBezTo>
                    <a:pt x="46688" y="37101"/>
                    <a:pt x="46727" y="37128"/>
                    <a:pt x="46755" y="37139"/>
                  </a:cubicBezTo>
                  <a:cubicBezTo>
                    <a:pt x="47035" y="37256"/>
                    <a:pt x="47317" y="37328"/>
                    <a:pt x="47600" y="37328"/>
                  </a:cubicBezTo>
                  <a:cubicBezTo>
                    <a:pt x="47829" y="37328"/>
                    <a:pt x="48058" y="37281"/>
                    <a:pt x="48288" y="37172"/>
                  </a:cubicBezTo>
                  <a:cubicBezTo>
                    <a:pt x="48641" y="37007"/>
                    <a:pt x="48972" y="36805"/>
                    <a:pt x="49261" y="36540"/>
                  </a:cubicBezTo>
                  <a:cubicBezTo>
                    <a:pt x="49361" y="36446"/>
                    <a:pt x="49482" y="36343"/>
                    <a:pt x="49608" y="36316"/>
                  </a:cubicBezTo>
                  <a:cubicBezTo>
                    <a:pt x="49891" y="36254"/>
                    <a:pt x="50004" y="36039"/>
                    <a:pt x="50129" y="35829"/>
                  </a:cubicBezTo>
                  <a:cubicBezTo>
                    <a:pt x="50222" y="35673"/>
                    <a:pt x="50264" y="35504"/>
                    <a:pt x="50211" y="35321"/>
                  </a:cubicBezTo>
                  <a:cubicBezTo>
                    <a:pt x="50169" y="35185"/>
                    <a:pt x="50142" y="35044"/>
                    <a:pt x="50079" y="34919"/>
                  </a:cubicBezTo>
                  <a:cubicBezTo>
                    <a:pt x="49975" y="34714"/>
                    <a:pt x="49982" y="34518"/>
                    <a:pt x="50043" y="34307"/>
                  </a:cubicBezTo>
                  <a:cubicBezTo>
                    <a:pt x="50100" y="34107"/>
                    <a:pt x="50133" y="33899"/>
                    <a:pt x="50175" y="33697"/>
                  </a:cubicBezTo>
                  <a:cubicBezTo>
                    <a:pt x="50165" y="33697"/>
                    <a:pt x="50157" y="33693"/>
                    <a:pt x="50149" y="33691"/>
                  </a:cubicBezTo>
                  <a:lnTo>
                    <a:pt x="50100" y="33668"/>
                  </a:lnTo>
                  <a:lnTo>
                    <a:pt x="50100" y="33668"/>
                  </a:lnTo>
                  <a:lnTo>
                    <a:pt x="50176" y="33684"/>
                  </a:lnTo>
                  <a:cubicBezTo>
                    <a:pt x="50175" y="33688"/>
                    <a:pt x="50175" y="33691"/>
                    <a:pt x="50175" y="33695"/>
                  </a:cubicBezTo>
                  <a:cubicBezTo>
                    <a:pt x="50292" y="33712"/>
                    <a:pt x="50406" y="33747"/>
                    <a:pt x="50520" y="33747"/>
                  </a:cubicBezTo>
                  <a:cubicBezTo>
                    <a:pt x="50532" y="33747"/>
                    <a:pt x="50544" y="33747"/>
                    <a:pt x="50556" y="33746"/>
                  </a:cubicBezTo>
                  <a:cubicBezTo>
                    <a:pt x="50954" y="33717"/>
                    <a:pt x="51096" y="33574"/>
                    <a:pt x="51117" y="33162"/>
                  </a:cubicBezTo>
                  <a:cubicBezTo>
                    <a:pt x="51125" y="33017"/>
                    <a:pt x="51143" y="32893"/>
                    <a:pt x="51237" y="32784"/>
                  </a:cubicBezTo>
                  <a:cubicBezTo>
                    <a:pt x="51410" y="32581"/>
                    <a:pt x="51290" y="32412"/>
                    <a:pt x="51190" y="32237"/>
                  </a:cubicBezTo>
                  <a:lnTo>
                    <a:pt x="51190" y="32237"/>
                  </a:lnTo>
                  <a:cubicBezTo>
                    <a:pt x="51194" y="32239"/>
                    <a:pt x="51197" y="32241"/>
                    <a:pt x="51201" y="32243"/>
                  </a:cubicBezTo>
                  <a:lnTo>
                    <a:pt x="51209" y="32192"/>
                  </a:lnTo>
                  <a:lnTo>
                    <a:pt x="51209" y="32192"/>
                  </a:lnTo>
                  <a:lnTo>
                    <a:pt x="51178" y="32220"/>
                  </a:lnTo>
                  <a:cubicBezTo>
                    <a:pt x="51180" y="32226"/>
                    <a:pt x="51183" y="32230"/>
                    <a:pt x="51186" y="32235"/>
                  </a:cubicBezTo>
                  <a:lnTo>
                    <a:pt x="51186" y="32235"/>
                  </a:lnTo>
                  <a:cubicBezTo>
                    <a:pt x="50915" y="32124"/>
                    <a:pt x="50766" y="31933"/>
                    <a:pt x="50772" y="31623"/>
                  </a:cubicBezTo>
                  <a:cubicBezTo>
                    <a:pt x="50777" y="31391"/>
                    <a:pt x="50677" y="31260"/>
                    <a:pt x="50429" y="31260"/>
                  </a:cubicBezTo>
                  <a:cubicBezTo>
                    <a:pt x="50420" y="31260"/>
                    <a:pt x="50411" y="31260"/>
                    <a:pt x="50401" y="31260"/>
                  </a:cubicBezTo>
                  <a:cubicBezTo>
                    <a:pt x="50397" y="31261"/>
                    <a:pt x="50392" y="31261"/>
                    <a:pt x="50388" y="31261"/>
                  </a:cubicBezTo>
                  <a:cubicBezTo>
                    <a:pt x="50190" y="31261"/>
                    <a:pt x="50140" y="31107"/>
                    <a:pt x="50119" y="30942"/>
                  </a:cubicBezTo>
                  <a:lnTo>
                    <a:pt x="50119" y="30942"/>
                  </a:lnTo>
                  <a:cubicBezTo>
                    <a:pt x="50124" y="30942"/>
                    <a:pt x="50129" y="30943"/>
                    <a:pt x="50134" y="30943"/>
                  </a:cubicBezTo>
                  <a:cubicBezTo>
                    <a:pt x="50137" y="30943"/>
                    <a:pt x="50141" y="30942"/>
                    <a:pt x="50145" y="30942"/>
                  </a:cubicBezTo>
                  <a:cubicBezTo>
                    <a:pt x="50134" y="30930"/>
                    <a:pt x="50123" y="30928"/>
                    <a:pt x="50113" y="30917"/>
                  </a:cubicBezTo>
                  <a:lnTo>
                    <a:pt x="50112" y="30917"/>
                  </a:lnTo>
                  <a:cubicBezTo>
                    <a:pt x="50112" y="30926"/>
                    <a:pt x="50113" y="30934"/>
                    <a:pt x="50115" y="30941"/>
                  </a:cubicBezTo>
                  <a:lnTo>
                    <a:pt x="50115" y="30941"/>
                  </a:lnTo>
                  <a:cubicBezTo>
                    <a:pt x="50097" y="30942"/>
                    <a:pt x="50079" y="30942"/>
                    <a:pt x="50062" y="30942"/>
                  </a:cubicBezTo>
                  <a:cubicBezTo>
                    <a:pt x="49844" y="30942"/>
                    <a:pt x="49654" y="30867"/>
                    <a:pt x="49486" y="30727"/>
                  </a:cubicBezTo>
                  <a:cubicBezTo>
                    <a:pt x="49483" y="30721"/>
                    <a:pt x="49482" y="30715"/>
                    <a:pt x="49482" y="30708"/>
                  </a:cubicBezTo>
                  <a:cubicBezTo>
                    <a:pt x="49473" y="30707"/>
                    <a:pt x="49464" y="30707"/>
                    <a:pt x="49457" y="30705"/>
                  </a:cubicBezTo>
                  <a:lnTo>
                    <a:pt x="49457" y="30705"/>
                  </a:lnTo>
                  <a:lnTo>
                    <a:pt x="49489" y="30735"/>
                  </a:lnTo>
                  <a:cubicBezTo>
                    <a:pt x="49424" y="30753"/>
                    <a:pt x="49358" y="30787"/>
                    <a:pt x="49294" y="30787"/>
                  </a:cubicBezTo>
                  <a:cubicBezTo>
                    <a:pt x="49291" y="30787"/>
                    <a:pt x="49289" y="30787"/>
                    <a:pt x="49286" y="30787"/>
                  </a:cubicBezTo>
                  <a:cubicBezTo>
                    <a:pt x="49285" y="30787"/>
                    <a:pt x="49283" y="30787"/>
                    <a:pt x="49282" y="30787"/>
                  </a:cubicBezTo>
                  <a:cubicBezTo>
                    <a:pt x="48957" y="30787"/>
                    <a:pt x="48755" y="30945"/>
                    <a:pt x="48682" y="31253"/>
                  </a:cubicBezTo>
                  <a:cubicBezTo>
                    <a:pt x="48611" y="31555"/>
                    <a:pt x="48407" y="31833"/>
                    <a:pt x="48513" y="32164"/>
                  </a:cubicBezTo>
                  <a:cubicBezTo>
                    <a:pt x="48539" y="32243"/>
                    <a:pt x="48533" y="32299"/>
                    <a:pt x="48476" y="32357"/>
                  </a:cubicBezTo>
                  <a:cubicBezTo>
                    <a:pt x="48349" y="32477"/>
                    <a:pt x="48230" y="32601"/>
                    <a:pt x="48108" y="32723"/>
                  </a:cubicBezTo>
                  <a:cubicBezTo>
                    <a:pt x="47775" y="32751"/>
                    <a:pt x="47646" y="32994"/>
                    <a:pt x="47529" y="33259"/>
                  </a:cubicBezTo>
                  <a:cubicBezTo>
                    <a:pt x="47457" y="33419"/>
                    <a:pt x="47372" y="33574"/>
                    <a:pt x="47276" y="33718"/>
                  </a:cubicBezTo>
                  <a:cubicBezTo>
                    <a:pt x="47199" y="33836"/>
                    <a:pt x="47072" y="33892"/>
                    <a:pt x="46929" y="33896"/>
                  </a:cubicBezTo>
                  <a:cubicBezTo>
                    <a:pt x="46935" y="33905"/>
                    <a:pt x="46936" y="33915"/>
                    <a:pt x="46942" y="33922"/>
                  </a:cubicBezTo>
                  <a:cubicBezTo>
                    <a:pt x="46927" y="33937"/>
                    <a:pt x="46913" y="33954"/>
                    <a:pt x="46897" y="33968"/>
                  </a:cubicBezTo>
                  <a:cubicBezTo>
                    <a:pt x="46904" y="33944"/>
                    <a:pt x="46910" y="33921"/>
                    <a:pt x="46917" y="33899"/>
                  </a:cubicBezTo>
                  <a:cubicBezTo>
                    <a:pt x="46922" y="33899"/>
                    <a:pt x="46926" y="33896"/>
                    <a:pt x="46929" y="33896"/>
                  </a:cubicBezTo>
                  <a:cubicBezTo>
                    <a:pt x="46876" y="33782"/>
                    <a:pt x="46843" y="33648"/>
                    <a:pt x="46696" y="33609"/>
                  </a:cubicBezTo>
                  <a:cubicBezTo>
                    <a:pt x="46686" y="33607"/>
                    <a:pt x="46676" y="33605"/>
                    <a:pt x="46666" y="33605"/>
                  </a:cubicBezTo>
                  <a:cubicBezTo>
                    <a:pt x="46556" y="33605"/>
                    <a:pt x="46462" y="33758"/>
                    <a:pt x="46405" y="33993"/>
                  </a:cubicBezTo>
                  <a:cubicBezTo>
                    <a:pt x="46372" y="34135"/>
                    <a:pt x="46365" y="34267"/>
                    <a:pt x="46419" y="34406"/>
                  </a:cubicBezTo>
                  <a:cubicBezTo>
                    <a:pt x="46480" y="34554"/>
                    <a:pt x="46417" y="34681"/>
                    <a:pt x="46338" y="34803"/>
                  </a:cubicBezTo>
                  <a:cubicBezTo>
                    <a:pt x="46285" y="34883"/>
                    <a:pt x="46149" y="34954"/>
                    <a:pt x="46041" y="34954"/>
                  </a:cubicBezTo>
                  <a:cubicBezTo>
                    <a:pt x="46013" y="34954"/>
                    <a:pt x="45987" y="34949"/>
                    <a:pt x="45965" y="34938"/>
                  </a:cubicBezTo>
                  <a:cubicBezTo>
                    <a:pt x="45874" y="34897"/>
                    <a:pt x="45767" y="34823"/>
                    <a:pt x="45738" y="34739"/>
                  </a:cubicBezTo>
                  <a:cubicBezTo>
                    <a:pt x="45670" y="34539"/>
                    <a:pt x="45633" y="34328"/>
                    <a:pt x="45602" y="34116"/>
                  </a:cubicBezTo>
                  <a:cubicBezTo>
                    <a:pt x="45547" y="33710"/>
                    <a:pt x="45629" y="33345"/>
                    <a:pt x="45960" y="33068"/>
                  </a:cubicBezTo>
                  <a:cubicBezTo>
                    <a:pt x="46078" y="32972"/>
                    <a:pt x="46108" y="32836"/>
                    <a:pt x="46130" y="32694"/>
                  </a:cubicBezTo>
                  <a:cubicBezTo>
                    <a:pt x="46203" y="32213"/>
                    <a:pt x="46038" y="31790"/>
                    <a:pt x="45812" y="31381"/>
                  </a:cubicBezTo>
                  <a:cubicBezTo>
                    <a:pt x="45791" y="31343"/>
                    <a:pt x="45740" y="31324"/>
                    <a:pt x="45684" y="31324"/>
                  </a:cubicBezTo>
                  <a:cubicBezTo>
                    <a:pt x="45627" y="31324"/>
                    <a:pt x="45565" y="31344"/>
                    <a:pt x="45528" y="31387"/>
                  </a:cubicBezTo>
                  <a:cubicBezTo>
                    <a:pt x="45320" y="31626"/>
                    <a:pt x="45089" y="31849"/>
                    <a:pt x="44996" y="32169"/>
                  </a:cubicBezTo>
                  <a:cubicBezTo>
                    <a:pt x="44944" y="32347"/>
                    <a:pt x="44818" y="32470"/>
                    <a:pt x="44679" y="32581"/>
                  </a:cubicBezTo>
                  <a:cubicBezTo>
                    <a:pt x="44652" y="32602"/>
                    <a:pt x="44616" y="32619"/>
                    <a:pt x="44583" y="32622"/>
                  </a:cubicBezTo>
                  <a:cubicBezTo>
                    <a:pt x="44580" y="32622"/>
                    <a:pt x="44577" y="32622"/>
                    <a:pt x="44574" y="32622"/>
                  </a:cubicBezTo>
                  <a:cubicBezTo>
                    <a:pt x="44503" y="32622"/>
                    <a:pt x="44457" y="32573"/>
                    <a:pt x="44482" y="32499"/>
                  </a:cubicBezTo>
                  <a:cubicBezTo>
                    <a:pt x="44597" y="32162"/>
                    <a:pt x="44700" y="31824"/>
                    <a:pt x="44662" y="31460"/>
                  </a:cubicBezTo>
                  <a:cubicBezTo>
                    <a:pt x="44643" y="31268"/>
                    <a:pt x="44798" y="31259"/>
                    <a:pt x="44924" y="31200"/>
                  </a:cubicBezTo>
                  <a:cubicBezTo>
                    <a:pt x="45124" y="31105"/>
                    <a:pt x="45139" y="30916"/>
                    <a:pt x="44973" y="30785"/>
                  </a:cubicBezTo>
                  <a:cubicBezTo>
                    <a:pt x="44808" y="30653"/>
                    <a:pt x="44647" y="30503"/>
                    <a:pt x="44425" y="30478"/>
                  </a:cubicBezTo>
                  <a:cubicBezTo>
                    <a:pt x="44237" y="30460"/>
                    <a:pt x="44095" y="30368"/>
                    <a:pt x="43951" y="30262"/>
                  </a:cubicBezTo>
                  <a:cubicBezTo>
                    <a:pt x="43878" y="30206"/>
                    <a:pt x="43848" y="30147"/>
                    <a:pt x="43907" y="30081"/>
                  </a:cubicBezTo>
                  <a:cubicBezTo>
                    <a:pt x="44093" y="29873"/>
                    <a:pt x="44284" y="29665"/>
                    <a:pt x="44481" y="29467"/>
                  </a:cubicBezTo>
                  <a:cubicBezTo>
                    <a:pt x="44522" y="29427"/>
                    <a:pt x="44604" y="29424"/>
                    <a:pt x="44667" y="29401"/>
                  </a:cubicBezTo>
                  <a:cubicBezTo>
                    <a:pt x="44931" y="29306"/>
                    <a:pt x="44995" y="29241"/>
                    <a:pt x="44949" y="29056"/>
                  </a:cubicBezTo>
                  <a:cubicBezTo>
                    <a:pt x="44789" y="28395"/>
                    <a:pt x="44696" y="27736"/>
                    <a:pt x="44962" y="27076"/>
                  </a:cubicBezTo>
                  <a:cubicBezTo>
                    <a:pt x="44999" y="26984"/>
                    <a:pt x="45002" y="26858"/>
                    <a:pt x="44969" y="26765"/>
                  </a:cubicBezTo>
                  <a:cubicBezTo>
                    <a:pt x="44827" y="26363"/>
                    <a:pt x="44884" y="25918"/>
                    <a:pt x="44690" y="25528"/>
                  </a:cubicBezTo>
                  <a:cubicBezTo>
                    <a:pt x="44619" y="25383"/>
                    <a:pt x="44696" y="25274"/>
                    <a:pt x="44830" y="25181"/>
                  </a:cubicBezTo>
                  <a:cubicBezTo>
                    <a:pt x="45088" y="24996"/>
                    <a:pt x="45332" y="24792"/>
                    <a:pt x="45586" y="24599"/>
                  </a:cubicBezTo>
                  <a:cubicBezTo>
                    <a:pt x="45767" y="24462"/>
                    <a:pt x="45857" y="24279"/>
                    <a:pt x="45884" y="24057"/>
                  </a:cubicBezTo>
                  <a:cubicBezTo>
                    <a:pt x="45891" y="23990"/>
                    <a:pt x="45917" y="23916"/>
                    <a:pt x="45963" y="23868"/>
                  </a:cubicBezTo>
                  <a:cubicBezTo>
                    <a:pt x="45999" y="23824"/>
                    <a:pt x="46072" y="23771"/>
                    <a:pt x="46117" y="23771"/>
                  </a:cubicBezTo>
                  <a:cubicBezTo>
                    <a:pt x="46122" y="23771"/>
                    <a:pt x="46127" y="23771"/>
                    <a:pt x="46131" y="23773"/>
                  </a:cubicBezTo>
                  <a:cubicBezTo>
                    <a:pt x="46295" y="23832"/>
                    <a:pt x="46452" y="23912"/>
                    <a:pt x="46606" y="23997"/>
                  </a:cubicBezTo>
                  <a:cubicBezTo>
                    <a:pt x="46692" y="24044"/>
                    <a:pt x="46776" y="24065"/>
                    <a:pt x="46857" y="24065"/>
                  </a:cubicBezTo>
                  <a:cubicBezTo>
                    <a:pt x="46976" y="24065"/>
                    <a:pt x="47090" y="24020"/>
                    <a:pt x="47201" y="23945"/>
                  </a:cubicBezTo>
                  <a:cubicBezTo>
                    <a:pt x="47321" y="23866"/>
                    <a:pt x="47434" y="23782"/>
                    <a:pt x="47536" y="23684"/>
                  </a:cubicBezTo>
                  <a:cubicBezTo>
                    <a:pt x="48025" y="23222"/>
                    <a:pt x="48513" y="22758"/>
                    <a:pt x="48995" y="22289"/>
                  </a:cubicBezTo>
                  <a:cubicBezTo>
                    <a:pt x="49096" y="22192"/>
                    <a:pt x="49172" y="22068"/>
                    <a:pt x="49251" y="21952"/>
                  </a:cubicBezTo>
                  <a:cubicBezTo>
                    <a:pt x="49354" y="21800"/>
                    <a:pt x="49256" y="21467"/>
                    <a:pt x="49091" y="21394"/>
                  </a:cubicBezTo>
                  <a:cubicBezTo>
                    <a:pt x="49058" y="21379"/>
                    <a:pt x="49028" y="21355"/>
                    <a:pt x="48994" y="21351"/>
                  </a:cubicBezTo>
                  <a:cubicBezTo>
                    <a:pt x="48550" y="21319"/>
                    <a:pt x="48202" y="21097"/>
                    <a:pt x="47864" y="20833"/>
                  </a:cubicBezTo>
                  <a:cubicBezTo>
                    <a:pt x="47757" y="20750"/>
                    <a:pt x="47613" y="20699"/>
                    <a:pt x="47478" y="20673"/>
                  </a:cubicBezTo>
                  <a:cubicBezTo>
                    <a:pt x="47310" y="20640"/>
                    <a:pt x="47140" y="20621"/>
                    <a:pt x="46970" y="2062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6;p66">
              <a:extLst>
                <a:ext uri="{FF2B5EF4-FFF2-40B4-BE49-F238E27FC236}">
                  <a16:creationId xmlns:a16="http://schemas.microsoft.com/office/drawing/2014/main" id="{61C0DEB8-C1A7-4F2D-86E3-4AFCBF7AE497}"/>
                </a:ext>
              </a:extLst>
            </p:cNvPr>
            <p:cNvSpPr/>
            <p:nvPr/>
          </p:nvSpPr>
          <p:spPr>
            <a:xfrm>
              <a:off x="715075" y="2192447"/>
              <a:ext cx="581868" cy="549980"/>
            </a:xfrm>
            <a:custGeom>
              <a:avLst/>
              <a:gdLst/>
              <a:ahLst/>
              <a:cxnLst/>
              <a:rect l="l" t="t" r="r" b="b"/>
              <a:pathLst>
                <a:path w="37753" h="35684" extrusionOk="0">
                  <a:moveTo>
                    <a:pt x="30199" y="930"/>
                  </a:moveTo>
                  <a:lnTo>
                    <a:pt x="30199" y="930"/>
                  </a:lnTo>
                  <a:cubicBezTo>
                    <a:pt x="30162" y="956"/>
                    <a:pt x="30125" y="980"/>
                    <a:pt x="30089" y="1001"/>
                  </a:cubicBezTo>
                  <a:lnTo>
                    <a:pt x="30057" y="1005"/>
                  </a:lnTo>
                  <a:lnTo>
                    <a:pt x="30057" y="1005"/>
                  </a:lnTo>
                  <a:cubicBezTo>
                    <a:pt x="30058" y="997"/>
                    <a:pt x="30059" y="986"/>
                    <a:pt x="30063" y="978"/>
                  </a:cubicBezTo>
                  <a:lnTo>
                    <a:pt x="30199" y="930"/>
                  </a:lnTo>
                  <a:close/>
                  <a:moveTo>
                    <a:pt x="30057" y="1007"/>
                  </a:moveTo>
                  <a:cubicBezTo>
                    <a:pt x="30048" y="1066"/>
                    <a:pt x="30042" y="1129"/>
                    <a:pt x="30018" y="1182"/>
                  </a:cubicBezTo>
                  <a:cubicBezTo>
                    <a:pt x="29973" y="1280"/>
                    <a:pt x="29908" y="1331"/>
                    <a:pt x="29830" y="1331"/>
                  </a:cubicBezTo>
                  <a:cubicBezTo>
                    <a:pt x="29784" y="1331"/>
                    <a:pt x="29735" y="1314"/>
                    <a:pt x="29682" y="1279"/>
                  </a:cubicBezTo>
                  <a:cubicBezTo>
                    <a:pt x="29634" y="1249"/>
                    <a:pt x="29616" y="1166"/>
                    <a:pt x="29595" y="1103"/>
                  </a:cubicBezTo>
                  <a:cubicBezTo>
                    <a:pt x="29591" y="1094"/>
                    <a:pt x="29644" y="1051"/>
                    <a:pt x="29672" y="1045"/>
                  </a:cubicBezTo>
                  <a:cubicBezTo>
                    <a:pt x="29802" y="1028"/>
                    <a:pt x="29928" y="1017"/>
                    <a:pt x="30057" y="1007"/>
                  </a:cubicBezTo>
                  <a:close/>
                  <a:moveTo>
                    <a:pt x="8251" y="12657"/>
                  </a:moveTo>
                  <a:cubicBezTo>
                    <a:pt x="8206" y="12657"/>
                    <a:pt x="8153" y="12672"/>
                    <a:pt x="8128" y="12696"/>
                  </a:cubicBezTo>
                  <a:cubicBezTo>
                    <a:pt x="7981" y="12839"/>
                    <a:pt x="7807" y="12968"/>
                    <a:pt x="7748" y="13185"/>
                  </a:cubicBezTo>
                  <a:cubicBezTo>
                    <a:pt x="7729" y="13267"/>
                    <a:pt x="7765" y="13426"/>
                    <a:pt x="7843" y="13465"/>
                  </a:cubicBezTo>
                  <a:cubicBezTo>
                    <a:pt x="7933" y="13512"/>
                    <a:pt x="8029" y="13569"/>
                    <a:pt x="8124" y="13574"/>
                  </a:cubicBezTo>
                  <a:cubicBezTo>
                    <a:pt x="8359" y="13585"/>
                    <a:pt x="8523" y="13673"/>
                    <a:pt x="8605" y="13901"/>
                  </a:cubicBezTo>
                  <a:cubicBezTo>
                    <a:pt x="8676" y="14097"/>
                    <a:pt x="8755" y="14291"/>
                    <a:pt x="8833" y="14485"/>
                  </a:cubicBezTo>
                  <a:cubicBezTo>
                    <a:pt x="8861" y="14553"/>
                    <a:pt x="8948" y="14599"/>
                    <a:pt x="9037" y="14599"/>
                  </a:cubicBezTo>
                  <a:cubicBezTo>
                    <a:pt x="9058" y="14599"/>
                    <a:pt x="9079" y="14597"/>
                    <a:pt x="9100" y="14591"/>
                  </a:cubicBezTo>
                  <a:cubicBezTo>
                    <a:pt x="9301" y="14534"/>
                    <a:pt x="9500" y="14473"/>
                    <a:pt x="9700" y="14410"/>
                  </a:cubicBezTo>
                  <a:cubicBezTo>
                    <a:pt x="9730" y="14402"/>
                    <a:pt x="9750" y="14363"/>
                    <a:pt x="9774" y="14340"/>
                  </a:cubicBezTo>
                  <a:cubicBezTo>
                    <a:pt x="9774" y="14304"/>
                    <a:pt x="9786" y="14267"/>
                    <a:pt x="9773" y="14241"/>
                  </a:cubicBezTo>
                  <a:cubicBezTo>
                    <a:pt x="9649" y="13990"/>
                    <a:pt x="9476" y="13756"/>
                    <a:pt x="9407" y="13492"/>
                  </a:cubicBezTo>
                  <a:cubicBezTo>
                    <a:pt x="9311" y="13126"/>
                    <a:pt x="9100" y="12984"/>
                    <a:pt x="8747" y="12931"/>
                  </a:cubicBezTo>
                  <a:cubicBezTo>
                    <a:pt x="8593" y="12907"/>
                    <a:pt x="8461" y="12747"/>
                    <a:pt x="8309" y="12668"/>
                  </a:cubicBezTo>
                  <a:cubicBezTo>
                    <a:pt x="8294" y="12661"/>
                    <a:pt x="8274" y="12657"/>
                    <a:pt x="8251" y="12657"/>
                  </a:cubicBezTo>
                  <a:close/>
                  <a:moveTo>
                    <a:pt x="8576" y="20509"/>
                  </a:moveTo>
                  <a:cubicBezTo>
                    <a:pt x="8574" y="20509"/>
                    <a:pt x="8571" y="20509"/>
                    <a:pt x="8569" y="20509"/>
                  </a:cubicBezTo>
                  <a:cubicBezTo>
                    <a:pt x="8329" y="20548"/>
                    <a:pt x="8024" y="20593"/>
                    <a:pt x="7722" y="20655"/>
                  </a:cubicBezTo>
                  <a:cubicBezTo>
                    <a:pt x="7685" y="20665"/>
                    <a:pt x="7643" y="20767"/>
                    <a:pt x="7643" y="20826"/>
                  </a:cubicBezTo>
                  <a:cubicBezTo>
                    <a:pt x="7643" y="20968"/>
                    <a:pt x="7698" y="21099"/>
                    <a:pt x="7813" y="21190"/>
                  </a:cubicBezTo>
                  <a:cubicBezTo>
                    <a:pt x="7976" y="21323"/>
                    <a:pt x="8156" y="21386"/>
                    <a:pt x="8349" y="21386"/>
                  </a:cubicBezTo>
                  <a:cubicBezTo>
                    <a:pt x="8429" y="21386"/>
                    <a:pt x="8512" y="21375"/>
                    <a:pt x="8596" y="21354"/>
                  </a:cubicBezTo>
                  <a:cubicBezTo>
                    <a:pt x="8803" y="21302"/>
                    <a:pt x="8985" y="20982"/>
                    <a:pt x="8932" y="20774"/>
                  </a:cubicBezTo>
                  <a:cubicBezTo>
                    <a:pt x="8905" y="20673"/>
                    <a:pt x="8726" y="20509"/>
                    <a:pt x="8576" y="20509"/>
                  </a:cubicBezTo>
                  <a:close/>
                  <a:moveTo>
                    <a:pt x="23950" y="23152"/>
                  </a:moveTo>
                  <a:lnTo>
                    <a:pt x="23920" y="23206"/>
                  </a:lnTo>
                  <a:lnTo>
                    <a:pt x="23905" y="23206"/>
                  </a:lnTo>
                  <a:lnTo>
                    <a:pt x="23905" y="23191"/>
                  </a:lnTo>
                  <a:lnTo>
                    <a:pt x="23950" y="23152"/>
                  </a:lnTo>
                  <a:close/>
                  <a:moveTo>
                    <a:pt x="22627" y="24231"/>
                  </a:moveTo>
                  <a:lnTo>
                    <a:pt x="22627" y="24280"/>
                  </a:lnTo>
                  <a:cubicBezTo>
                    <a:pt x="22637" y="24268"/>
                    <a:pt x="22646" y="24255"/>
                    <a:pt x="22653" y="24245"/>
                  </a:cubicBezTo>
                  <a:cubicBezTo>
                    <a:pt x="22648" y="24240"/>
                    <a:pt x="22643" y="24237"/>
                    <a:pt x="22637" y="24231"/>
                  </a:cubicBezTo>
                  <a:close/>
                  <a:moveTo>
                    <a:pt x="22624" y="24280"/>
                  </a:moveTo>
                  <a:cubicBezTo>
                    <a:pt x="22617" y="24294"/>
                    <a:pt x="22608" y="24304"/>
                    <a:pt x="22610" y="24316"/>
                  </a:cubicBezTo>
                  <a:cubicBezTo>
                    <a:pt x="22613" y="24334"/>
                    <a:pt x="22621" y="24352"/>
                    <a:pt x="22627" y="24369"/>
                  </a:cubicBezTo>
                  <a:cubicBezTo>
                    <a:pt x="22627" y="24339"/>
                    <a:pt x="22627" y="24308"/>
                    <a:pt x="22624" y="24280"/>
                  </a:cubicBezTo>
                  <a:close/>
                  <a:moveTo>
                    <a:pt x="23624" y="24095"/>
                  </a:moveTo>
                  <a:cubicBezTo>
                    <a:pt x="23615" y="24095"/>
                    <a:pt x="23605" y="24097"/>
                    <a:pt x="23595" y="24100"/>
                  </a:cubicBezTo>
                  <a:cubicBezTo>
                    <a:pt x="23568" y="24110"/>
                    <a:pt x="23538" y="24148"/>
                    <a:pt x="23534" y="24179"/>
                  </a:cubicBezTo>
                  <a:cubicBezTo>
                    <a:pt x="23515" y="24293"/>
                    <a:pt x="23568" y="24376"/>
                    <a:pt x="23652" y="24376"/>
                  </a:cubicBezTo>
                  <a:cubicBezTo>
                    <a:pt x="23665" y="24376"/>
                    <a:pt x="23679" y="24374"/>
                    <a:pt x="23693" y="24370"/>
                  </a:cubicBezTo>
                  <a:cubicBezTo>
                    <a:pt x="23722" y="24362"/>
                    <a:pt x="23743" y="24326"/>
                    <a:pt x="23769" y="24303"/>
                  </a:cubicBezTo>
                  <a:cubicBezTo>
                    <a:pt x="23784" y="24207"/>
                    <a:pt x="23701" y="24095"/>
                    <a:pt x="23624" y="24095"/>
                  </a:cubicBezTo>
                  <a:close/>
                  <a:moveTo>
                    <a:pt x="22846" y="24258"/>
                  </a:moveTo>
                  <a:cubicBezTo>
                    <a:pt x="22780" y="24324"/>
                    <a:pt x="22717" y="24390"/>
                    <a:pt x="22651" y="24455"/>
                  </a:cubicBezTo>
                  <a:cubicBezTo>
                    <a:pt x="22644" y="24428"/>
                    <a:pt x="22636" y="24399"/>
                    <a:pt x="22625" y="24370"/>
                  </a:cubicBezTo>
                  <a:lnTo>
                    <a:pt x="22625" y="24482"/>
                  </a:lnTo>
                  <a:lnTo>
                    <a:pt x="22654" y="24465"/>
                  </a:lnTo>
                  <a:lnTo>
                    <a:pt x="22654" y="24465"/>
                  </a:lnTo>
                  <a:cubicBezTo>
                    <a:pt x="22561" y="24570"/>
                    <a:pt x="22466" y="24673"/>
                    <a:pt x="22377" y="24781"/>
                  </a:cubicBezTo>
                  <a:cubicBezTo>
                    <a:pt x="22274" y="24901"/>
                    <a:pt x="22272" y="25023"/>
                    <a:pt x="22370" y="25042"/>
                  </a:cubicBezTo>
                  <a:cubicBezTo>
                    <a:pt x="22408" y="25048"/>
                    <a:pt x="22452" y="25056"/>
                    <a:pt x="22491" y="25056"/>
                  </a:cubicBezTo>
                  <a:cubicBezTo>
                    <a:pt x="22519" y="25056"/>
                    <a:pt x="22545" y="25052"/>
                    <a:pt x="22564" y="25039"/>
                  </a:cubicBezTo>
                  <a:cubicBezTo>
                    <a:pt x="22798" y="24880"/>
                    <a:pt x="23003" y="24684"/>
                    <a:pt x="23146" y="24438"/>
                  </a:cubicBezTo>
                  <a:cubicBezTo>
                    <a:pt x="23178" y="24380"/>
                    <a:pt x="23131" y="24317"/>
                    <a:pt x="23049" y="24296"/>
                  </a:cubicBezTo>
                  <a:cubicBezTo>
                    <a:pt x="22983" y="24275"/>
                    <a:pt x="22912" y="24270"/>
                    <a:pt x="22846" y="24258"/>
                  </a:cubicBezTo>
                  <a:close/>
                  <a:moveTo>
                    <a:pt x="27108" y="25969"/>
                  </a:moveTo>
                  <a:cubicBezTo>
                    <a:pt x="27109" y="25969"/>
                    <a:pt x="27109" y="25970"/>
                    <a:pt x="27110" y="25970"/>
                  </a:cubicBezTo>
                  <a:lnTo>
                    <a:pt x="27110" y="25970"/>
                  </a:lnTo>
                  <a:cubicBezTo>
                    <a:pt x="27109" y="25970"/>
                    <a:pt x="27109" y="25969"/>
                    <a:pt x="27108" y="25969"/>
                  </a:cubicBezTo>
                  <a:close/>
                  <a:moveTo>
                    <a:pt x="16639" y="26993"/>
                  </a:moveTo>
                  <a:lnTo>
                    <a:pt x="16666" y="27025"/>
                  </a:lnTo>
                  <a:cubicBezTo>
                    <a:pt x="16668" y="27016"/>
                    <a:pt x="16673" y="27009"/>
                    <a:pt x="16675" y="27002"/>
                  </a:cubicBezTo>
                  <a:cubicBezTo>
                    <a:pt x="16662" y="26999"/>
                    <a:pt x="16652" y="26996"/>
                    <a:pt x="16639" y="26993"/>
                  </a:cubicBezTo>
                  <a:close/>
                  <a:moveTo>
                    <a:pt x="17254" y="26408"/>
                  </a:moveTo>
                  <a:cubicBezTo>
                    <a:pt x="17199" y="26408"/>
                    <a:pt x="17147" y="26423"/>
                    <a:pt x="17114" y="26457"/>
                  </a:cubicBezTo>
                  <a:cubicBezTo>
                    <a:pt x="16947" y="26620"/>
                    <a:pt x="16726" y="26745"/>
                    <a:pt x="16675" y="27000"/>
                  </a:cubicBezTo>
                  <a:cubicBezTo>
                    <a:pt x="16804" y="27038"/>
                    <a:pt x="16933" y="27062"/>
                    <a:pt x="17063" y="27062"/>
                  </a:cubicBezTo>
                  <a:cubicBezTo>
                    <a:pt x="17165" y="27062"/>
                    <a:pt x="17267" y="27047"/>
                    <a:pt x="17369" y="27015"/>
                  </a:cubicBezTo>
                  <a:cubicBezTo>
                    <a:pt x="17432" y="26995"/>
                    <a:pt x="17493" y="26949"/>
                    <a:pt x="17543" y="26903"/>
                  </a:cubicBezTo>
                  <a:cubicBezTo>
                    <a:pt x="17612" y="26841"/>
                    <a:pt x="17577" y="26606"/>
                    <a:pt x="17494" y="26508"/>
                  </a:cubicBezTo>
                  <a:cubicBezTo>
                    <a:pt x="17441" y="26446"/>
                    <a:pt x="17342" y="26408"/>
                    <a:pt x="17254" y="26408"/>
                  </a:cubicBezTo>
                  <a:close/>
                  <a:moveTo>
                    <a:pt x="31274" y="28286"/>
                  </a:moveTo>
                  <a:cubicBezTo>
                    <a:pt x="31287" y="28308"/>
                    <a:pt x="31305" y="28326"/>
                    <a:pt x="31311" y="28348"/>
                  </a:cubicBezTo>
                  <a:cubicBezTo>
                    <a:pt x="31318" y="28378"/>
                    <a:pt x="31317" y="28407"/>
                    <a:pt x="31310" y="28434"/>
                  </a:cubicBezTo>
                  <a:cubicBezTo>
                    <a:pt x="31308" y="28443"/>
                    <a:pt x="31280" y="28444"/>
                    <a:pt x="31262" y="28450"/>
                  </a:cubicBezTo>
                  <a:cubicBezTo>
                    <a:pt x="31267" y="28395"/>
                    <a:pt x="31270" y="28342"/>
                    <a:pt x="31274" y="28286"/>
                  </a:cubicBezTo>
                  <a:close/>
                  <a:moveTo>
                    <a:pt x="12169" y="28922"/>
                  </a:moveTo>
                  <a:cubicBezTo>
                    <a:pt x="12166" y="28926"/>
                    <a:pt x="12162" y="28933"/>
                    <a:pt x="12159" y="28939"/>
                  </a:cubicBezTo>
                  <a:lnTo>
                    <a:pt x="12214" y="28968"/>
                  </a:lnTo>
                  <a:lnTo>
                    <a:pt x="12214" y="28968"/>
                  </a:lnTo>
                  <a:lnTo>
                    <a:pt x="12178" y="28923"/>
                  </a:lnTo>
                  <a:cubicBezTo>
                    <a:pt x="12175" y="28923"/>
                    <a:pt x="12171" y="28922"/>
                    <a:pt x="12169" y="28922"/>
                  </a:cubicBezTo>
                  <a:close/>
                  <a:moveTo>
                    <a:pt x="16666" y="27025"/>
                  </a:moveTo>
                  <a:cubicBezTo>
                    <a:pt x="16541" y="27100"/>
                    <a:pt x="16420" y="27186"/>
                    <a:pt x="16273" y="27186"/>
                  </a:cubicBezTo>
                  <a:cubicBezTo>
                    <a:pt x="16243" y="27186"/>
                    <a:pt x="16212" y="27182"/>
                    <a:pt x="16180" y="27174"/>
                  </a:cubicBezTo>
                  <a:cubicBezTo>
                    <a:pt x="16137" y="27164"/>
                    <a:pt x="16096" y="27159"/>
                    <a:pt x="16058" y="27159"/>
                  </a:cubicBezTo>
                  <a:cubicBezTo>
                    <a:pt x="15925" y="27159"/>
                    <a:pt x="15825" y="27225"/>
                    <a:pt x="15758" y="27375"/>
                  </a:cubicBezTo>
                  <a:cubicBezTo>
                    <a:pt x="15735" y="27429"/>
                    <a:pt x="15666" y="27468"/>
                    <a:pt x="15613" y="27498"/>
                  </a:cubicBezTo>
                  <a:cubicBezTo>
                    <a:pt x="15607" y="27502"/>
                    <a:pt x="15599" y="27503"/>
                    <a:pt x="15590" y="27503"/>
                  </a:cubicBezTo>
                  <a:cubicBezTo>
                    <a:pt x="15570" y="27503"/>
                    <a:pt x="15545" y="27496"/>
                    <a:pt x="15523" y="27496"/>
                  </a:cubicBezTo>
                  <a:cubicBezTo>
                    <a:pt x="15519" y="27496"/>
                    <a:pt x="15515" y="27496"/>
                    <a:pt x="15511" y="27497"/>
                  </a:cubicBezTo>
                  <a:cubicBezTo>
                    <a:pt x="14776" y="27612"/>
                    <a:pt x="14610" y="27797"/>
                    <a:pt x="14596" y="28514"/>
                  </a:cubicBezTo>
                  <a:cubicBezTo>
                    <a:pt x="14594" y="28625"/>
                    <a:pt x="14657" y="28696"/>
                    <a:pt x="14738" y="28773"/>
                  </a:cubicBezTo>
                  <a:cubicBezTo>
                    <a:pt x="14808" y="28839"/>
                    <a:pt x="14825" y="28959"/>
                    <a:pt x="14891" y="29031"/>
                  </a:cubicBezTo>
                  <a:cubicBezTo>
                    <a:pt x="14917" y="29058"/>
                    <a:pt x="14986" y="29079"/>
                    <a:pt x="15034" y="29079"/>
                  </a:cubicBezTo>
                  <a:cubicBezTo>
                    <a:pt x="15053" y="29079"/>
                    <a:pt x="15069" y="29076"/>
                    <a:pt x="15078" y="29068"/>
                  </a:cubicBezTo>
                  <a:cubicBezTo>
                    <a:pt x="15439" y="28731"/>
                    <a:pt x="15835" y="28465"/>
                    <a:pt x="16307" y="28298"/>
                  </a:cubicBezTo>
                  <a:cubicBezTo>
                    <a:pt x="16523" y="28220"/>
                    <a:pt x="16663" y="27998"/>
                    <a:pt x="16889" y="27890"/>
                  </a:cubicBezTo>
                  <a:cubicBezTo>
                    <a:pt x="17044" y="27814"/>
                    <a:pt x="17078" y="27603"/>
                    <a:pt x="17055" y="27419"/>
                  </a:cubicBezTo>
                  <a:cubicBezTo>
                    <a:pt x="17042" y="27312"/>
                    <a:pt x="16960" y="27252"/>
                    <a:pt x="16861" y="27200"/>
                  </a:cubicBezTo>
                  <a:cubicBezTo>
                    <a:pt x="16787" y="27164"/>
                    <a:pt x="16729" y="27088"/>
                    <a:pt x="16666" y="27025"/>
                  </a:cubicBezTo>
                  <a:close/>
                  <a:moveTo>
                    <a:pt x="31067" y="29582"/>
                  </a:moveTo>
                  <a:cubicBezTo>
                    <a:pt x="31155" y="29611"/>
                    <a:pt x="31149" y="29678"/>
                    <a:pt x="31153" y="29744"/>
                  </a:cubicBezTo>
                  <a:cubicBezTo>
                    <a:pt x="31163" y="29751"/>
                    <a:pt x="31173" y="29761"/>
                    <a:pt x="31183" y="29770"/>
                  </a:cubicBezTo>
                  <a:cubicBezTo>
                    <a:pt x="31201" y="29793"/>
                    <a:pt x="31216" y="29813"/>
                    <a:pt x="31232" y="29836"/>
                  </a:cubicBezTo>
                  <a:cubicBezTo>
                    <a:pt x="31205" y="29820"/>
                    <a:pt x="31181" y="29806"/>
                    <a:pt x="31155" y="29793"/>
                  </a:cubicBezTo>
                  <a:cubicBezTo>
                    <a:pt x="31152" y="29777"/>
                    <a:pt x="31152" y="29758"/>
                    <a:pt x="31152" y="29743"/>
                  </a:cubicBezTo>
                  <a:cubicBezTo>
                    <a:pt x="31115" y="29715"/>
                    <a:pt x="31076" y="29689"/>
                    <a:pt x="31044" y="29656"/>
                  </a:cubicBezTo>
                  <a:cubicBezTo>
                    <a:pt x="31036" y="29648"/>
                    <a:pt x="31059" y="29606"/>
                    <a:pt x="31067" y="29582"/>
                  </a:cubicBezTo>
                  <a:close/>
                  <a:moveTo>
                    <a:pt x="8751" y="31068"/>
                  </a:moveTo>
                  <a:cubicBezTo>
                    <a:pt x="8747" y="31077"/>
                    <a:pt x="8744" y="31090"/>
                    <a:pt x="8740" y="31103"/>
                  </a:cubicBezTo>
                  <a:cubicBezTo>
                    <a:pt x="8751" y="31099"/>
                    <a:pt x="8760" y="31096"/>
                    <a:pt x="8774" y="31091"/>
                  </a:cubicBezTo>
                  <a:lnTo>
                    <a:pt x="8751" y="31068"/>
                  </a:lnTo>
                  <a:close/>
                  <a:moveTo>
                    <a:pt x="8740" y="31103"/>
                  </a:moveTo>
                  <a:lnTo>
                    <a:pt x="8740" y="31103"/>
                  </a:lnTo>
                  <a:cubicBezTo>
                    <a:pt x="8674" y="31124"/>
                    <a:pt x="8665" y="31142"/>
                    <a:pt x="8724" y="31160"/>
                  </a:cubicBezTo>
                  <a:cubicBezTo>
                    <a:pt x="8728" y="31140"/>
                    <a:pt x="8734" y="31122"/>
                    <a:pt x="8740" y="31103"/>
                  </a:cubicBezTo>
                  <a:close/>
                  <a:moveTo>
                    <a:pt x="30562" y="31251"/>
                  </a:moveTo>
                  <a:lnTo>
                    <a:pt x="30562" y="31251"/>
                  </a:lnTo>
                  <a:cubicBezTo>
                    <a:pt x="30559" y="31278"/>
                    <a:pt x="30558" y="31304"/>
                    <a:pt x="30558" y="31330"/>
                  </a:cubicBezTo>
                  <a:lnTo>
                    <a:pt x="30506" y="31347"/>
                  </a:lnTo>
                  <a:lnTo>
                    <a:pt x="30531" y="31301"/>
                  </a:lnTo>
                  <a:cubicBezTo>
                    <a:pt x="30542" y="31285"/>
                    <a:pt x="30551" y="31268"/>
                    <a:pt x="30562" y="31251"/>
                  </a:cubicBezTo>
                  <a:close/>
                  <a:moveTo>
                    <a:pt x="29644" y="31301"/>
                  </a:moveTo>
                  <a:cubicBezTo>
                    <a:pt x="29616" y="31341"/>
                    <a:pt x="29586" y="31378"/>
                    <a:pt x="29566" y="31421"/>
                  </a:cubicBezTo>
                  <a:cubicBezTo>
                    <a:pt x="29535" y="31486"/>
                    <a:pt x="29544" y="31523"/>
                    <a:pt x="29586" y="31523"/>
                  </a:cubicBezTo>
                  <a:cubicBezTo>
                    <a:pt x="29598" y="31523"/>
                    <a:pt x="29612" y="31520"/>
                    <a:pt x="29629" y="31513"/>
                  </a:cubicBezTo>
                  <a:cubicBezTo>
                    <a:pt x="29645" y="31506"/>
                    <a:pt x="29648" y="31456"/>
                    <a:pt x="29648" y="31427"/>
                  </a:cubicBezTo>
                  <a:cubicBezTo>
                    <a:pt x="29649" y="31386"/>
                    <a:pt x="29647" y="31343"/>
                    <a:pt x="29644" y="31301"/>
                  </a:cubicBezTo>
                  <a:close/>
                  <a:moveTo>
                    <a:pt x="30753" y="31924"/>
                  </a:moveTo>
                  <a:cubicBezTo>
                    <a:pt x="30760" y="31924"/>
                    <a:pt x="30769" y="31925"/>
                    <a:pt x="30776" y="31925"/>
                  </a:cubicBezTo>
                  <a:lnTo>
                    <a:pt x="30776" y="31925"/>
                  </a:lnTo>
                  <a:cubicBezTo>
                    <a:pt x="30776" y="31932"/>
                    <a:pt x="30776" y="31939"/>
                    <a:pt x="30774" y="31945"/>
                  </a:cubicBezTo>
                  <a:cubicBezTo>
                    <a:pt x="30761" y="31944"/>
                    <a:pt x="30748" y="31944"/>
                    <a:pt x="30735" y="31944"/>
                  </a:cubicBezTo>
                  <a:lnTo>
                    <a:pt x="30735" y="31944"/>
                  </a:lnTo>
                  <a:cubicBezTo>
                    <a:pt x="30741" y="31937"/>
                    <a:pt x="30748" y="31931"/>
                    <a:pt x="30753" y="31924"/>
                  </a:cubicBezTo>
                  <a:close/>
                  <a:moveTo>
                    <a:pt x="3349" y="31807"/>
                  </a:moveTo>
                  <a:cubicBezTo>
                    <a:pt x="3328" y="31835"/>
                    <a:pt x="3294" y="31858"/>
                    <a:pt x="3293" y="31885"/>
                  </a:cubicBezTo>
                  <a:cubicBezTo>
                    <a:pt x="3291" y="31911"/>
                    <a:pt x="3320" y="31938"/>
                    <a:pt x="3336" y="31965"/>
                  </a:cubicBezTo>
                  <a:lnTo>
                    <a:pt x="3394" y="31889"/>
                  </a:lnTo>
                  <a:cubicBezTo>
                    <a:pt x="3380" y="31865"/>
                    <a:pt x="3363" y="31836"/>
                    <a:pt x="3349" y="31807"/>
                  </a:cubicBezTo>
                  <a:close/>
                  <a:moveTo>
                    <a:pt x="31675" y="30580"/>
                  </a:moveTo>
                  <a:cubicBezTo>
                    <a:pt x="31684" y="30580"/>
                    <a:pt x="31693" y="30580"/>
                    <a:pt x="31701" y="30581"/>
                  </a:cubicBezTo>
                  <a:cubicBezTo>
                    <a:pt x="31723" y="30582"/>
                    <a:pt x="31759" y="30631"/>
                    <a:pt x="31759" y="30659"/>
                  </a:cubicBezTo>
                  <a:cubicBezTo>
                    <a:pt x="31759" y="30761"/>
                    <a:pt x="31769" y="30870"/>
                    <a:pt x="31737" y="30965"/>
                  </a:cubicBezTo>
                  <a:cubicBezTo>
                    <a:pt x="31664" y="31195"/>
                    <a:pt x="31578" y="31421"/>
                    <a:pt x="31482" y="31642"/>
                  </a:cubicBezTo>
                  <a:cubicBezTo>
                    <a:pt x="31401" y="31823"/>
                    <a:pt x="31499" y="31946"/>
                    <a:pt x="31584" y="32076"/>
                  </a:cubicBezTo>
                  <a:lnTo>
                    <a:pt x="31584" y="32076"/>
                  </a:lnTo>
                  <a:cubicBezTo>
                    <a:pt x="31468" y="32058"/>
                    <a:pt x="31347" y="32051"/>
                    <a:pt x="31245" y="32004"/>
                  </a:cubicBezTo>
                  <a:cubicBezTo>
                    <a:pt x="31092" y="31937"/>
                    <a:pt x="30934" y="31931"/>
                    <a:pt x="30776" y="31922"/>
                  </a:cubicBezTo>
                  <a:lnTo>
                    <a:pt x="30776" y="31922"/>
                  </a:lnTo>
                  <a:cubicBezTo>
                    <a:pt x="30780" y="31896"/>
                    <a:pt x="30782" y="31867"/>
                    <a:pt x="30796" y="31848"/>
                  </a:cubicBezTo>
                  <a:cubicBezTo>
                    <a:pt x="31077" y="31457"/>
                    <a:pt x="31376" y="31076"/>
                    <a:pt x="31536" y="30612"/>
                  </a:cubicBezTo>
                  <a:cubicBezTo>
                    <a:pt x="31545" y="30588"/>
                    <a:pt x="31619" y="30580"/>
                    <a:pt x="31675" y="30580"/>
                  </a:cubicBezTo>
                  <a:close/>
                  <a:moveTo>
                    <a:pt x="30685" y="31945"/>
                  </a:moveTo>
                  <a:cubicBezTo>
                    <a:pt x="30700" y="31945"/>
                    <a:pt x="30715" y="31946"/>
                    <a:pt x="30731" y="31947"/>
                  </a:cubicBezTo>
                  <a:lnTo>
                    <a:pt x="30731" y="31947"/>
                  </a:lnTo>
                  <a:cubicBezTo>
                    <a:pt x="30642" y="32076"/>
                    <a:pt x="30513" y="32107"/>
                    <a:pt x="30371" y="32107"/>
                  </a:cubicBezTo>
                  <a:cubicBezTo>
                    <a:pt x="30358" y="32107"/>
                    <a:pt x="30346" y="32106"/>
                    <a:pt x="30333" y="32106"/>
                  </a:cubicBezTo>
                  <a:lnTo>
                    <a:pt x="30333" y="32106"/>
                  </a:lnTo>
                  <a:cubicBezTo>
                    <a:pt x="30424" y="31987"/>
                    <a:pt x="30546" y="31945"/>
                    <a:pt x="30685" y="31945"/>
                  </a:cubicBezTo>
                  <a:close/>
                  <a:moveTo>
                    <a:pt x="31592" y="32081"/>
                  </a:moveTo>
                  <a:lnTo>
                    <a:pt x="31592" y="32081"/>
                  </a:lnTo>
                  <a:cubicBezTo>
                    <a:pt x="31605" y="32082"/>
                    <a:pt x="31620" y="32083"/>
                    <a:pt x="31633" y="32084"/>
                  </a:cubicBezTo>
                  <a:cubicBezTo>
                    <a:pt x="31633" y="32106"/>
                    <a:pt x="31633" y="32127"/>
                    <a:pt x="31634" y="32149"/>
                  </a:cubicBezTo>
                  <a:cubicBezTo>
                    <a:pt x="31623" y="32137"/>
                    <a:pt x="31620" y="32120"/>
                    <a:pt x="31608" y="32109"/>
                  </a:cubicBezTo>
                  <a:cubicBezTo>
                    <a:pt x="31604" y="32098"/>
                    <a:pt x="31598" y="32090"/>
                    <a:pt x="31592" y="32081"/>
                  </a:cubicBezTo>
                  <a:close/>
                  <a:moveTo>
                    <a:pt x="30278" y="32110"/>
                  </a:moveTo>
                  <a:cubicBezTo>
                    <a:pt x="30284" y="32111"/>
                    <a:pt x="30289" y="32111"/>
                    <a:pt x="30295" y="32111"/>
                  </a:cubicBezTo>
                  <a:cubicBezTo>
                    <a:pt x="30306" y="32111"/>
                    <a:pt x="30316" y="32110"/>
                    <a:pt x="30327" y="32110"/>
                  </a:cubicBezTo>
                  <a:lnTo>
                    <a:pt x="30327" y="32110"/>
                  </a:lnTo>
                  <a:cubicBezTo>
                    <a:pt x="30320" y="32119"/>
                    <a:pt x="30311" y="32126"/>
                    <a:pt x="30305" y="32137"/>
                  </a:cubicBezTo>
                  <a:cubicBezTo>
                    <a:pt x="30292" y="32160"/>
                    <a:pt x="30280" y="32183"/>
                    <a:pt x="30270" y="32209"/>
                  </a:cubicBezTo>
                  <a:lnTo>
                    <a:pt x="30270" y="32209"/>
                  </a:lnTo>
                  <a:cubicBezTo>
                    <a:pt x="30272" y="32175"/>
                    <a:pt x="30272" y="32141"/>
                    <a:pt x="30278" y="32110"/>
                  </a:cubicBezTo>
                  <a:close/>
                  <a:moveTo>
                    <a:pt x="31634" y="32149"/>
                  </a:moveTo>
                  <a:lnTo>
                    <a:pt x="31634" y="32149"/>
                  </a:lnTo>
                  <a:cubicBezTo>
                    <a:pt x="31714" y="32255"/>
                    <a:pt x="31763" y="32377"/>
                    <a:pt x="31779" y="32511"/>
                  </a:cubicBezTo>
                  <a:cubicBezTo>
                    <a:pt x="31644" y="32424"/>
                    <a:pt x="31635" y="32288"/>
                    <a:pt x="31634" y="32149"/>
                  </a:cubicBezTo>
                  <a:close/>
                  <a:moveTo>
                    <a:pt x="31779" y="32511"/>
                  </a:moveTo>
                  <a:lnTo>
                    <a:pt x="31779" y="32511"/>
                  </a:lnTo>
                  <a:cubicBezTo>
                    <a:pt x="31792" y="32518"/>
                    <a:pt x="31798" y="32528"/>
                    <a:pt x="31813" y="32535"/>
                  </a:cubicBezTo>
                  <a:lnTo>
                    <a:pt x="31835" y="32585"/>
                  </a:lnTo>
                  <a:lnTo>
                    <a:pt x="31790" y="32558"/>
                  </a:lnTo>
                  <a:cubicBezTo>
                    <a:pt x="31788" y="32541"/>
                    <a:pt x="31780" y="32526"/>
                    <a:pt x="31779" y="32511"/>
                  </a:cubicBezTo>
                  <a:close/>
                  <a:moveTo>
                    <a:pt x="2614" y="31964"/>
                  </a:moveTo>
                  <a:cubicBezTo>
                    <a:pt x="2556" y="31964"/>
                    <a:pt x="2490" y="31974"/>
                    <a:pt x="2460" y="32007"/>
                  </a:cubicBezTo>
                  <a:cubicBezTo>
                    <a:pt x="2195" y="32282"/>
                    <a:pt x="1938" y="32568"/>
                    <a:pt x="1685" y="32853"/>
                  </a:cubicBezTo>
                  <a:cubicBezTo>
                    <a:pt x="1673" y="32865"/>
                    <a:pt x="1683" y="32914"/>
                    <a:pt x="1700" y="32935"/>
                  </a:cubicBezTo>
                  <a:cubicBezTo>
                    <a:pt x="1718" y="32961"/>
                    <a:pt x="1751" y="32991"/>
                    <a:pt x="1780" y="32991"/>
                  </a:cubicBezTo>
                  <a:cubicBezTo>
                    <a:pt x="1780" y="32991"/>
                    <a:pt x="1781" y="32991"/>
                    <a:pt x="1782" y="32991"/>
                  </a:cubicBezTo>
                  <a:cubicBezTo>
                    <a:pt x="2182" y="32970"/>
                    <a:pt x="2528" y="32806"/>
                    <a:pt x="2821" y="32542"/>
                  </a:cubicBezTo>
                  <a:cubicBezTo>
                    <a:pt x="2889" y="32482"/>
                    <a:pt x="2899" y="32357"/>
                    <a:pt x="2925" y="32294"/>
                  </a:cubicBezTo>
                  <a:cubicBezTo>
                    <a:pt x="2912" y="32140"/>
                    <a:pt x="2775" y="31980"/>
                    <a:pt x="2654" y="31965"/>
                  </a:cubicBezTo>
                  <a:cubicBezTo>
                    <a:pt x="2642" y="31964"/>
                    <a:pt x="2628" y="31964"/>
                    <a:pt x="2614" y="31964"/>
                  </a:cubicBezTo>
                  <a:close/>
                  <a:moveTo>
                    <a:pt x="31259" y="33016"/>
                  </a:moveTo>
                  <a:cubicBezTo>
                    <a:pt x="31270" y="33037"/>
                    <a:pt x="31297" y="33069"/>
                    <a:pt x="31290" y="33079"/>
                  </a:cubicBezTo>
                  <a:cubicBezTo>
                    <a:pt x="31267" y="33121"/>
                    <a:pt x="31235" y="33161"/>
                    <a:pt x="31205" y="33199"/>
                  </a:cubicBezTo>
                  <a:lnTo>
                    <a:pt x="31205" y="33199"/>
                  </a:lnTo>
                  <a:cubicBezTo>
                    <a:pt x="31195" y="33134"/>
                    <a:pt x="31188" y="33068"/>
                    <a:pt x="31259" y="33016"/>
                  </a:cubicBezTo>
                  <a:close/>
                  <a:moveTo>
                    <a:pt x="31204" y="33203"/>
                  </a:moveTo>
                  <a:lnTo>
                    <a:pt x="31204" y="33203"/>
                  </a:lnTo>
                  <a:cubicBezTo>
                    <a:pt x="31208" y="33222"/>
                    <a:pt x="31211" y="33239"/>
                    <a:pt x="31211" y="33257"/>
                  </a:cubicBezTo>
                  <a:cubicBezTo>
                    <a:pt x="31206" y="33259"/>
                    <a:pt x="31204" y="33264"/>
                    <a:pt x="31199" y="33266"/>
                  </a:cubicBezTo>
                  <a:lnTo>
                    <a:pt x="31199" y="33266"/>
                  </a:lnTo>
                  <a:cubicBezTo>
                    <a:pt x="31195" y="33254"/>
                    <a:pt x="31190" y="33243"/>
                    <a:pt x="31186" y="33231"/>
                  </a:cubicBezTo>
                  <a:cubicBezTo>
                    <a:pt x="31193" y="33223"/>
                    <a:pt x="31200" y="33214"/>
                    <a:pt x="31204" y="33203"/>
                  </a:cubicBezTo>
                  <a:close/>
                  <a:moveTo>
                    <a:pt x="31711" y="33123"/>
                  </a:moveTo>
                  <a:cubicBezTo>
                    <a:pt x="31755" y="33163"/>
                    <a:pt x="31798" y="33201"/>
                    <a:pt x="31841" y="33241"/>
                  </a:cubicBezTo>
                  <a:cubicBezTo>
                    <a:pt x="31843" y="33306"/>
                    <a:pt x="31815" y="33343"/>
                    <a:pt x="31756" y="33343"/>
                  </a:cubicBezTo>
                  <a:cubicBezTo>
                    <a:pt x="31749" y="33343"/>
                    <a:pt x="31741" y="33342"/>
                    <a:pt x="31733" y="33341"/>
                  </a:cubicBezTo>
                  <a:cubicBezTo>
                    <a:pt x="31710" y="33339"/>
                    <a:pt x="31670" y="33301"/>
                    <a:pt x="31670" y="33284"/>
                  </a:cubicBezTo>
                  <a:cubicBezTo>
                    <a:pt x="31676" y="33229"/>
                    <a:pt x="31697" y="33178"/>
                    <a:pt x="31711" y="33123"/>
                  </a:cubicBezTo>
                  <a:close/>
                  <a:moveTo>
                    <a:pt x="998" y="32590"/>
                  </a:moveTo>
                  <a:cubicBezTo>
                    <a:pt x="925" y="32590"/>
                    <a:pt x="853" y="32601"/>
                    <a:pt x="803" y="32635"/>
                  </a:cubicBezTo>
                  <a:cubicBezTo>
                    <a:pt x="512" y="32836"/>
                    <a:pt x="259" y="33083"/>
                    <a:pt x="53" y="33372"/>
                  </a:cubicBezTo>
                  <a:cubicBezTo>
                    <a:pt x="1" y="33446"/>
                    <a:pt x="4" y="33508"/>
                    <a:pt x="78" y="33551"/>
                  </a:cubicBezTo>
                  <a:cubicBezTo>
                    <a:pt x="94" y="33561"/>
                    <a:pt x="116" y="33565"/>
                    <a:pt x="138" y="33565"/>
                  </a:cubicBezTo>
                  <a:cubicBezTo>
                    <a:pt x="153" y="33565"/>
                    <a:pt x="167" y="33563"/>
                    <a:pt x="179" y="33559"/>
                  </a:cubicBezTo>
                  <a:cubicBezTo>
                    <a:pt x="586" y="33416"/>
                    <a:pt x="928" y="33182"/>
                    <a:pt x="1198" y="32843"/>
                  </a:cubicBezTo>
                  <a:cubicBezTo>
                    <a:pt x="1216" y="32820"/>
                    <a:pt x="1212" y="32777"/>
                    <a:pt x="1219" y="32743"/>
                  </a:cubicBezTo>
                  <a:cubicBezTo>
                    <a:pt x="1179" y="32693"/>
                    <a:pt x="1147" y="32602"/>
                    <a:pt x="1103" y="32597"/>
                  </a:cubicBezTo>
                  <a:cubicBezTo>
                    <a:pt x="1070" y="32593"/>
                    <a:pt x="1034" y="32590"/>
                    <a:pt x="998" y="32590"/>
                  </a:cubicBezTo>
                  <a:close/>
                  <a:moveTo>
                    <a:pt x="31199" y="33270"/>
                  </a:moveTo>
                  <a:lnTo>
                    <a:pt x="31199" y="33270"/>
                  </a:lnTo>
                  <a:cubicBezTo>
                    <a:pt x="31292" y="33512"/>
                    <a:pt x="31388" y="33752"/>
                    <a:pt x="31476" y="33991"/>
                  </a:cubicBezTo>
                  <a:cubicBezTo>
                    <a:pt x="31485" y="34016"/>
                    <a:pt x="31462" y="34060"/>
                    <a:pt x="31439" y="34077"/>
                  </a:cubicBezTo>
                  <a:cubicBezTo>
                    <a:pt x="31415" y="34098"/>
                    <a:pt x="31392" y="34107"/>
                    <a:pt x="31369" y="34107"/>
                  </a:cubicBezTo>
                  <a:cubicBezTo>
                    <a:pt x="31336" y="34107"/>
                    <a:pt x="31304" y="34086"/>
                    <a:pt x="31277" y="34044"/>
                  </a:cubicBezTo>
                  <a:cubicBezTo>
                    <a:pt x="31202" y="33930"/>
                    <a:pt x="31103" y="33822"/>
                    <a:pt x="31059" y="33696"/>
                  </a:cubicBezTo>
                  <a:cubicBezTo>
                    <a:pt x="30997" y="33530"/>
                    <a:pt x="31031" y="33368"/>
                    <a:pt x="31199" y="33270"/>
                  </a:cubicBezTo>
                  <a:close/>
                  <a:moveTo>
                    <a:pt x="31304" y="34613"/>
                  </a:moveTo>
                  <a:lnTo>
                    <a:pt x="31304" y="34613"/>
                  </a:lnTo>
                  <a:cubicBezTo>
                    <a:pt x="31324" y="34620"/>
                    <a:pt x="31353" y="34621"/>
                    <a:pt x="31358" y="34636"/>
                  </a:cubicBezTo>
                  <a:cubicBezTo>
                    <a:pt x="31361" y="34644"/>
                    <a:pt x="31360" y="34656"/>
                    <a:pt x="31363" y="34663"/>
                  </a:cubicBezTo>
                  <a:cubicBezTo>
                    <a:pt x="31344" y="34646"/>
                    <a:pt x="31324" y="34629"/>
                    <a:pt x="31304" y="34613"/>
                  </a:cubicBezTo>
                  <a:close/>
                  <a:moveTo>
                    <a:pt x="31854" y="35157"/>
                  </a:moveTo>
                  <a:cubicBezTo>
                    <a:pt x="31882" y="35200"/>
                    <a:pt x="31908" y="35241"/>
                    <a:pt x="31910" y="35283"/>
                  </a:cubicBezTo>
                  <a:cubicBezTo>
                    <a:pt x="31912" y="35332"/>
                    <a:pt x="31904" y="35356"/>
                    <a:pt x="31892" y="35356"/>
                  </a:cubicBezTo>
                  <a:cubicBezTo>
                    <a:pt x="31881" y="35356"/>
                    <a:pt x="31866" y="35332"/>
                    <a:pt x="31855" y="35283"/>
                  </a:cubicBezTo>
                  <a:cubicBezTo>
                    <a:pt x="31848" y="35251"/>
                    <a:pt x="31856" y="35211"/>
                    <a:pt x="31855" y="35177"/>
                  </a:cubicBezTo>
                  <a:cubicBezTo>
                    <a:pt x="31855" y="35170"/>
                    <a:pt x="31854" y="35163"/>
                    <a:pt x="31854" y="35157"/>
                  </a:cubicBezTo>
                  <a:close/>
                  <a:moveTo>
                    <a:pt x="30330" y="35603"/>
                  </a:moveTo>
                  <a:lnTo>
                    <a:pt x="30330" y="35603"/>
                  </a:lnTo>
                  <a:cubicBezTo>
                    <a:pt x="30325" y="35612"/>
                    <a:pt x="30321" y="35621"/>
                    <a:pt x="30316" y="35630"/>
                  </a:cubicBezTo>
                  <a:lnTo>
                    <a:pt x="30316" y="35630"/>
                  </a:lnTo>
                  <a:lnTo>
                    <a:pt x="30330" y="35603"/>
                  </a:lnTo>
                  <a:cubicBezTo>
                    <a:pt x="30330" y="35603"/>
                    <a:pt x="30330" y="35603"/>
                    <a:pt x="30330" y="35603"/>
                  </a:cubicBezTo>
                  <a:close/>
                  <a:moveTo>
                    <a:pt x="30226" y="35319"/>
                  </a:moveTo>
                  <a:cubicBezTo>
                    <a:pt x="30217" y="35319"/>
                    <a:pt x="30208" y="35321"/>
                    <a:pt x="30199" y="35324"/>
                  </a:cubicBezTo>
                  <a:cubicBezTo>
                    <a:pt x="30127" y="35350"/>
                    <a:pt x="30091" y="35474"/>
                    <a:pt x="30147" y="35580"/>
                  </a:cubicBezTo>
                  <a:cubicBezTo>
                    <a:pt x="30170" y="35624"/>
                    <a:pt x="30242" y="35642"/>
                    <a:pt x="30294" y="35673"/>
                  </a:cubicBezTo>
                  <a:cubicBezTo>
                    <a:pt x="30255" y="35649"/>
                    <a:pt x="30208" y="35630"/>
                    <a:pt x="30176" y="35601"/>
                  </a:cubicBezTo>
                  <a:lnTo>
                    <a:pt x="30176" y="35601"/>
                  </a:lnTo>
                  <a:cubicBezTo>
                    <a:pt x="30228" y="35603"/>
                    <a:pt x="30278" y="35603"/>
                    <a:pt x="30330" y="35603"/>
                  </a:cubicBezTo>
                  <a:lnTo>
                    <a:pt x="30330" y="35603"/>
                  </a:lnTo>
                  <a:cubicBezTo>
                    <a:pt x="30344" y="35574"/>
                    <a:pt x="30358" y="35545"/>
                    <a:pt x="30373" y="35517"/>
                  </a:cubicBezTo>
                  <a:cubicBezTo>
                    <a:pt x="30351" y="35400"/>
                    <a:pt x="30288" y="35319"/>
                    <a:pt x="30226" y="35319"/>
                  </a:cubicBezTo>
                  <a:close/>
                  <a:moveTo>
                    <a:pt x="30316" y="35630"/>
                  </a:moveTo>
                  <a:lnTo>
                    <a:pt x="30294" y="35673"/>
                  </a:lnTo>
                  <a:cubicBezTo>
                    <a:pt x="30301" y="35659"/>
                    <a:pt x="30309" y="35644"/>
                    <a:pt x="30316" y="35630"/>
                  </a:cubicBezTo>
                  <a:close/>
                  <a:moveTo>
                    <a:pt x="29907" y="0"/>
                  </a:moveTo>
                  <a:cubicBezTo>
                    <a:pt x="29865" y="0"/>
                    <a:pt x="29821" y="8"/>
                    <a:pt x="29774" y="24"/>
                  </a:cubicBezTo>
                  <a:cubicBezTo>
                    <a:pt x="29539" y="104"/>
                    <a:pt x="29302" y="182"/>
                    <a:pt x="29103" y="341"/>
                  </a:cubicBezTo>
                  <a:cubicBezTo>
                    <a:pt x="28914" y="493"/>
                    <a:pt x="28711" y="554"/>
                    <a:pt x="28501" y="554"/>
                  </a:cubicBezTo>
                  <a:cubicBezTo>
                    <a:pt x="28368" y="554"/>
                    <a:pt x="28233" y="530"/>
                    <a:pt x="28095" y="490"/>
                  </a:cubicBezTo>
                  <a:cubicBezTo>
                    <a:pt x="27890" y="431"/>
                    <a:pt x="27686" y="369"/>
                    <a:pt x="27481" y="309"/>
                  </a:cubicBezTo>
                  <a:cubicBezTo>
                    <a:pt x="27402" y="285"/>
                    <a:pt x="27326" y="274"/>
                    <a:pt x="27254" y="274"/>
                  </a:cubicBezTo>
                  <a:cubicBezTo>
                    <a:pt x="27008" y="274"/>
                    <a:pt x="26804" y="404"/>
                    <a:pt x="26622" y="589"/>
                  </a:cubicBezTo>
                  <a:cubicBezTo>
                    <a:pt x="26550" y="661"/>
                    <a:pt x="26529" y="780"/>
                    <a:pt x="26462" y="862"/>
                  </a:cubicBezTo>
                  <a:cubicBezTo>
                    <a:pt x="26398" y="938"/>
                    <a:pt x="26312" y="1035"/>
                    <a:pt x="26224" y="1050"/>
                  </a:cubicBezTo>
                  <a:cubicBezTo>
                    <a:pt x="26014" y="1087"/>
                    <a:pt x="25805" y="1166"/>
                    <a:pt x="25591" y="1166"/>
                  </a:cubicBezTo>
                  <a:cubicBezTo>
                    <a:pt x="25524" y="1166"/>
                    <a:pt x="25456" y="1158"/>
                    <a:pt x="25388" y="1139"/>
                  </a:cubicBezTo>
                  <a:cubicBezTo>
                    <a:pt x="25280" y="1109"/>
                    <a:pt x="25175" y="1095"/>
                    <a:pt x="25073" y="1095"/>
                  </a:cubicBezTo>
                  <a:cubicBezTo>
                    <a:pt x="24783" y="1095"/>
                    <a:pt x="24515" y="1204"/>
                    <a:pt x="24279" y="1360"/>
                  </a:cubicBezTo>
                  <a:cubicBezTo>
                    <a:pt x="23657" y="1769"/>
                    <a:pt x="22981" y="2103"/>
                    <a:pt x="22449" y="2635"/>
                  </a:cubicBezTo>
                  <a:cubicBezTo>
                    <a:pt x="22373" y="2710"/>
                    <a:pt x="22294" y="2787"/>
                    <a:pt x="22202" y="2839"/>
                  </a:cubicBezTo>
                  <a:cubicBezTo>
                    <a:pt x="21741" y="3102"/>
                    <a:pt x="21277" y="3352"/>
                    <a:pt x="20779" y="3352"/>
                  </a:cubicBezTo>
                  <a:cubicBezTo>
                    <a:pt x="20531" y="3352"/>
                    <a:pt x="20275" y="3290"/>
                    <a:pt x="20007" y="3137"/>
                  </a:cubicBezTo>
                  <a:cubicBezTo>
                    <a:pt x="19977" y="3122"/>
                    <a:pt x="19942" y="3110"/>
                    <a:pt x="19909" y="3096"/>
                  </a:cubicBezTo>
                  <a:cubicBezTo>
                    <a:pt x="19799" y="3055"/>
                    <a:pt x="19705" y="3033"/>
                    <a:pt x="19621" y="3033"/>
                  </a:cubicBezTo>
                  <a:cubicBezTo>
                    <a:pt x="19455" y="3033"/>
                    <a:pt x="19324" y="3117"/>
                    <a:pt x="19160" y="3304"/>
                  </a:cubicBezTo>
                  <a:cubicBezTo>
                    <a:pt x="18999" y="3492"/>
                    <a:pt x="18873" y="3720"/>
                    <a:pt x="18685" y="3875"/>
                  </a:cubicBezTo>
                  <a:cubicBezTo>
                    <a:pt x="18395" y="4113"/>
                    <a:pt x="18324" y="4366"/>
                    <a:pt x="18461" y="4712"/>
                  </a:cubicBezTo>
                  <a:cubicBezTo>
                    <a:pt x="18553" y="4941"/>
                    <a:pt x="18592" y="5192"/>
                    <a:pt x="18677" y="5425"/>
                  </a:cubicBezTo>
                  <a:cubicBezTo>
                    <a:pt x="18915" y="6085"/>
                    <a:pt x="18984" y="6732"/>
                    <a:pt x="18615" y="7373"/>
                  </a:cubicBezTo>
                  <a:cubicBezTo>
                    <a:pt x="18542" y="7501"/>
                    <a:pt x="18628" y="7739"/>
                    <a:pt x="18778" y="7843"/>
                  </a:cubicBezTo>
                  <a:cubicBezTo>
                    <a:pt x="18952" y="7960"/>
                    <a:pt x="19146" y="8045"/>
                    <a:pt x="19322" y="8160"/>
                  </a:cubicBezTo>
                  <a:cubicBezTo>
                    <a:pt x="19364" y="8187"/>
                    <a:pt x="19365" y="8276"/>
                    <a:pt x="19375" y="8338"/>
                  </a:cubicBezTo>
                  <a:cubicBezTo>
                    <a:pt x="19378" y="8342"/>
                    <a:pt x="19318" y="8366"/>
                    <a:pt x="19286" y="8369"/>
                  </a:cubicBezTo>
                  <a:cubicBezTo>
                    <a:pt x="19174" y="8384"/>
                    <a:pt x="19063" y="8421"/>
                    <a:pt x="19045" y="8540"/>
                  </a:cubicBezTo>
                  <a:cubicBezTo>
                    <a:pt x="19012" y="8820"/>
                    <a:pt x="18991" y="9101"/>
                    <a:pt x="18984" y="9382"/>
                  </a:cubicBezTo>
                  <a:cubicBezTo>
                    <a:pt x="18981" y="9428"/>
                    <a:pt x="19071" y="9497"/>
                    <a:pt x="19130" y="9511"/>
                  </a:cubicBezTo>
                  <a:cubicBezTo>
                    <a:pt x="19215" y="9533"/>
                    <a:pt x="19308" y="9532"/>
                    <a:pt x="19397" y="9533"/>
                  </a:cubicBezTo>
                  <a:cubicBezTo>
                    <a:pt x="19401" y="9521"/>
                    <a:pt x="19404" y="9507"/>
                    <a:pt x="19410" y="9496"/>
                  </a:cubicBezTo>
                  <a:cubicBezTo>
                    <a:pt x="19423" y="9501"/>
                    <a:pt x="19433" y="9507"/>
                    <a:pt x="19446" y="9511"/>
                  </a:cubicBezTo>
                  <a:cubicBezTo>
                    <a:pt x="19454" y="9451"/>
                    <a:pt x="19464" y="9387"/>
                    <a:pt x="19473" y="9325"/>
                  </a:cubicBezTo>
                  <a:lnTo>
                    <a:pt x="19473" y="9325"/>
                  </a:lnTo>
                  <a:cubicBezTo>
                    <a:pt x="19467" y="9328"/>
                    <a:pt x="19460" y="9328"/>
                    <a:pt x="19454" y="9328"/>
                  </a:cubicBezTo>
                  <a:lnTo>
                    <a:pt x="19414" y="9282"/>
                  </a:lnTo>
                  <a:lnTo>
                    <a:pt x="19474" y="9313"/>
                  </a:lnTo>
                  <a:cubicBezTo>
                    <a:pt x="19473" y="9316"/>
                    <a:pt x="19473" y="9322"/>
                    <a:pt x="19473" y="9325"/>
                  </a:cubicBezTo>
                  <a:cubicBezTo>
                    <a:pt x="19575" y="9300"/>
                    <a:pt x="19676" y="9288"/>
                    <a:pt x="19775" y="9288"/>
                  </a:cubicBezTo>
                  <a:cubicBezTo>
                    <a:pt x="19972" y="9288"/>
                    <a:pt x="20165" y="9333"/>
                    <a:pt x="20355" y="9410"/>
                  </a:cubicBezTo>
                  <a:cubicBezTo>
                    <a:pt x="20433" y="9440"/>
                    <a:pt x="20486" y="9595"/>
                    <a:pt x="20430" y="9679"/>
                  </a:cubicBezTo>
                  <a:cubicBezTo>
                    <a:pt x="20400" y="9724"/>
                    <a:pt x="20333" y="9777"/>
                    <a:pt x="20285" y="9777"/>
                  </a:cubicBezTo>
                  <a:cubicBezTo>
                    <a:pt x="20283" y="9777"/>
                    <a:pt x="20281" y="9777"/>
                    <a:pt x="20279" y="9777"/>
                  </a:cubicBezTo>
                  <a:cubicBezTo>
                    <a:pt x="19982" y="9758"/>
                    <a:pt x="19715" y="9631"/>
                    <a:pt x="19446" y="9511"/>
                  </a:cubicBezTo>
                  <a:lnTo>
                    <a:pt x="19443" y="9536"/>
                  </a:lnTo>
                  <a:lnTo>
                    <a:pt x="19395" y="9536"/>
                  </a:lnTo>
                  <a:cubicBezTo>
                    <a:pt x="19354" y="9651"/>
                    <a:pt x="19374" y="9810"/>
                    <a:pt x="19203" y="9830"/>
                  </a:cubicBezTo>
                  <a:cubicBezTo>
                    <a:pt x="18986" y="9853"/>
                    <a:pt x="18791" y="9919"/>
                    <a:pt x="18615" y="10050"/>
                  </a:cubicBezTo>
                  <a:cubicBezTo>
                    <a:pt x="18520" y="10122"/>
                    <a:pt x="18420" y="10152"/>
                    <a:pt x="18319" y="10152"/>
                  </a:cubicBezTo>
                  <a:cubicBezTo>
                    <a:pt x="18216" y="10152"/>
                    <a:pt x="18111" y="10121"/>
                    <a:pt x="18011" y="10071"/>
                  </a:cubicBezTo>
                  <a:cubicBezTo>
                    <a:pt x="17788" y="9963"/>
                    <a:pt x="17575" y="9837"/>
                    <a:pt x="17362" y="9712"/>
                  </a:cubicBezTo>
                  <a:cubicBezTo>
                    <a:pt x="17219" y="9631"/>
                    <a:pt x="17180" y="9488"/>
                    <a:pt x="17265" y="9359"/>
                  </a:cubicBezTo>
                  <a:cubicBezTo>
                    <a:pt x="17342" y="9242"/>
                    <a:pt x="17430" y="9130"/>
                    <a:pt x="17506" y="9009"/>
                  </a:cubicBezTo>
                  <a:cubicBezTo>
                    <a:pt x="17653" y="8770"/>
                    <a:pt x="17428" y="8477"/>
                    <a:pt x="17191" y="8471"/>
                  </a:cubicBezTo>
                  <a:cubicBezTo>
                    <a:pt x="17139" y="8470"/>
                    <a:pt x="17087" y="8470"/>
                    <a:pt x="17035" y="8470"/>
                  </a:cubicBezTo>
                  <a:cubicBezTo>
                    <a:pt x="16805" y="8470"/>
                    <a:pt x="16573" y="8480"/>
                    <a:pt x="16348" y="8517"/>
                  </a:cubicBezTo>
                  <a:cubicBezTo>
                    <a:pt x="16181" y="8543"/>
                    <a:pt x="15977" y="8615"/>
                    <a:pt x="15878" y="8739"/>
                  </a:cubicBezTo>
                  <a:cubicBezTo>
                    <a:pt x="15758" y="8889"/>
                    <a:pt x="15634" y="8923"/>
                    <a:pt x="15491" y="8923"/>
                  </a:cubicBezTo>
                  <a:cubicBezTo>
                    <a:pt x="15437" y="8923"/>
                    <a:pt x="15380" y="8919"/>
                    <a:pt x="15320" y="8913"/>
                  </a:cubicBezTo>
                  <a:cubicBezTo>
                    <a:pt x="15302" y="8911"/>
                    <a:pt x="15283" y="8911"/>
                    <a:pt x="15264" y="8911"/>
                  </a:cubicBezTo>
                  <a:cubicBezTo>
                    <a:pt x="15113" y="8911"/>
                    <a:pt x="14957" y="8962"/>
                    <a:pt x="14804" y="8986"/>
                  </a:cubicBezTo>
                  <a:cubicBezTo>
                    <a:pt x="14299" y="9064"/>
                    <a:pt x="13914" y="9415"/>
                    <a:pt x="13448" y="9582"/>
                  </a:cubicBezTo>
                  <a:cubicBezTo>
                    <a:pt x="13275" y="9643"/>
                    <a:pt x="13219" y="9876"/>
                    <a:pt x="13326" y="10027"/>
                  </a:cubicBezTo>
                  <a:cubicBezTo>
                    <a:pt x="13488" y="10258"/>
                    <a:pt x="13660" y="10483"/>
                    <a:pt x="13828" y="10710"/>
                  </a:cubicBezTo>
                  <a:cubicBezTo>
                    <a:pt x="13885" y="10789"/>
                    <a:pt x="13847" y="10842"/>
                    <a:pt x="13677" y="10916"/>
                  </a:cubicBezTo>
                  <a:cubicBezTo>
                    <a:pt x="13617" y="10944"/>
                    <a:pt x="13514" y="10966"/>
                    <a:pt x="13506" y="11008"/>
                  </a:cubicBezTo>
                  <a:cubicBezTo>
                    <a:pt x="13445" y="11361"/>
                    <a:pt x="13245" y="11662"/>
                    <a:pt x="13151" y="12000"/>
                  </a:cubicBezTo>
                  <a:cubicBezTo>
                    <a:pt x="13116" y="12123"/>
                    <a:pt x="13138" y="12301"/>
                    <a:pt x="13208" y="12406"/>
                  </a:cubicBezTo>
                  <a:cubicBezTo>
                    <a:pt x="13424" y="12725"/>
                    <a:pt x="13690" y="12997"/>
                    <a:pt x="14088" y="12997"/>
                  </a:cubicBezTo>
                  <a:cubicBezTo>
                    <a:pt x="14140" y="12997"/>
                    <a:pt x="14194" y="12992"/>
                    <a:pt x="14251" y="12983"/>
                  </a:cubicBezTo>
                  <a:cubicBezTo>
                    <a:pt x="14360" y="12965"/>
                    <a:pt x="14466" y="12955"/>
                    <a:pt x="14568" y="12955"/>
                  </a:cubicBezTo>
                  <a:cubicBezTo>
                    <a:pt x="14851" y="12955"/>
                    <a:pt x="15112" y="13030"/>
                    <a:pt x="15353" y="13225"/>
                  </a:cubicBezTo>
                  <a:cubicBezTo>
                    <a:pt x="15457" y="13309"/>
                    <a:pt x="15565" y="13353"/>
                    <a:pt x="15681" y="13353"/>
                  </a:cubicBezTo>
                  <a:cubicBezTo>
                    <a:pt x="15764" y="13353"/>
                    <a:pt x="15851" y="13331"/>
                    <a:pt x="15943" y="13285"/>
                  </a:cubicBezTo>
                  <a:cubicBezTo>
                    <a:pt x="16293" y="13116"/>
                    <a:pt x="16655" y="12968"/>
                    <a:pt x="17019" y="12830"/>
                  </a:cubicBezTo>
                  <a:cubicBezTo>
                    <a:pt x="17043" y="12821"/>
                    <a:pt x="17069" y="12817"/>
                    <a:pt x="17096" y="12817"/>
                  </a:cubicBezTo>
                  <a:cubicBezTo>
                    <a:pt x="17169" y="12817"/>
                    <a:pt x="17251" y="12843"/>
                    <a:pt x="17328" y="12855"/>
                  </a:cubicBezTo>
                  <a:cubicBezTo>
                    <a:pt x="17352" y="12859"/>
                    <a:pt x="17381" y="12898"/>
                    <a:pt x="17388" y="12925"/>
                  </a:cubicBezTo>
                  <a:cubicBezTo>
                    <a:pt x="17398" y="12955"/>
                    <a:pt x="17398" y="13008"/>
                    <a:pt x="17379" y="13023"/>
                  </a:cubicBezTo>
                  <a:cubicBezTo>
                    <a:pt x="17326" y="13067"/>
                    <a:pt x="17266" y="13110"/>
                    <a:pt x="17200" y="13127"/>
                  </a:cubicBezTo>
                  <a:cubicBezTo>
                    <a:pt x="17015" y="13178"/>
                    <a:pt x="16867" y="13238"/>
                    <a:pt x="16922" y="13482"/>
                  </a:cubicBezTo>
                  <a:cubicBezTo>
                    <a:pt x="16943" y="13578"/>
                    <a:pt x="16950" y="13704"/>
                    <a:pt x="16907" y="13786"/>
                  </a:cubicBezTo>
                  <a:cubicBezTo>
                    <a:pt x="16761" y="14072"/>
                    <a:pt x="16632" y="14353"/>
                    <a:pt x="16577" y="14677"/>
                  </a:cubicBezTo>
                  <a:cubicBezTo>
                    <a:pt x="16519" y="15023"/>
                    <a:pt x="15992" y="15390"/>
                    <a:pt x="15626" y="15390"/>
                  </a:cubicBezTo>
                  <a:cubicBezTo>
                    <a:pt x="15624" y="15390"/>
                    <a:pt x="15623" y="15390"/>
                    <a:pt x="15622" y="15390"/>
                  </a:cubicBezTo>
                  <a:cubicBezTo>
                    <a:pt x="15554" y="15387"/>
                    <a:pt x="15480" y="15363"/>
                    <a:pt x="15422" y="15327"/>
                  </a:cubicBezTo>
                  <a:cubicBezTo>
                    <a:pt x="15304" y="15251"/>
                    <a:pt x="15190" y="15169"/>
                    <a:pt x="15083" y="15079"/>
                  </a:cubicBezTo>
                  <a:cubicBezTo>
                    <a:pt x="15005" y="15013"/>
                    <a:pt x="14941" y="14869"/>
                    <a:pt x="14868" y="14868"/>
                  </a:cubicBezTo>
                  <a:cubicBezTo>
                    <a:pt x="14867" y="14868"/>
                    <a:pt x="14865" y="14868"/>
                    <a:pt x="14864" y="14868"/>
                  </a:cubicBezTo>
                  <a:cubicBezTo>
                    <a:pt x="14755" y="14868"/>
                    <a:pt x="14774" y="15019"/>
                    <a:pt x="14741" y="15108"/>
                  </a:cubicBezTo>
                  <a:cubicBezTo>
                    <a:pt x="14588" y="15517"/>
                    <a:pt x="14267" y="15709"/>
                    <a:pt x="13857" y="15772"/>
                  </a:cubicBezTo>
                  <a:cubicBezTo>
                    <a:pt x="13851" y="15773"/>
                    <a:pt x="13845" y="15773"/>
                    <a:pt x="13839" y="15773"/>
                  </a:cubicBezTo>
                  <a:cubicBezTo>
                    <a:pt x="13783" y="15773"/>
                    <a:pt x="13713" y="15738"/>
                    <a:pt x="13669" y="15702"/>
                  </a:cubicBezTo>
                  <a:cubicBezTo>
                    <a:pt x="13617" y="15660"/>
                    <a:pt x="13590" y="15587"/>
                    <a:pt x="13548" y="15528"/>
                  </a:cubicBezTo>
                  <a:cubicBezTo>
                    <a:pt x="13422" y="15349"/>
                    <a:pt x="13288" y="15256"/>
                    <a:pt x="13145" y="15256"/>
                  </a:cubicBezTo>
                  <a:cubicBezTo>
                    <a:pt x="13077" y="15256"/>
                    <a:pt x="13007" y="15277"/>
                    <a:pt x="12935" y="15320"/>
                  </a:cubicBezTo>
                  <a:cubicBezTo>
                    <a:pt x="12538" y="15555"/>
                    <a:pt x="12122" y="15772"/>
                    <a:pt x="11988" y="16273"/>
                  </a:cubicBezTo>
                  <a:cubicBezTo>
                    <a:pt x="11970" y="16335"/>
                    <a:pt x="11921" y="16408"/>
                    <a:pt x="11866" y="16439"/>
                  </a:cubicBezTo>
                  <a:cubicBezTo>
                    <a:pt x="11236" y="16785"/>
                    <a:pt x="10812" y="17373"/>
                    <a:pt x="10246" y="17790"/>
                  </a:cubicBezTo>
                  <a:cubicBezTo>
                    <a:pt x="9853" y="18078"/>
                    <a:pt x="9733" y="18448"/>
                    <a:pt x="9852" y="18910"/>
                  </a:cubicBezTo>
                  <a:cubicBezTo>
                    <a:pt x="9895" y="19081"/>
                    <a:pt x="9931" y="19253"/>
                    <a:pt x="9979" y="19423"/>
                  </a:cubicBezTo>
                  <a:cubicBezTo>
                    <a:pt x="10031" y="19606"/>
                    <a:pt x="10011" y="19786"/>
                    <a:pt x="9876" y="19918"/>
                  </a:cubicBezTo>
                  <a:cubicBezTo>
                    <a:pt x="9553" y="20230"/>
                    <a:pt x="9532" y="20593"/>
                    <a:pt x="9652" y="20995"/>
                  </a:cubicBezTo>
                  <a:cubicBezTo>
                    <a:pt x="9724" y="21233"/>
                    <a:pt x="9767" y="21477"/>
                    <a:pt x="9837" y="21716"/>
                  </a:cubicBezTo>
                  <a:cubicBezTo>
                    <a:pt x="9879" y="21859"/>
                    <a:pt x="9994" y="21957"/>
                    <a:pt x="10133" y="21995"/>
                  </a:cubicBezTo>
                  <a:cubicBezTo>
                    <a:pt x="10240" y="22028"/>
                    <a:pt x="10356" y="22066"/>
                    <a:pt x="10464" y="22066"/>
                  </a:cubicBezTo>
                  <a:cubicBezTo>
                    <a:pt x="10491" y="22066"/>
                    <a:pt x="10517" y="22064"/>
                    <a:pt x="10542" y="22059"/>
                  </a:cubicBezTo>
                  <a:cubicBezTo>
                    <a:pt x="10766" y="22011"/>
                    <a:pt x="10985" y="21954"/>
                    <a:pt x="11210" y="21954"/>
                  </a:cubicBezTo>
                  <a:cubicBezTo>
                    <a:pt x="11258" y="21954"/>
                    <a:pt x="11306" y="21957"/>
                    <a:pt x="11354" y="21962"/>
                  </a:cubicBezTo>
                  <a:lnTo>
                    <a:pt x="11360" y="21935"/>
                  </a:lnTo>
                  <a:cubicBezTo>
                    <a:pt x="11368" y="21914"/>
                    <a:pt x="11378" y="21892"/>
                    <a:pt x="11387" y="21869"/>
                  </a:cubicBezTo>
                  <a:cubicBezTo>
                    <a:pt x="11390" y="21794"/>
                    <a:pt x="11394" y="21721"/>
                    <a:pt x="11400" y="21648"/>
                  </a:cubicBezTo>
                  <a:cubicBezTo>
                    <a:pt x="11401" y="21614"/>
                    <a:pt x="11394" y="21559"/>
                    <a:pt x="11414" y="21548"/>
                  </a:cubicBezTo>
                  <a:cubicBezTo>
                    <a:pt x="11433" y="21535"/>
                    <a:pt x="11448" y="21529"/>
                    <a:pt x="11460" y="21529"/>
                  </a:cubicBezTo>
                  <a:cubicBezTo>
                    <a:pt x="11492" y="21529"/>
                    <a:pt x="11502" y="21570"/>
                    <a:pt x="11479" y="21644"/>
                  </a:cubicBezTo>
                  <a:cubicBezTo>
                    <a:pt x="11453" y="21720"/>
                    <a:pt x="11419" y="21793"/>
                    <a:pt x="11389" y="21866"/>
                  </a:cubicBezTo>
                  <a:lnTo>
                    <a:pt x="11383" y="21959"/>
                  </a:lnTo>
                  <a:cubicBezTo>
                    <a:pt x="11378" y="21959"/>
                    <a:pt x="11374" y="21959"/>
                    <a:pt x="11370" y="21959"/>
                  </a:cubicBezTo>
                  <a:cubicBezTo>
                    <a:pt x="11366" y="21959"/>
                    <a:pt x="11361" y="21959"/>
                    <a:pt x="11357" y="21958"/>
                  </a:cubicBezTo>
                  <a:cubicBezTo>
                    <a:pt x="11330" y="22123"/>
                    <a:pt x="11285" y="22288"/>
                    <a:pt x="11285" y="22453"/>
                  </a:cubicBezTo>
                  <a:cubicBezTo>
                    <a:pt x="11281" y="22730"/>
                    <a:pt x="11149" y="22917"/>
                    <a:pt x="10952" y="23089"/>
                  </a:cubicBezTo>
                  <a:cubicBezTo>
                    <a:pt x="10799" y="23222"/>
                    <a:pt x="10793" y="23399"/>
                    <a:pt x="10883" y="23571"/>
                  </a:cubicBezTo>
                  <a:cubicBezTo>
                    <a:pt x="10959" y="23716"/>
                    <a:pt x="10916" y="23846"/>
                    <a:pt x="10858" y="23974"/>
                  </a:cubicBezTo>
                  <a:cubicBezTo>
                    <a:pt x="10813" y="24067"/>
                    <a:pt x="10741" y="24146"/>
                    <a:pt x="10687" y="24237"/>
                  </a:cubicBezTo>
                  <a:cubicBezTo>
                    <a:pt x="10614" y="24354"/>
                    <a:pt x="10635" y="24440"/>
                    <a:pt x="10744" y="24475"/>
                  </a:cubicBezTo>
                  <a:cubicBezTo>
                    <a:pt x="10882" y="24519"/>
                    <a:pt x="11018" y="24560"/>
                    <a:pt x="11144" y="24560"/>
                  </a:cubicBezTo>
                  <a:cubicBezTo>
                    <a:pt x="11307" y="24560"/>
                    <a:pt x="11454" y="24492"/>
                    <a:pt x="11566" y="24275"/>
                  </a:cubicBezTo>
                  <a:cubicBezTo>
                    <a:pt x="11578" y="24255"/>
                    <a:pt x="11631" y="24232"/>
                    <a:pt x="11652" y="24232"/>
                  </a:cubicBezTo>
                  <a:cubicBezTo>
                    <a:pt x="11655" y="24232"/>
                    <a:pt x="11657" y="24233"/>
                    <a:pt x="11658" y="24234"/>
                  </a:cubicBezTo>
                  <a:cubicBezTo>
                    <a:pt x="11927" y="24502"/>
                    <a:pt x="12311" y="24670"/>
                    <a:pt x="12399" y="25099"/>
                  </a:cubicBezTo>
                  <a:cubicBezTo>
                    <a:pt x="12412" y="25163"/>
                    <a:pt x="12458" y="25195"/>
                    <a:pt x="12510" y="25195"/>
                  </a:cubicBezTo>
                  <a:cubicBezTo>
                    <a:pt x="12551" y="25195"/>
                    <a:pt x="12596" y="25175"/>
                    <a:pt x="12631" y="25136"/>
                  </a:cubicBezTo>
                  <a:cubicBezTo>
                    <a:pt x="12656" y="25109"/>
                    <a:pt x="12670" y="25075"/>
                    <a:pt x="12691" y="25049"/>
                  </a:cubicBezTo>
                  <a:cubicBezTo>
                    <a:pt x="12785" y="24931"/>
                    <a:pt x="12828" y="24881"/>
                    <a:pt x="12901" y="24881"/>
                  </a:cubicBezTo>
                  <a:cubicBezTo>
                    <a:pt x="12961" y="24881"/>
                    <a:pt x="13042" y="24914"/>
                    <a:pt x="13186" y="24970"/>
                  </a:cubicBezTo>
                  <a:cubicBezTo>
                    <a:pt x="13268" y="25003"/>
                    <a:pt x="13361" y="25012"/>
                    <a:pt x="13451" y="25012"/>
                  </a:cubicBezTo>
                  <a:cubicBezTo>
                    <a:pt x="13464" y="25012"/>
                    <a:pt x="13477" y="25012"/>
                    <a:pt x="13489" y="25012"/>
                  </a:cubicBezTo>
                  <a:cubicBezTo>
                    <a:pt x="13593" y="25007"/>
                    <a:pt x="13697" y="24970"/>
                    <a:pt x="13801" y="24956"/>
                  </a:cubicBezTo>
                  <a:cubicBezTo>
                    <a:pt x="13806" y="24955"/>
                    <a:pt x="13812" y="24954"/>
                    <a:pt x="13818" y="24954"/>
                  </a:cubicBezTo>
                  <a:cubicBezTo>
                    <a:pt x="13846" y="24954"/>
                    <a:pt x="13877" y="24964"/>
                    <a:pt x="13900" y="24979"/>
                  </a:cubicBezTo>
                  <a:cubicBezTo>
                    <a:pt x="13958" y="25019"/>
                    <a:pt x="13958" y="25088"/>
                    <a:pt x="13884" y="25142"/>
                  </a:cubicBezTo>
                  <a:cubicBezTo>
                    <a:pt x="13585" y="25352"/>
                    <a:pt x="13406" y="25633"/>
                    <a:pt x="13237" y="25960"/>
                  </a:cubicBezTo>
                  <a:cubicBezTo>
                    <a:pt x="12856" y="26685"/>
                    <a:pt x="12380" y="27339"/>
                    <a:pt x="11615" y="27728"/>
                  </a:cubicBezTo>
                  <a:cubicBezTo>
                    <a:pt x="11367" y="27854"/>
                    <a:pt x="11160" y="28045"/>
                    <a:pt x="10891" y="28157"/>
                  </a:cubicBezTo>
                  <a:cubicBezTo>
                    <a:pt x="10464" y="28331"/>
                    <a:pt x="10081" y="28595"/>
                    <a:pt x="9668" y="28801"/>
                  </a:cubicBezTo>
                  <a:cubicBezTo>
                    <a:pt x="9407" y="28932"/>
                    <a:pt x="9193" y="29104"/>
                    <a:pt x="9032" y="29347"/>
                  </a:cubicBezTo>
                  <a:cubicBezTo>
                    <a:pt x="8972" y="29436"/>
                    <a:pt x="8895" y="29472"/>
                    <a:pt x="8808" y="29472"/>
                  </a:cubicBezTo>
                  <a:cubicBezTo>
                    <a:pt x="8761" y="29472"/>
                    <a:pt x="8711" y="29461"/>
                    <a:pt x="8659" y="29443"/>
                  </a:cubicBezTo>
                  <a:cubicBezTo>
                    <a:pt x="8557" y="29407"/>
                    <a:pt x="8458" y="29391"/>
                    <a:pt x="8360" y="29391"/>
                  </a:cubicBezTo>
                  <a:cubicBezTo>
                    <a:pt x="8143" y="29391"/>
                    <a:pt x="7937" y="29471"/>
                    <a:pt x="7745" y="29590"/>
                  </a:cubicBezTo>
                  <a:cubicBezTo>
                    <a:pt x="7506" y="29740"/>
                    <a:pt x="7270" y="29900"/>
                    <a:pt x="7056" y="30087"/>
                  </a:cubicBezTo>
                  <a:cubicBezTo>
                    <a:pt x="6695" y="30401"/>
                    <a:pt x="6294" y="30596"/>
                    <a:pt x="5811" y="30619"/>
                  </a:cubicBezTo>
                  <a:cubicBezTo>
                    <a:pt x="5634" y="30628"/>
                    <a:pt x="5459" y="30667"/>
                    <a:pt x="5281" y="30680"/>
                  </a:cubicBezTo>
                  <a:cubicBezTo>
                    <a:pt x="4918" y="30703"/>
                    <a:pt x="4729" y="30964"/>
                    <a:pt x="4534" y="31215"/>
                  </a:cubicBezTo>
                  <a:cubicBezTo>
                    <a:pt x="4505" y="31254"/>
                    <a:pt x="4521" y="31357"/>
                    <a:pt x="4551" y="31407"/>
                  </a:cubicBezTo>
                  <a:cubicBezTo>
                    <a:pt x="4584" y="31457"/>
                    <a:pt x="4660" y="31508"/>
                    <a:pt x="4717" y="31509"/>
                  </a:cubicBezTo>
                  <a:cubicBezTo>
                    <a:pt x="4722" y="31509"/>
                    <a:pt x="4727" y="31509"/>
                    <a:pt x="4731" y="31509"/>
                  </a:cubicBezTo>
                  <a:cubicBezTo>
                    <a:pt x="4831" y="31509"/>
                    <a:pt x="4937" y="31494"/>
                    <a:pt x="5026" y="31457"/>
                  </a:cubicBezTo>
                  <a:cubicBezTo>
                    <a:pt x="5122" y="31415"/>
                    <a:pt x="5220" y="31407"/>
                    <a:pt x="5319" y="31407"/>
                  </a:cubicBezTo>
                  <a:cubicBezTo>
                    <a:pt x="5372" y="31407"/>
                    <a:pt x="5425" y="31409"/>
                    <a:pt x="5477" y="31409"/>
                  </a:cubicBezTo>
                  <a:cubicBezTo>
                    <a:pt x="5538" y="31409"/>
                    <a:pt x="5598" y="31407"/>
                    <a:pt x="5657" y="31394"/>
                  </a:cubicBezTo>
                  <a:cubicBezTo>
                    <a:pt x="5794" y="31365"/>
                    <a:pt x="5964" y="31334"/>
                    <a:pt x="6048" y="31241"/>
                  </a:cubicBezTo>
                  <a:cubicBezTo>
                    <a:pt x="6280" y="30975"/>
                    <a:pt x="6564" y="30899"/>
                    <a:pt x="6899" y="30886"/>
                  </a:cubicBezTo>
                  <a:cubicBezTo>
                    <a:pt x="7356" y="30870"/>
                    <a:pt x="7695" y="30645"/>
                    <a:pt x="7903" y="30233"/>
                  </a:cubicBezTo>
                  <a:cubicBezTo>
                    <a:pt x="7899" y="30225"/>
                    <a:pt x="7893" y="30216"/>
                    <a:pt x="7887" y="30209"/>
                  </a:cubicBezTo>
                  <a:lnTo>
                    <a:pt x="7949" y="30186"/>
                  </a:lnTo>
                  <a:lnTo>
                    <a:pt x="7909" y="30225"/>
                  </a:lnTo>
                  <a:cubicBezTo>
                    <a:pt x="7907" y="30229"/>
                    <a:pt x="7903" y="30230"/>
                    <a:pt x="7903" y="30236"/>
                  </a:cubicBezTo>
                  <a:cubicBezTo>
                    <a:pt x="7989" y="30377"/>
                    <a:pt x="8075" y="30519"/>
                    <a:pt x="8166" y="30659"/>
                  </a:cubicBezTo>
                  <a:cubicBezTo>
                    <a:pt x="8193" y="30705"/>
                    <a:pt x="8210" y="30730"/>
                    <a:pt x="8228" y="30730"/>
                  </a:cubicBezTo>
                  <a:cubicBezTo>
                    <a:pt x="8252" y="30730"/>
                    <a:pt x="8280" y="30681"/>
                    <a:pt x="8345" y="30566"/>
                  </a:cubicBezTo>
                  <a:cubicBezTo>
                    <a:pt x="8379" y="30505"/>
                    <a:pt x="8408" y="30401"/>
                    <a:pt x="8453" y="30391"/>
                  </a:cubicBezTo>
                  <a:cubicBezTo>
                    <a:pt x="8730" y="30346"/>
                    <a:pt x="8997" y="30214"/>
                    <a:pt x="9276" y="30214"/>
                  </a:cubicBezTo>
                  <a:cubicBezTo>
                    <a:pt x="9307" y="30214"/>
                    <a:pt x="9338" y="30215"/>
                    <a:pt x="9370" y="30219"/>
                  </a:cubicBezTo>
                  <a:cubicBezTo>
                    <a:pt x="9448" y="30227"/>
                    <a:pt x="9522" y="30250"/>
                    <a:pt x="9592" y="30250"/>
                  </a:cubicBezTo>
                  <a:cubicBezTo>
                    <a:pt x="9648" y="30250"/>
                    <a:pt x="9701" y="30236"/>
                    <a:pt x="9751" y="30187"/>
                  </a:cubicBezTo>
                  <a:cubicBezTo>
                    <a:pt x="9911" y="30032"/>
                    <a:pt x="10117" y="29981"/>
                    <a:pt x="10309" y="29895"/>
                  </a:cubicBezTo>
                  <a:cubicBezTo>
                    <a:pt x="10625" y="29751"/>
                    <a:pt x="11003" y="29701"/>
                    <a:pt x="11146" y="29312"/>
                  </a:cubicBezTo>
                  <a:cubicBezTo>
                    <a:pt x="11387" y="29169"/>
                    <a:pt x="11622" y="29014"/>
                    <a:pt x="11874" y="28895"/>
                  </a:cubicBezTo>
                  <a:cubicBezTo>
                    <a:pt x="11894" y="28884"/>
                    <a:pt x="11918" y="28880"/>
                    <a:pt x="11945" y="28880"/>
                  </a:cubicBezTo>
                  <a:cubicBezTo>
                    <a:pt x="12014" y="28880"/>
                    <a:pt x="12098" y="28908"/>
                    <a:pt x="12172" y="28919"/>
                  </a:cubicBezTo>
                  <a:cubicBezTo>
                    <a:pt x="12222" y="28833"/>
                    <a:pt x="12264" y="28705"/>
                    <a:pt x="12333" y="28689"/>
                  </a:cubicBezTo>
                  <a:cubicBezTo>
                    <a:pt x="12580" y="28626"/>
                    <a:pt x="12779" y="28476"/>
                    <a:pt x="13007" y="28387"/>
                  </a:cubicBezTo>
                  <a:cubicBezTo>
                    <a:pt x="13252" y="28289"/>
                    <a:pt x="13428" y="28148"/>
                    <a:pt x="13531" y="27899"/>
                  </a:cubicBezTo>
                  <a:cubicBezTo>
                    <a:pt x="13568" y="27808"/>
                    <a:pt x="13657" y="27728"/>
                    <a:pt x="13743" y="27675"/>
                  </a:cubicBezTo>
                  <a:cubicBezTo>
                    <a:pt x="14224" y="27373"/>
                    <a:pt x="14710" y="27061"/>
                    <a:pt x="15257" y="26926"/>
                  </a:cubicBezTo>
                  <a:cubicBezTo>
                    <a:pt x="15669" y="26825"/>
                    <a:pt x="15956" y="26643"/>
                    <a:pt x="16194" y="26309"/>
                  </a:cubicBezTo>
                  <a:cubicBezTo>
                    <a:pt x="16290" y="26175"/>
                    <a:pt x="16470" y="26094"/>
                    <a:pt x="16617" y="25999"/>
                  </a:cubicBezTo>
                  <a:cubicBezTo>
                    <a:pt x="16735" y="25924"/>
                    <a:pt x="16867" y="25868"/>
                    <a:pt x="16986" y="25795"/>
                  </a:cubicBezTo>
                  <a:cubicBezTo>
                    <a:pt x="17187" y="25669"/>
                    <a:pt x="17252" y="25458"/>
                    <a:pt x="17154" y="25247"/>
                  </a:cubicBezTo>
                  <a:cubicBezTo>
                    <a:pt x="17108" y="25152"/>
                    <a:pt x="17042" y="25066"/>
                    <a:pt x="16993" y="24973"/>
                  </a:cubicBezTo>
                  <a:cubicBezTo>
                    <a:pt x="16919" y="24824"/>
                    <a:pt x="16946" y="24705"/>
                    <a:pt x="17051" y="24593"/>
                  </a:cubicBezTo>
                  <a:cubicBezTo>
                    <a:pt x="17222" y="24414"/>
                    <a:pt x="17417" y="24306"/>
                    <a:pt x="17647" y="24306"/>
                  </a:cubicBezTo>
                  <a:cubicBezTo>
                    <a:pt x="17701" y="24306"/>
                    <a:pt x="17756" y="24312"/>
                    <a:pt x="17814" y="24324"/>
                  </a:cubicBezTo>
                  <a:cubicBezTo>
                    <a:pt x="17862" y="24334"/>
                    <a:pt x="17907" y="24340"/>
                    <a:pt x="17950" y="24340"/>
                  </a:cubicBezTo>
                  <a:cubicBezTo>
                    <a:pt x="18077" y="24340"/>
                    <a:pt x="18188" y="24295"/>
                    <a:pt x="18298" y="24202"/>
                  </a:cubicBezTo>
                  <a:cubicBezTo>
                    <a:pt x="18513" y="24020"/>
                    <a:pt x="18755" y="23884"/>
                    <a:pt x="18827" y="23568"/>
                  </a:cubicBezTo>
                  <a:cubicBezTo>
                    <a:pt x="18866" y="23399"/>
                    <a:pt x="19042" y="23293"/>
                    <a:pt x="19232" y="23274"/>
                  </a:cubicBezTo>
                  <a:cubicBezTo>
                    <a:pt x="19381" y="23258"/>
                    <a:pt x="19517" y="23214"/>
                    <a:pt x="19591" y="23084"/>
                  </a:cubicBezTo>
                  <a:cubicBezTo>
                    <a:pt x="19948" y="22452"/>
                    <a:pt x="20601" y="22238"/>
                    <a:pt x="21198" y="21949"/>
                  </a:cubicBezTo>
                  <a:cubicBezTo>
                    <a:pt x="21234" y="21932"/>
                    <a:pt x="21273" y="21924"/>
                    <a:pt x="21311" y="21924"/>
                  </a:cubicBezTo>
                  <a:cubicBezTo>
                    <a:pt x="21473" y="21924"/>
                    <a:pt x="21630" y="22072"/>
                    <a:pt x="21645" y="22259"/>
                  </a:cubicBezTo>
                  <a:cubicBezTo>
                    <a:pt x="21653" y="22363"/>
                    <a:pt x="21657" y="22475"/>
                    <a:pt x="21633" y="22574"/>
                  </a:cubicBezTo>
                  <a:cubicBezTo>
                    <a:pt x="21622" y="22613"/>
                    <a:pt x="21532" y="22669"/>
                    <a:pt x="21497" y="22669"/>
                  </a:cubicBezTo>
                  <a:cubicBezTo>
                    <a:pt x="21493" y="22669"/>
                    <a:pt x="21490" y="22668"/>
                    <a:pt x="21488" y="22667"/>
                  </a:cubicBezTo>
                  <a:cubicBezTo>
                    <a:pt x="21304" y="22567"/>
                    <a:pt x="21124" y="22520"/>
                    <a:pt x="20948" y="22520"/>
                  </a:cubicBezTo>
                  <a:cubicBezTo>
                    <a:pt x="20724" y="22520"/>
                    <a:pt x="20505" y="22596"/>
                    <a:pt x="20291" y="22736"/>
                  </a:cubicBezTo>
                  <a:cubicBezTo>
                    <a:pt x="20206" y="22790"/>
                    <a:pt x="20104" y="22863"/>
                    <a:pt x="20071" y="22950"/>
                  </a:cubicBezTo>
                  <a:cubicBezTo>
                    <a:pt x="19878" y="23465"/>
                    <a:pt x="19489" y="23829"/>
                    <a:pt x="19134" y="24224"/>
                  </a:cubicBezTo>
                  <a:cubicBezTo>
                    <a:pt x="19005" y="24367"/>
                    <a:pt x="18984" y="24544"/>
                    <a:pt x="19146" y="24693"/>
                  </a:cubicBezTo>
                  <a:cubicBezTo>
                    <a:pt x="19223" y="24765"/>
                    <a:pt x="19229" y="24808"/>
                    <a:pt x="19137" y="24855"/>
                  </a:cubicBezTo>
                  <a:cubicBezTo>
                    <a:pt x="18949" y="24951"/>
                    <a:pt x="18761" y="25046"/>
                    <a:pt x="18576" y="25149"/>
                  </a:cubicBezTo>
                  <a:cubicBezTo>
                    <a:pt x="18497" y="25192"/>
                    <a:pt x="18454" y="25353"/>
                    <a:pt x="18513" y="25432"/>
                  </a:cubicBezTo>
                  <a:cubicBezTo>
                    <a:pt x="18570" y="25508"/>
                    <a:pt x="18665" y="25613"/>
                    <a:pt x="18740" y="25613"/>
                  </a:cubicBezTo>
                  <a:cubicBezTo>
                    <a:pt x="18741" y="25613"/>
                    <a:pt x="18742" y="25613"/>
                    <a:pt x="18743" y="25613"/>
                  </a:cubicBezTo>
                  <a:cubicBezTo>
                    <a:pt x="18915" y="25609"/>
                    <a:pt x="19106" y="25577"/>
                    <a:pt x="19252" y="25495"/>
                  </a:cubicBezTo>
                  <a:cubicBezTo>
                    <a:pt x="19565" y="25319"/>
                    <a:pt x="19890" y="25197"/>
                    <a:pt x="20232" y="25099"/>
                  </a:cubicBezTo>
                  <a:cubicBezTo>
                    <a:pt x="20365" y="25060"/>
                    <a:pt x="20505" y="25014"/>
                    <a:pt x="20627" y="24950"/>
                  </a:cubicBezTo>
                  <a:cubicBezTo>
                    <a:pt x="20886" y="24813"/>
                    <a:pt x="21140" y="24668"/>
                    <a:pt x="21438" y="24668"/>
                  </a:cubicBezTo>
                  <a:cubicBezTo>
                    <a:pt x="21499" y="24668"/>
                    <a:pt x="21562" y="24674"/>
                    <a:pt x="21627" y="24687"/>
                  </a:cubicBezTo>
                  <a:cubicBezTo>
                    <a:pt x="21635" y="24689"/>
                    <a:pt x="21644" y="24690"/>
                    <a:pt x="21652" y="24690"/>
                  </a:cubicBezTo>
                  <a:cubicBezTo>
                    <a:pt x="21734" y="24690"/>
                    <a:pt x="21830" y="24617"/>
                    <a:pt x="21918" y="24577"/>
                  </a:cubicBezTo>
                  <a:cubicBezTo>
                    <a:pt x="22083" y="24501"/>
                    <a:pt x="22191" y="24364"/>
                    <a:pt x="22301" y="24224"/>
                  </a:cubicBezTo>
                  <a:cubicBezTo>
                    <a:pt x="22348" y="24162"/>
                    <a:pt x="22399" y="24137"/>
                    <a:pt x="22450" y="24137"/>
                  </a:cubicBezTo>
                  <a:cubicBezTo>
                    <a:pt x="22513" y="24137"/>
                    <a:pt x="22578" y="24176"/>
                    <a:pt x="22638" y="24231"/>
                  </a:cubicBezTo>
                  <a:cubicBezTo>
                    <a:pt x="22708" y="24231"/>
                    <a:pt x="22779" y="24232"/>
                    <a:pt x="22849" y="24232"/>
                  </a:cubicBezTo>
                  <a:lnTo>
                    <a:pt x="22849" y="24232"/>
                  </a:lnTo>
                  <a:cubicBezTo>
                    <a:pt x="22845" y="24240"/>
                    <a:pt x="22843" y="24247"/>
                    <a:pt x="22839" y="24258"/>
                  </a:cubicBezTo>
                  <a:lnTo>
                    <a:pt x="22846" y="24258"/>
                  </a:lnTo>
                  <a:cubicBezTo>
                    <a:pt x="22857" y="24248"/>
                    <a:pt x="22864" y="24241"/>
                    <a:pt x="22872" y="24231"/>
                  </a:cubicBezTo>
                  <a:lnTo>
                    <a:pt x="22851" y="24231"/>
                  </a:lnTo>
                  <a:cubicBezTo>
                    <a:pt x="22898" y="24082"/>
                    <a:pt x="22955" y="23939"/>
                    <a:pt x="22773" y="23808"/>
                  </a:cubicBezTo>
                  <a:cubicBezTo>
                    <a:pt x="22671" y="23732"/>
                    <a:pt x="22600" y="23594"/>
                    <a:pt x="22551" y="23470"/>
                  </a:cubicBezTo>
                  <a:cubicBezTo>
                    <a:pt x="22466" y="23257"/>
                    <a:pt x="22532" y="23070"/>
                    <a:pt x="22710" y="22918"/>
                  </a:cubicBezTo>
                  <a:cubicBezTo>
                    <a:pt x="22760" y="22875"/>
                    <a:pt x="22811" y="22850"/>
                    <a:pt x="22855" y="22850"/>
                  </a:cubicBezTo>
                  <a:cubicBezTo>
                    <a:pt x="22901" y="22850"/>
                    <a:pt x="22940" y="22877"/>
                    <a:pt x="22961" y="22937"/>
                  </a:cubicBezTo>
                  <a:cubicBezTo>
                    <a:pt x="23028" y="23121"/>
                    <a:pt x="23108" y="23257"/>
                    <a:pt x="23299" y="23257"/>
                  </a:cubicBezTo>
                  <a:cubicBezTo>
                    <a:pt x="23331" y="23257"/>
                    <a:pt x="23366" y="23253"/>
                    <a:pt x="23405" y="23245"/>
                  </a:cubicBezTo>
                  <a:cubicBezTo>
                    <a:pt x="23568" y="23214"/>
                    <a:pt x="23738" y="23219"/>
                    <a:pt x="23905" y="23208"/>
                  </a:cubicBezTo>
                  <a:lnTo>
                    <a:pt x="23905" y="23208"/>
                  </a:lnTo>
                  <a:cubicBezTo>
                    <a:pt x="23905" y="23308"/>
                    <a:pt x="23894" y="23411"/>
                    <a:pt x="23914" y="23508"/>
                  </a:cubicBezTo>
                  <a:cubicBezTo>
                    <a:pt x="23999" y="23904"/>
                    <a:pt x="24158" y="24245"/>
                    <a:pt x="24588" y="24383"/>
                  </a:cubicBezTo>
                  <a:cubicBezTo>
                    <a:pt x="24841" y="24463"/>
                    <a:pt x="24983" y="24673"/>
                    <a:pt x="25104" y="24895"/>
                  </a:cubicBezTo>
                  <a:cubicBezTo>
                    <a:pt x="25154" y="24987"/>
                    <a:pt x="25168" y="25101"/>
                    <a:pt x="25218" y="25192"/>
                  </a:cubicBezTo>
                  <a:cubicBezTo>
                    <a:pt x="25287" y="25319"/>
                    <a:pt x="25399" y="25412"/>
                    <a:pt x="25548" y="25436"/>
                  </a:cubicBezTo>
                  <a:cubicBezTo>
                    <a:pt x="25683" y="25459"/>
                    <a:pt x="25821" y="25481"/>
                    <a:pt x="25956" y="25481"/>
                  </a:cubicBezTo>
                  <a:cubicBezTo>
                    <a:pt x="25961" y="25481"/>
                    <a:pt x="25965" y="25481"/>
                    <a:pt x="25969" y="25481"/>
                  </a:cubicBezTo>
                  <a:cubicBezTo>
                    <a:pt x="25979" y="25481"/>
                    <a:pt x="25989" y="25480"/>
                    <a:pt x="25999" y="25480"/>
                  </a:cubicBezTo>
                  <a:cubicBezTo>
                    <a:pt x="26326" y="25480"/>
                    <a:pt x="26599" y="25594"/>
                    <a:pt x="26843" y="25809"/>
                  </a:cubicBezTo>
                  <a:cubicBezTo>
                    <a:pt x="26919" y="25877"/>
                    <a:pt x="27019" y="25918"/>
                    <a:pt x="27108" y="25969"/>
                  </a:cubicBezTo>
                  <a:cubicBezTo>
                    <a:pt x="27105" y="25963"/>
                    <a:pt x="27100" y="25960"/>
                    <a:pt x="27095" y="25953"/>
                  </a:cubicBezTo>
                  <a:lnTo>
                    <a:pt x="27138" y="25929"/>
                  </a:lnTo>
                  <a:lnTo>
                    <a:pt x="27138" y="25929"/>
                  </a:lnTo>
                  <a:lnTo>
                    <a:pt x="27115" y="25974"/>
                  </a:lnTo>
                  <a:cubicBezTo>
                    <a:pt x="27113" y="25972"/>
                    <a:pt x="27111" y="25972"/>
                    <a:pt x="27110" y="25970"/>
                  </a:cubicBezTo>
                  <a:lnTo>
                    <a:pt x="27110" y="25970"/>
                  </a:lnTo>
                  <a:cubicBezTo>
                    <a:pt x="27171" y="26049"/>
                    <a:pt x="27225" y="26133"/>
                    <a:pt x="27292" y="26204"/>
                  </a:cubicBezTo>
                  <a:cubicBezTo>
                    <a:pt x="27475" y="26398"/>
                    <a:pt x="27677" y="26544"/>
                    <a:pt x="27933" y="26544"/>
                  </a:cubicBezTo>
                  <a:cubicBezTo>
                    <a:pt x="27999" y="26544"/>
                    <a:pt x="28067" y="26534"/>
                    <a:pt x="28140" y="26514"/>
                  </a:cubicBezTo>
                  <a:cubicBezTo>
                    <a:pt x="28146" y="26513"/>
                    <a:pt x="28152" y="26512"/>
                    <a:pt x="28158" y="26512"/>
                  </a:cubicBezTo>
                  <a:cubicBezTo>
                    <a:pt x="28185" y="26512"/>
                    <a:pt x="28214" y="26523"/>
                    <a:pt x="28239" y="26534"/>
                  </a:cubicBezTo>
                  <a:cubicBezTo>
                    <a:pt x="28314" y="26566"/>
                    <a:pt x="28357" y="26646"/>
                    <a:pt x="28305" y="26699"/>
                  </a:cubicBezTo>
                  <a:cubicBezTo>
                    <a:pt x="28078" y="26921"/>
                    <a:pt x="28097" y="27124"/>
                    <a:pt x="28311" y="27338"/>
                  </a:cubicBezTo>
                  <a:cubicBezTo>
                    <a:pt x="28408" y="27438"/>
                    <a:pt x="28476" y="27579"/>
                    <a:pt x="28591" y="27648"/>
                  </a:cubicBezTo>
                  <a:cubicBezTo>
                    <a:pt x="28748" y="27741"/>
                    <a:pt x="28886" y="27808"/>
                    <a:pt x="28877" y="28026"/>
                  </a:cubicBezTo>
                  <a:cubicBezTo>
                    <a:pt x="28872" y="28166"/>
                    <a:pt x="28909" y="28306"/>
                    <a:pt x="28931" y="28445"/>
                  </a:cubicBezTo>
                  <a:cubicBezTo>
                    <a:pt x="28982" y="28770"/>
                    <a:pt x="29124" y="29054"/>
                    <a:pt x="29348" y="29289"/>
                  </a:cubicBezTo>
                  <a:cubicBezTo>
                    <a:pt x="29458" y="29404"/>
                    <a:pt x="29593" y="29474"/>
                    <a:pt x="29755" y="29474"/>
                  </a:cubicBezTo>
                  <a:cubicBezTo>
                    <a:pt x="29778" y="29474"/>
                    <a:pt x="29801" y="29473"/>
                    <a:pt x="29825" y="29470"/>
                  </a:cubicBezTo>
                  <a:cubicBezTo>
                    <a:pt x="29969" y="29450"/>
                    <a:pt x="30086" y="29318"/>
                    <a:pt x="30057" y="29179"/>
                  </a:cubicBezTo>
                  <a:cubicBezTo>
                    <a:pt x="30034" y="29077"/>
                    <a:pt x="29994" y="28976"/>
                    <a:pt x="29969" y="28876"/>
                  </a:cubicBezTo>
                  <a:cubicBezTo>
                    <a:pt x="29961" y="28846"/>
                    <a:pt x="29961" y="28801"/>
                    <a:pt x="29977" y="28775"/>
                  </a:cubicBezTo>
                  <a:cubicBezTo>
                    <a:pt x="29994" y="28747"/>
                    <a:pt x="30012" y="28733"/>
                    <a:pt x="30030" y="28733"/>
                  </a:cubicBezTo>
                  <a:cubicBezTo>
                    <a:pt x="30056" y="28733"/>
                    <a:pt x="30082" y="28764"/>
                    <a:pt x="30106" y="28823"/>
                  </a:cubicBezTo>
                  <a:cubicBezTo>
                    <a:pt x="30156" y="28953"/>
                    <a:pt x="30244" y="29081"/>
                    <a:pt x="30251" y="29213"/>
                  </a:cubicBezTo>
                  <a:cubicBezTo>
                    <a:pt x="30264" y="29454"/>
                    <a:pt x="30416" y="29595"/>
                    <a:pt x="30543" y="29760"/>
                  </a:cubicBezTo>
                  <a:cubicBezTo>
                    <a:pt x="30561" y="29784"/>
                    <a:pt x="30578" y="29829"/>
                    <a:pt x="30565" y="29850"/>
                  </a:cubicBezTo>
                  <a:cubicBezTo>
                    <a:pt x="30541" y="29896"/>
                    <a:pt x="30510" y="29917"/>
                    <a:pt x="30473" y="29917"/>
                  </a:cubicBezTo>
                  <a:cubicBezTo>
                    <a:pt x="30446" y="29917"/>
                    <a:pt x="30416" y="29906"/>
                    <a:pt x="30384" y="29885"/>
                  </a:cubicBezTo>
                  <a:cubicBezTo>
                    <a:pt x="30324" y="29846"/>
                    <a:pt x="30264" y="29806"/>
                    <a:pt x="30199" y="29786"/>
                  </a:cubicBezTo>
                  <a:cubicBezTo>
                    <a:pt x="30155" y="29774"/>
                    <a:pt x="30111" y="29768"/>
                    <a:pt x="30069" y="29768"/>
                  </a:cubicBezTo>
                  <a:cubicBezTo>
                    <a:pt x="29893" y="29768"/>
                    <a:pt x="29736" y="29865"/>
                    <a:pt x="29668" y="30018"/>
                  </a:cubicBezTo>
                  <a:cubicBezTo>
                    <a:pt x="29583" y="30215"/>
                    <a:pt x="29510" y="30416"/>
                    <a:pt x="29552" y="30634"/>
                  </a:cubicBezTo>
                  <a:cubicBezTo>
                    <a:pt x="29591" y="30843"/>
                    <a:pt x="29628" y="31051"/>
                    <a:pt x="29667" y="31262"/>
                  </a:cubicBezTo>
                  <a:lnTo>
                    <a:pt x="29641" y="31238"/>
                  </a:lnTo>
                  <a:lnTo>
                    <a:pt x="29641" y="31238"/>
                  </a:lnTo>
                  <a:cubicBezTo>
                    <a:pt x="29641" y="31258"/>
                    <a:pt x="29642" y="31279"/>
                    <a:pt x="29642" y="31299"/>
                  </a:cubicBezTo>
                  <a:cubicBezTo>
                    <a:pt x="29649" y="31291"/>
                    <a:pt x="29657" y="31279"/>
                    <a:pt x="29662" y="31269"/>
                  </a:cubicBezTo>
                  <a:cubicBezTo>
                    <a:pt x="29792" y="31434"/>
                    <a:pt x="29869" y="31615"/>
                    <a:pt x="29792" y="31826"/>
                  </a:cubicBezTo>
                  <a:cubicBezTo>
                    <a:pt x="29668" y="32168"/>
                    <a:pt x="29642" y="32513"/>
                    <a:pt x="29690" y="32869"/>
                  </a:cubicBezTo>
                  <a:cubicBezTo>
                    <a:pt x="29692" y="32899"/>
                    <a:pt x="29730" y="32951"/>
                    <a:pt x="29746" y="32951"/>
                  </a:cubicBezTo>
                  <a:cubicBezTo>
                    <a:pt x="29747" y="32951"/>
                    <a:pt x="29747" y="32951"/>
                    <a:pt x="29747" y="32951"/>
                  </a:cubicBezTo>
                  <a:cubicBezTo>
                    <a:pt x="29807" y="32942"/>
                    <a:pt x="29898" y="32934"/>
                    <a:pt x="29919" y="32894"/>
                  </a:cubicBezTo>
                  <a:cubicBezTo>
                    <a:pt x="30043" y="32670"/>
                    <a:pt x="30154" y="32439"/>
                    <a:pt x="30269" y="32211"/>
                  </a:cubicBezTo>
                  <a:lnTo>
                    <a:pt x="30269" y="32211"/>
                  </a:lnTo>
                  <a:cubicBezTo>
                    <a:pt x="30241" y="32513"/>
                    <a:pt x="30286" y="32824"/>
                    <a:pt x="30140" y="33116"/>
                  </a:cubicBezTo>
                  <a:cubicBezTo>
                    <a:pt x="30084" y="33228"/>
                    <a:pt x="30198" y="33369"/>
                    <a:pt x="30344" y="33417"/>
                  </a:cubicBezTo>
                  <a:cubicBezTo>
                    <a:pt x="30399" y="33433"/>
                    <a:pt x="30457" y="33438"/>
                    <a:pt x="30515" y="33445"/>
                  </a:cubicBezTo>
                  <a:cubicBezTo>
                    <a:pt x="30516" y="33438"/>
                    <a:pt x="30518" y="33429"/>
                    <a:pt x="30520" y="33423"/>
                  </a:cubicBezTo>
                  <a:cubicBezTo>
                    <a:pt x="30539" y="33403"/>
                    <a:pt x="30559" y="33382"/>
                    <a:pt x="30581" y="33361"/>
                  </a:cubicBezTo>
                  <a:cubicBezTo>
                    <a:pt x="30599" y="33314"/>
                    <a:pt x="30618" y="33265"/>
                    <a:pt x="30637" y="33215"/>
                  </a:cubicBezTo>
                  <a:cubicBezTo>
                    <a:pt x="30644" y="33239"/>
                    <a:pt x="30664" y="33278"/>
                    <a:pt x="30654" y="33290"/>
                  </a:cubicBezTo>
                  <a:cubicBezTo>
                    <a:pt x="30632" y="33317"/>
                    <a:pt x="30607" y="33339"/>
                    <a:pt x="30581" y="33364"/>
                  </a:cubicBezTo>
                  <a:cubicBezTo>
                    <a:pt x="30568" y="33393"/>
                    <a:pt x="30558" y="33423"/>
                    <a:pt x="30546" y="33450"/>
                  </a:cubicBezTo>
                  <a:lnTo>
                    <a:pt x="30515" y="33445"/>
                  </a:lnTo>
                  <a:cubicBezTo>
                    <a:pt x="30499" y="33544"/>
                    <a:pt x="30452" y="33663"/>
                    <a:pt x="30492" y="33725"/>
                  </a:cubicBezTo>
                  <a:cubicBezTo>
                    <a:pt x="30589" y="33881"/>
                    <a:pt x="30667" y="34014"/>
                    <a:pt x="30599" y="34205"/>
                  </a:cubicBezTo>
                  <a:cubicBezTo>
                    <a:pt x="30552" y="34336"/>
                    <a:pt x="30522" y="34474"/>
                    <a:pt x="30499" y="34613"/>
                  </a:cubicBezTo>
                  <a:cubicBezTo>
                    <a:pt x="30480" y="34713"/>
                    <a:pt x="30442" y="34845"/>
                    <a:pt x="30487" y="34911"/>
                  </a:cubicBezTo>
                  <a:cubicBezTo>
                    <a:pt x="30635" y="35122"/>
                    <a:pt x="30635" y="35376"/>
                    <a:pt x="30717" y="35599"/>
                  </a:cubicBezTo>
                  <a:cubicBezTo>
                    <a:pt x="30859" y="35593"/>
                    <a:pt x="31000" y="35588"/>
                    <a:pt x="31135" y="35578"/>
                  </a:cubicBezTo>
                  <a:lnTo>
                    <a:pt x="31135" y="35578"/>
                  </a:lnTo>
                  <a:cubicBezTo>
                    <a:pt x="31119" y="35613"/>
                    <a:pt x="31105" y="35647"/>
                    <a:pt x="31089" y="35683"/>
                  </a:cubicBezTo>
                  <a:cubicBezTo>
                    <a:pt x="31226" y="35373"/>
                    <a:pt x="31386" y="35068"/>
                    <a:pt x="31394" y="34716"/>
                  </a:cubicBezTo>
                  <a:lnTo>
                    <a:pt x="31370" y="34716"/>
                  </a:lnTo>
                  <a:cubicBezTo>
                    <a:pt x="31369" y="34696"/>
                    <a:pt x="31366" y="34680"/>
                    <a:pt x="31363" y="34663"/>
                  </a:cubicBezTo>
                  <a:lnTo>
                    <a:pt x="31363" y="34663"/>
                  </a:lnTo>
                  <a:cubicBezTo>
                    <a:pt x="31374" y="34672"/>
                    <a:pt x="31384" y="34682"/>
                    <a:pt x="31397" y="34693"/>
                  </a:cubicBezTo>
                  <a:cubicBezTo>
                    <a:pt x="31397" y="34700"/>
                    <a:pt x="31396" y="34709"/>
                    <a:pt x="31396" y="34717"/>
                  </a:cubicBezTo>
                  <a:lnTo>
                    <a:pt x="31595" y="34717"/>
                  </a:lnTo>
                  <a:cubicBezTo>
                    <a:pt x="31590" y="34709"/>
                    <a:pt x="31584" y="34702"/>
                    <a:pt x="31578" y="34693"/>
                  </a:cubicBezTo>
                  <a:lnTo>
                    <a:pt x="31623" y="34649"/>
                  </a:lnTo>
                  <a:lnTo>
                    <a:pt x="31623" y="34649"/>
                  </a:lnTo>
                  <a:cubicBezTo>
                    <a:pt x="31615" y="34672"/>
                    <a:pt x="31611" y="34696"/>
                    <a:pt x="31605" y="34717"/>
                  </a:cubicBezTo>
                  <a:lnTo>
                    <a:pt x="31595" y="34717"/>
                  </a:lnTo>
                  <a:cubicBezTo>
                    <a:pt x="31668" y="34844"/>
                    <a:pt x="31740" y="34967"/>
                    <a:pt x="31815" y="35091"/>
                  </a:cubicBezTo>
                  <a:cubicBezTo>
                    <a:pt x="31826" y="35086"/>
                    <a:pt x="31832" y="35076"/>
                    <a:pt x="31842" y="35072"/>
                  </a:cubicBezTo>
                  <a:cubicBezTo>
                    <a:pt x="31846" y="35097"/>
                    <a:pt x="31849" y="35125"/>
                    <a:pt x="31852" y="35153"/>
                  </a:cubicBezTo>
                  <a:lnTo>
                    <a:pt x="31852" y="35153"/>
                  </a:lnTo>
                  <a:cubicBezTo>
                    <a:pt x="31840" y="35135"/>
                    <a:pt x="31827" y="35117"/>
                    <a:pt x="31818" y="35101"/>
                  </a:cubicBezTo>
                  <a:cubicBezTo>
                    <a:pt x="31815" y="35098"/>
                    <a:pt x="31813" y="35095"/>
                    <a:pt x="31813" y="35091"/>
                  </a:cubicBezTo>
                  <a:cubicBezTo>
                    <a:pt x="31654" y="35188"/>
                    <a:pt x="31621" y="35339"/>
                    <a:pt x="31654" y="35517"/>
                  </a:cubicBezTo>
                  <a:cubicBezTo>
                    <a:pt x="31654" y="35521"/>
                    <a:pt x="31657" y="35524"/>
                    <a:pt x="31658" y="35527"/>
                  </a:cubicBezTo>
                  <a:cubicBezTo>
                    <a:pt x="32294" y="35435"/>
                    <a:pt x="32806" y="35258"/>
                    <a:pt x="33055" y="34943"/>
                  </a:cubicBezTo>
                  <a:cubicBezTo>
                    <a:pt x="34081" y="33634"/>
                    <a:pt x="32307" y="32701"/>
                    <a:pt x="32029" y="31021"/>
                  </a:cubicBezTo>
                  <a:cubicBezTo>
                    <a:pt x="31749" y="29341"/>
                    <a:pt x="32308" y="29434"/>
                    <a:pt x="31749" y="27940"/>
                  </a:cubicBezTo>
                  <a:cubicBezTo>
                    <a:pt x="31541" y="27387"/>
                    <a:pt x="31257" y="27269"/>
                    <a:pt x="30929" y="27269"/>
                  </a:cubicBezTo>
                  <a:cubicBezTo>
                    <a:pt x="30686" y="27269"/>
                    <a:pt x="30420" y="27333"/>
                    <a:pt x="30143" y="27333"/>
                  </a:cubicBezTo>
                  <a:cubicBezTo>
                    <a:pt x="29784" y="27333"/>
                    <a:pt x="29407" y="27225"/>
                    <a:pt x="29043" y="26728"/>
                  </a:cubicBezTo>
                  <a:cubicBezTo>
                    <a:pt x="28308" y="25727"/>
                    <a:pt x="27861" y="25584"/>
                    <a:pt x="27665" y="25584"/>
                  </a:cubicBezTo>
                  <a:cubicBezTo>
                    <a:pt x="27587" y="25584"/>
                    <a:pt x="27549" y="25607"/>
                    <a:pt x="27549" y="25607"/>
                  </a:cubicBezTo>
                  <a:lnTo>
                    <a:pt x="37753" y="6875"/>
                  </a:lnTo>
                  <a:cubicBezTo>
                    <a:pt x="37490" y="6660"/>
                    <a:pt x="37265" y="6412"/>
                    <a:pt x="37148" y="6063"/>
                  </a:cubicBezTo>
                  <a:cubicBezTo>
                    <a:pt x="37127" y="5999"/>
                    <a:pt x="37074" y="5941"/>
                    <a:pt x="37034" y="5885"/>
                  </a:cubicBezTo>
                  <a:cubicBezTo>
                    <a:pt x="36945" y="5766"/>
                    <a:pt x="36830" y="5684"/>
                    <a:pt x="36682" y="5672"/>
                  </a:cubicBezTo>
                  <a:cubicBezTo>
                    <a:pt x="36571" y="5661"/>
                    <a:pt x="36459" y="5654"/>
                    <a:pt x="36348" y="5654"/>
                  </a:cubicBezTo>
                  <a:cubicBezTo>
                    <a:pt x="36317" y="5654"/>
                    <a:pt x="36287" y="5655"/>
                    <a:pt x="36256" y="5656"/>
                  </a:cubicBezTo>
                  <a:cubicBezTo>
                    <a:pt x="36246" y="5656"/>
                    <a:pt x="36236" y="5656"/>
                    <a:pt x="36226" y="5656"/>
                  </a:cubicBezTo>
                  <a:cubicBezTo>
                    <a:pt x="35937" y="5656"/>
                    <a:pt x="35700" y="5538"/>
                    <a:pt x="35480" y="5357"/>
                  </a:cubicBezTo>
                  <a:cubicBezTo>
                    <a:pt x="35151" y="5089"/>
                    <a:pt x="34840" y="4803"/>
                    <a:pt x="34422" y="4657"/>
                  </a:cubicBezTo>
                  <a:cubicBezTo>
                    <a:pt x="34231" y="4590"/>
                    <a:pt x="34071" y="4422"/>
                    <a:pt x="33916" y="4277"/>
                  </a:cubicBezTo>
                  <a:cubicBezTo>
                    <a:pt x="33736" y="4106"/>
                    <a:pt x="33600" y="3905"/>
                    <a:pt x="33497" y="3670"/>
                  </a:cubicBezTo>
                  <a:cubicBezTo>
                    <a:pt x="33407" y="3466"/>
                    <a:pt x="33229" y="3355"/>
                    <a:pt x="33009" y="3355"/>
                  </a:cubicBezTo>
                  <a:cubicBezTo>
                    <a:pt x="32966" y="3355"/>
                    <a:pt x="32921" y="3360"/>
                    <a:pt x="32875" y="3369"/>
                  </a:cubicBezTo>
                  <a:cubicBezTo>
                    <a:pt x="32702" y="3403"/>
                    <a:pt x="32532" y="3455"/>
                    <a:pt x="32359" y="3490"/>
                  </a:cubicBezTo>
                  <a:cubicBezTo>
                    <a:pt x="32341" y="3494"/>
                    <a:pt x="32323" y="3495"/>
                    <a:pt x="32307" y="3495"/>
                  </a:cubicBezTo>
                  <a:cubicBezTo>
                    <a:pt x="32216" y="3495"/>
                    <a:pt x="32141" y="3448"/>
                    <a:pt x="32092" y="3367"/>
                  </a:cubicBezTo>
                  <a:cubicBezTo>
                    <a:pt x="31927" y="3097"/>
                    <a:pt x="31940" y="2763"/>
                    <a:pt x="31770" y="2492"/>
                  </a:cubicBezTo>
                  <a:cubicBezTo>
                    <a:pt x="31749" y="2457"/>
                    <a:pt x="31799" y="2357"/>
                    <a:pt x="31842" y="2307"/>
                  </a:cubicBezTo>
                  <a:cubicBezTo>
                    <a:pt x="31915" y="2218"/>
                    <a:pt x="31961" y="2114"/>
                    <a:pt x="31915" y="2017"/>
                  </a:cubicBezTo>
                  <a:cubicBezTo>
                    <a:pt x="31875" y="1925"/>
                    <a:pt x="31799" y="1832"/>
                    <a:pt x="31713" y="1784"/>
                  </a:cubicBezTo>
                  <a:cubicBezTo>
                    <a:pt x="31559" y="1704"/>
                    <a:pt x="31389" y="1652"/>
                    <a:pt x="31222" y="1601"/>
                  </a:cubicBezTo>
                  <a:cubicBezTo>
                    <a:pt x="31122" y="1569"/>
                    <a:pt x="31011" y="1568"/>
                    <a:pt x="30908" y="1550"/>
                  </a:cubicBezTo>
                  <a:cubicBezTo>
                    <a:pt x="30746" y="1522"/>
                    <a:pt x="30708" y="1474"/>
                    <a:pt x="30739" y="1239"/>
                  </a:cubicBezTo>
                  <a:cubicBezTo>
                    <a:pt x="30763" y="1060"/>
                    <a:pt x="30777" y="899"/>
                    <a:pt x="30581" y="819"/>
                  </a:cubicBezTo>
                  <a:lnTo>
                    <a:pt x="30581" y="819"/>
                  </a:lnTo>
                  <a:cubicBezTo>
                    <a:pt x="30584" y="821"/>
                    <a:pt x="30585" y="826"/>
                    <a:pt x="30586" y="830"/>
                  </a:cubicBezTo>
                  <a:cubicBezTo>
                    <a:pt x="30572" y="827"/>
                    <a:pt x="30559" y="826"/>
                    <a:pt x="30546" y="826"/>
                  </a:cubicBezTo>
                  <a:cubicBezTo>
                    <a:pt x="30538" y="826"/>
                    <a:pt x="30530" y="826"/>
                    <a:pt x="30521" y="826"/>
                  </a:cubicBezTo>
                  <a:cubicBezTo>
                    <a:pt x="30517" y="826"/>
                    <a:pt x="30512" y="826"/>
                    <a:pt x="30508" y="826"/>
                  </a:cubicBezTo>
                  <a:cubicBezTo>
                    <a:pt x="30407" y="861"/>
                    <a:pt x="30306" y="894"/>
                    <a:pt x="30203" y="928"/>
                  </a:cubicBezTo>
                  <a:lnTo>
                    <a:pt x="30203" y="928"/>
                  </a:lnTo>
                  <a:cubicBezTo>
                    <a:pt x="30292" y="871"/>
                    <a:pt x="30386" y="826"/>
                    <a:pt x="30495" y="826"/>
                  </a:cubicBezTo>
                  <a:cubicBezTo>
                    <a:pt x="30499" y="826"/>
                    <a:pt x="30504" y="826"/>
                    <a:pt x="30509" y="826"/>
                  </a:cubicBezTo>
                  <a:lnTo>
                    <a:pt x="30565" y="807"/>
                  </a:lnTo>
                  <a:cubicBezTo>
                    <a:pt x="30572" y="809"/>
                    <a:pt x="30575" y="814"/>
                    <a:pt x="30582" y="819"/>
                  </a:cubicBezTo>
                  <a:cubicBezTo>
                    <a:pt x="30502" y="546"/>
                    <a:pt x="30370" y="306"/>
                    <a:pt x="30157" y="110"/>
                  </a:cubicBezTo>
                  <a:cubicBezTo>
                    <a:pt x="30078" y="36"/>
                    <a:pt x="29996" y="0"/>
                    <a:pt x="29907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7;p66">
              <a:extLst>
                <a:ext uri="{FF2B5EF4-FFF2-40B4-BE49-F238E27FC236}">
                  <a16:creationId xmlns:a16="http://schemas.microsoft.com/office/drawing/2014/main" id="{F22DCAD6-C995-4459-B6BC-52345329BA52}"/>
                </a:ext>
              </a:extLst>
            </p:cNvPr>
            <p:cNvSpPr/>
            <p:nvPr/>
          </p:nvSpPr>
          <p:spPr>
            <a:xfrm>
              <a:off x="1798244" y="3042552"/>
              <a:ext cx="12669" cy="200"/>
            </a:xfrm>
            <a:custGeom>
              <a:avLst/>
              <a:gdLst/>
              <a:ahLst/>
              <a:cxnLst/>
              <a:rect l="l" t="t" r="r" b="b"/>
              <a:pathLst>
                <a:path w="822" h="13" extrusionOk="0">
                  <a:moveTo>
                    <a:pt x="561" y="1"/>
                  </a:moveTo>
                  <a:cubicBezTo>
                    <a:pt x="395" y="1"/>
                    <a:pt x="230" y="10"/>
                    <a:pt x="64" y="10"/>
                  </a:cubicBezTo>
                  <a:cubicBezTo>
                    <a:pt x="44" y="10"/>
                    <a:pt x="23" y="10"/>
                    <a:pt x="2" y="9"/>
                  </a:cubicBezTo>
                  <a:lnTo>
                    <a:pt x="1" y="12"/>
                  </a:lnTo>
                  <a:cubicBezTo>
                    <a:pt x="20" y="13"/>
                    <a:pt x="40" y="13"/>
                    <a:pt x="59" y="13"/>
                  </a:cubicBezTo>
                  <a:cubicBezTo>
                    <a:pt x="231" y="13"/>
                    <a:pt x="406" y="2"/>
                    <a:pt x="581" y="2"/>
                  </a:cubicBezTo>
                  <a:cubicBezTo>
                    <a:pt x="661" y="2"/>
                    <a:pt x="742" y="4"/>
                    <a:pt x="822" y="11"/>
                  </a:cubicBezTo>
                  <a:cubicBezTo>
                    <a:pt x="735" y="3"/>
                    <a:pt x="648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66">
              <a:extLst>
                <a:ext uri="{FF2B5EF4-FFF2-40B4-BE49-F238E27FC236}">
                  <a16:creationId xmlns:a16="http://schemas.microsoft.com/office/drawing/2014/main" id="{650C2AFF-B364-47AA-9969-5237F3913466}"/>
                </a:ext>
              </a:extLst>
            </p:cNvPr>
            <p:cNvSpPr/>
            <p:nvPr/>
          </p:nvSpPr>
          <p:spPr>
            <a:xfrm>
              <a:off x="1743880" y="2986262"/>
              <a:ext cx="139" cy="154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8" y="1"/>
                  </a:moveTo>
                  <a:lnTo>
                    <a:pt x="8" y="1"/>
                  </a:lnTo>
                  <a:cubicBezTo>
                    <a:pt x="5" y="4"/>
                    <a:pt x="2" y="4"/>
                    <a:pt x="1" y="9"/>
                  </a:cubicBezTo>
                  <a:cubicBezTo>
                    <a:pt x="2" y="7"/>
                    <a:pt x="7" y="4"/>
                    <a:pt x="8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9;p66">
              <a:extLst>
                <a:ext uri="{FF2B5EF4-FFF2-40B4-BE49-F238E27FC236}">
                  <a16:creationId xmlns:a16="http://schemas.microsoft.com/office/drawing/2014/main" id="{7A441FB2-C90D-47A5-8D4E-6988E01635A6}"/>
                </a:ext>
              </a:extLst>
            </p:cNvPr>
            <p:cNvSpPr/>
            <p:nvPr/>
          </p:nvSpPr>
          <p:spPr>
            <a:xfrm>
              <a:off x="1961768" y="3018338"/>
              <a:ext cx="1896" cy="1048"/>
            </a:xfrm>
            <a:custGeom>
              <a:avLst/>
              <a:gdLst/>
              <a:ahLst/>
              <a:cxnLst/>
              <a:rect l="l" t="t" r="r" b="b"/>
              <a:pathLst>
                <a:path w="123" h="68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02" y="5"/>
                    <a:pt x="81" y="14"/>
                    <a:pt x="61" y="26"/>
                  </a:cubicBezTo>
                  <a:lnTo>
                    <a:pt x="61" y="26"/>
                  </a:lnTo>
                  <a:cubicBezTo>
                    <a:pt x="81" y="15"/>
                    <a:pt x="102" y="6"/>
                    <a:pt x="122" y="1"/>
                  </a:cubicBezTo>
                  <a:close/>
                  <a:moveTo>
                    <a:pt x="61" y="26"/>
                  </a:moveTo>
                  <a:cubicBezTo>
                    <a:pt x="40" y="38"/>
                    <a:pt x="20" y="52"/>
                    <a:pt x="0" y="68"/>
                  </a:cubicBezTo>
                  <a:cubicBezTo>
                    <a:pt x="20" y="53"/>
                    <a:pt x="40" y="38"/>
                    <a:pt x="61" y="26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0;p66">
              <a:extLst>
                <a:ext uri="{FF2B5EF4-FFF2-40B4-BE49-F238E27FC236}">
                  <a16:creationId xmlns:a16="http://schemas.microsoft.com/office/drawing/2014/main" id="{0235AFE9-4583-487B-B6CB-2938FA1C4D76}"/>
                </a:ext>
              </a:extLst>
            </p:cNvPr>
            <p:cNvSpPr/>
            <p:nvPr/>
          </p:nvSpPr>
          <p:spPr>
            <a:xfrm>
              <a:off x="1932991" y="2965053"/>
              <a:ext cx="354" cy="1819"/>
            </a:xfrm>
            <a:custGeom>
              <a:avLst/>
              <a:gdLst/>
              <a:ahLst/>
              <a:cxnLst/>
              <a:rect l="l" t="t" r="r" b="b"/>
              <a:pathLst>
                <a:path w="23" h="118" extrusionOk="0">
                  <a:moveTo>
                    <a:pt x="22" y="1"/>
                  </a:moveTo>
                  <a:cubicBezTo>
                    <a:pt x="15" y="35"/>
                    <a:pt x="8" y="67"/>
                    <a:pt x="1" y="117"/>
                  </a:cubicBezTo>
                  <a:cubicBezTo>
                    <a:pt x="8" y="67"/>
                    <a:pt x="15" y="35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66">
              <a:extLst>
                <a:ext uri="{FF2B5EF4-FFF2-40B4-BE49-F238E27FC236}">
                  <a16:creationId xmlns:a16="http://schemas.microsoft.com/office/drawing/2014/main" id="{FC6F2384-D22B-4B70-9127-69345579012F}"/>
                </a:ext>
              </a:extLst>
            </p:cNvPr>
            <p:cNvSpPr/>
            <p:nvPr/>
          </p:nvSpPr>
          <p:spPr>
            <a:xfrm>
              <a:off x="1762777" y="3315789"/>
              <a:ext cx="7968" cy="5117"/>
            </a:xfrm>
            <a:custGeom>
              <a:avLst/>
              <a:gdLst/>
              <a:ahLst/>
              <a:cxnLst/>
              <a:rect l="l" t="t" r="r" b="b"/>
              <a:pathLst>
                <a:path w="517" h="332" extrusionOk="0">
                  <a:moveTo>
                    <a:pt x="282" y="1"/>
                  </a:moveTo>
                  <a:cubicBezTo>
                    <a:pt x="191" y="1"/>
                    <a:pt x="105" y="25"/>
                    <a:pt x="35" y="97"/>
                  </a:cubicBezTo>
                  <a:cubicBezTo>
                    <a:pt x="0" y="130"/>
                    <a:pt x="13" y="216"/>
                    <a:pt x="20" y="275"/>
                  </a:cubicBezTo>
                  <a:cubicBezTo>
                    <a:pt x="23" y="297"/>
                    <a:pt x="71" y="325"/>
                    <a:pt x="99" y="328"/>
                  </a:cubicBezTo>
                  <a:cubicBezTo>
                    <a:pt x="115" y="330"/>
                    <a:pt x="131" y="331"/>
                    <a:pt x="146" y="331"/>
                  </a:cubicBezTo>
                  <a:cubicBezTo>
                    <a:pt x="276" y="331"/>
                    <a:pt x="381" y="259"/>
                    <a:pt x="482" y="180"/>
                  </a:cubicBezTo>
                  <a:cubicBezTo>
                    <a:pt x="508" y="162"/>
                    <a:pt x="505" y="113"/>
                    <a:pt x="517" y="80"/>
                  </a:cubicBezTo>
                  <a:cubicBezTo>
                    <a:pt x="488" y="58"/>
                    <a:pt x="461" y="25"/>
                    <a:pt x="431" y="18"/>
                  </a:cubicBezTo>
                  <a:cubicBezTo>
                    <a:pt x="381" y="8"/>
                    <a:pt x="331" y="1"/>
                    <a:pt x="282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2;p66">
              <a:extLst>
                <a:ext uri="{FF2B5EF4-FFF2-40B4-BE49-F238E27FC236}">
                  <a16:creationId xmlns:a16="http://schemas.microsoft.com/office/drawing/2014/main" id="{6B607A45-D9B0-4670-A387-7BFC87F5395E}"/>
                </a:ext>
              </a:extLst>
            </p:cNvPr>
            <p:cNvSpPr/>
            <p:nvPr/>
          </p:nvSpPr>
          <p:spPr>
            <a:xfrm>
              <a:off x="1247850" y="2876255"/>
              <a:ext cx="416" cy="2096"/>
            </a:xfrm>
            <a:custGeom>
              <a:avLst/>
              <a:gdLst/>
              <a:ahLst/>
              <a:cxnLst/>
              <a:rect l="l" t="t" r="r" b="b"/>
              <a:pathLst>
                <a:path w="27" h="136" extrusionOk="0">
                  <a:moveTo>
                    <a:pt x="1" y="1"/>
                  </a:moveTo>
                  <a:lnTo>
                    <a:pt x="21" y="108"/>
                  </a:lnTo>
                  <a:lnTo>
                    <a:pt x="21" y="108"/>
                  </a:lnTo>
                  <a:cubicBezTo>
                    <a:pt x="14" y="72"/>
                    <a:pt x="7" y="35"/>
                    <a:pt x="1" y="1"/>
                  </a:cubicBezTo>
                  <a:close/>
                  <a:moveTo>
                    <a:pt x="21" y="108"/>
                  </a:moveTo>
                  <a:cubicBezTo>
                    <a:pt x="23" y="118"/>
                    <a:pt x="25" y="127"/>
                    <a:pt x="26" y="135"/>
                  </a:cubicBezTo>
                  <a:lnTo>
                    <a:pt x="21" y="108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3;p66">
              <a:extLst>
                <a:ext uri="{FF2B5EF4-FFF2-40B4-BE49-F238E27FC236}">
                  <a16:creationId xmlns:a16="http://schemas.microsoft.com/office/drawing/2014/main" id="{894E0FB7-500E-4AD6-A2E6-13C303262968}"/>
                </a:ext>
              </a:extLst>
            </p:cNvPr>
            <p:cNvSpPr/>
            <p:nvPr/>
          </p:nvSpPr>
          <p:spPr>
            <a:xfrm>
              <a:off x="1243612" y="2875685"/>
              <a:ext cx="1850" cy="1665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0" y="0"/>
                  </a:moveTo>
                  <a:lnTo>
                    <a:pt x="0" y="0"/>
                  </a:lnTo>
                  <a:cubicBezTo>
                    <a:pt x="33" y="45"/>
                    <a:pt x="75" y="79"/>
                    <a:pt x="119" y="108"/>
                  </a:cubicBezTo>
                  <a:cubicBezTo>
                    <a:pt x="75" y="78"/>
                    <a:pt x="33" y="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4;p66">
              <a:extLst>
                <a:ext uri="{FF2B5EF4-FFF2-40B4-BE49-F238E27FC236}">
                  <a16:creationId xmlns:a16="http://schemas.microsoft.com/office/drawing/2014/main" id="{55AF9FDB-7E50-4711-89D4-93A4515BD6C1}"/>
                </a:ext>
              </a:extLst>
            </p:cNvPr>
            <p:cNvSpPr/>
            <p:nvPr/>
          </p:nvSpPr>
          <p:spPr>
            <a:xfrm>
              <a:off x="1229678" y="2887754"/>
              <a:ext cx="277" cy="324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0" y="1"/>
                  </a:moveTo>
                  <a:cubicBezTo>
                    <a:pt x="6" y="6"/>
                    <a:pt x="12" y="14"/>
                    <a:pt x="17" y="21"/>
                  </a:cubicBezTo>
                  <a:cubicBezTo>
                    <a:pt x="12" y="14"/>
                    <a:pt x="6" y="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5;p66">
              <a:extLst>
                <a:ext uri="{FF2B5EF4-FFF2-40B4-BE49-F238E27FC236}">
                  <a16:creationId xmlns:a16="http://schemas.microsoft.com/office/drawing/2014/main" id="{1BBA5EE7-1BCD-4535-B5B0-C197E03C235F}"/>
                </a:ext>
              </a:extLst>
            </p:cNvPr>
            <p:cNvSpPr/>
            <p:nvPr/>
          </p:nvSpPr>
          <p:spPr>
            <a:xfrm>
              <a:off x="1245800" y="2877565"/>
              <a:ext cx="2219" cy="1141"/>
            </a:xfrm>
            <a:custGeom>
              <a:avLst/>
              <a:gdLst/>
              <a:ahLst/>
              <a:cxnLst/>
              <a:rect l="l" t="t" r="r" b="b"/>
              <a:pathLst>
                <a:path w="144" h="74" extrusionOk="0">
                  <a:moveTo>
                    <a:pt x="0" y="0"/>
                  </a:moveTo>
                  <a:cubicBezTo>
                    <a:pt x="45" y="29"/>
                    <a:pt x="93" y="52"/>
                    <a:pt x="144" y="73"/>
                  </a:cubicBezTo>
                  <a:cubicBezTo>
                    <a:pt x="93" y="52"/>
                    <a:pt x="45" y="2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66">
              <a:extLst>
                <a:ext uri="{FF2B5EF4-FFF2-40B4-BE49-F238E27FC236}">
                  <a16:creationId xmlns:a16="http://schemas.microsoft.com/office/drawing/2014/main" id="{93BAA07A-A28B-4D40-A966-FDEFF4AB7AEA}"/>
                </a:ext>
              </a:extLst>
            </p:cNvPr>
            <p:cNvSpPr/>
            <p:nvPr/>
          </p:nvSpPr>
          <p:spPr>
            <a:xfrm>
              <a:off x="1249084" y="2905634"/>
              <a:ext cx="1726" cy="478"/>
            </a:xfrm>
            <a:custGeom>
              <a:avLst/>
              <a:gdLst/>
              <a:ahLst/>
              <a:cxnLst/>
              <a:rect l="l" t="t" r="r" b="b"/>
              <a:pathLst>
                <a:path w="112" h="31" extrusionOk="0">
                  <a:moveTo>
                    <a:pt x="1" y="0"/>
                  </a:moveTo>
                  <a:lnTo>
                    <a:pt x="1" y="0"/>
                  </a:lnTo>
                  <a:cubicBezTo>
                    <a:pt x="37" y="10"/>
                    <a:pt x="73" y="22"/>
                    <a:pt x="111" y="30"/>
                  </a:cubicBezTo>
                  <a:cubicBezTo>
                    <a:pt x="74" y="22"/>
                    <a:pt x="38" y="1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66">
              <a:extLst>
                <a:ext uri="{FF2B5EF4-FFF2-40B4-BE49-F238E27FC236}">
                  <a16:creationId xmlns:a16="http://schemas.microsoft.com/office/drawing/2014/main" id="{BE00F627-D823-419C-A887-3CEE520C8DA1}"/>
                </a:ext>
              </a:extLst>
            </p:cNvPr>
            <p:cNvSpPr/>
            <p:nvPr/>
          </p:nvSpPr>
          <p:spPr>
            <a:xfrm>
              <a:off x="1217038" y="2872094"/>
              <a:ext cx="46" cy="62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2" y="2"/>
                    <a:pt x="2" y="4"/>
                  </a:cubicBezTo>
                  <a:lnTo>
                    <a:pt x="2" y="4"/>
                  </a:lnTo>
                  <a:cubicBezTo>
                    <a:pt x="2" y="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8;p66">
              <a:extLst>
                <a:ext uri="{FF2B5EF4-FFF2-40B4-BE49-F238E27FC236}">
                  <a16:creationId xmlns:a16="http://schemas.microsoft.com/office/drawing/2014/main" id="{B2A067DE-1D13-48DA-A412-FCAFF9A96EC6}"/>
                </a:ext>
              </a:extLst>
            </p:cNvPr>
            <p:cNvSpPr/>
            <p:nvPr/>
          </p:nvSpPr>
          <p:spPr>
            <a:xfrm>
              <a:off x="1765413" y="3344134"/>
              <a:ext cx="6519" cy="7614"/>
            </a:xfrm>
            <a:custGeom>
              <a:avLst/>
              <a:gdLst/>
              <a:ahLst/>
              <a:cxnLst/>
              <a:rect l="l" t="t" r="r" b="b"/>
              <a:pathLst>
                <a:path w="423" h="494" extrusionOk="0">
                  <a:moveTo>
                    <a:pt x="214" y="0"/>
                  </a:moveTo>
                  <a:cubicBezTo>
                    <a:pt x="112" y="0"/>
                    <a:pt x="0" y="174"/>
                    <a:pt x="24" y="310"/>
                  </a:cubicBezTo>
                  <a:cubicBezTo>
                    <a:pt x="45" y="418"/>
                    <a:pt x="122" y="475"/>
                    <a:pt x="230" y="491"/>
                  </a:cubicBezTo>
                  <a:cubicBezTo>
                    <a:pt x="238" y="492"/>
                    <a:pt x="247" y="493"/>
                    <a:pt x="256" y="493"/>
                  </a:cubicBezTo>
                  <a:cubicBezTo>
                    <a:pt x="345" y="493"/>
                    <a:pt x="423" y="407"/>
                    <a:pt x="416" y="309"/>
                  </a:cubicBezTo>
                  <a:cubicBezTo>
                    <a:pt x="405" y="139"/>
                    <a:pt x="317" y="3"/>
                    <a:pt x="218" y="0"/>
                  </a:cubicBezTo>
                  <a:cubicBezTo>
                    <a:pt x="217" y="0"/>
                    <a:pt x="216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9;p66">
              <a:extLst>
                <a:ext uri="{FF2B5EF4-FFF2-40B4-BE49-F238E27FC236}">
                  <a16:creationId xmlns:a16="http://schemas.microsoft.com/office/drawing/2014/main" id="{9AFDEE69-3CB1-4B9E-B1E9-659C0F6371F9}"/>
                </a:ext>
              </a:extLst>
            </p:cNvPr>
            <p:cNvSpPr/>
            <p:nvPr/>
          </p:nvSpPr>
          <p:spPr>
            <a:xfrm>
              <a:off x="1619784" y="3276469"/>
              <a:ext cx="4963" cy="3699"/>
            </a:xfrm>
            <a:custGeom>
              <a:avLst/>
              <a:gdLst/>
              <a:ahLst/>
              <a:cxnLst/>
              <a:rect l="l" t="t" r="r" b="b"/>
              <a:pathLst>
                <a:path w="322" h="240" extrusionOk="0">
                  <a:moveTo>
                    <a:pt x="6" y="1"/>
                  </a:moveTo>
                  <a:lnTo>
                    <a:pt x="6" y="1"/>
                  </a:lnTo>
                  <a:cubicBezTo>
                    <a:pt x="0" y="107"/>
                    <a:pt x="52" y="177"/>
                    <a:pt x="147" y="220"/>
                  </a:cubicBezTo>
                  <a:cubicBezTo>
                    <a:pt x="174" y="233"/>
                    <a:pt x="198" y="239"/>
                    <a:pt x="220" y="239"/>
                  </a:cubicBezTo>
                  <a:cubicBezTo>
                    <a:pt x="265" y="239"/>
                    <a:pt x="298" y="211"/>
                    <a:pt x="315" y="153"/>
                  </a:cubicBezTo>
                  <a:cubicBezTo>
                    <a:pt x="322" y="127"/>
                    <a:pt x="300" y="70"/>
                    <a:pt x="280" y="64"/>
                  </a:cubicBezTo>
                  <a:cubicBezTo>
                    <a:pt x="190" y="35"/>
                    <a:pt x="97" y="19"/>
                    <a:pt x="6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66">
              <a:extLst>
                <a:ext uri="{FF2B5EF4-FFF2-40B4-BE49-F238E27FC236}">
                  <a16:creationId xmlns:a16="http://schemas.microsoft.com/office/drawing/2014/main" id="{722FEDDE-8E93-4B33-88FC-596461F30CEA}"/>
                </a:ext>
              </a:extLst>
            </p:cNvPr>
            <p:cNvSpPr/>
            <p:nvPr/>
          </p:nvSpPr>
          <p:spPr>
            <a:xfrm>
              <a:off x="1193579" y="2893503"/>
              <a:ext cx="766880" cy="447348"/>
            </a:xfrm>
            <a:custGeom>
              <a:avLst/>
              <a:gdLst/>
              <a:ahLst/>
              <a:cxnLst/>
              <a:rect l="l" t="t" r="r" b="b"/>
              <a:pathLst>
                <a:path w="49757" h="29025" extrusionOk="0">
                  <a:moveTo>
                    <a:pt x="29525" y="4801"/>
                  </a:moveTo>
                  <a:lnTo>
                    <a:pt x="29525" y="4801"/>
                  </a:lnTo>
                  <a:cubicBezTo>
                    <a:pt x="29511" y="4821"/>
                    <a:pt x="29492" y="4836"/>
                    <a:pt x="29477" y="4857"/>
                  </a:cubicBezTo>
                  <a:cubicBezTo>
                    <a:pt x="29484" y="4838"/>
                    <a:pt x="29487" y="4809"/>
                    <a:pt x="29501" y="4805"/>
                  </a:cubicBezTo>
                  <a:cubicBezTo>
                    <a:pt x="29508" y="4801"/>
                    <a:pt x="29518" y="4802"/>
                    <a:pt x="29525" y="4801"/>
                  </a:cubicBezTo>
                  <a:close/>
                  <a:moveTo>
                    <a:pt x="4410" y="1"/>
                  </a:moveTo>
                  <a:lnTo>
                    <a:pt x="4410" y="1"/>
                  </a:lnTo>
                  <a:cubicBezTo>
                    <a:pt x="4536" y="229"/>
                    <a:pt x="4436" y="410"/>
                    <a:pt x="4351" y="601"/>
                  </a:cubicBezTo>
                  <a:cubicBezTo>
                    <a:pt x="4322" y="662"/>
                    <a:pt x="4273" y="725"/>
                    <a:pt x="4219" y="763"/>
                  </a:cubicBezTo>
                  <a:cubicBezTo>
                    <a:pt x="4219" y="763"/>
                    <a:pt x="4198" y="986"/>
                    <a:pt x="3963" y="986"/>
                  </a:cubicBezTo>
                  <a:cubicBezTo>
                    <a:pt x="3826" y="986"/>
                    <a:pt x="3616" y="909"/>
                    <a:pt x="3295" y="668"/>
                  </a:cubicBezTo>
                  <a:cubicBezTo>
                    <a:pt x="3223" y="626"/>
                    <a:pt x="3153" y="576"/>
                    <a:pt x="3093" y="507"/>
                  </a:cubicBezTo>
                  <a:cubicBezTo>
                    <a:pt x="3010" y="436"/>
                    <a:pt x="2891" y="407"/>
                    <a:pt x="2748" y="407"/>
                  </a:cubicBezTo>
                  <a:cubicBezTo>
                    <a:pt x="2742" y="407"/>
                    <a:pt x="2735" y="407"/>
                    <a:pt x="2728" y="407"/>
                  </a:cubicBezTo>
                  <a:cubicBezTo>
                    <a:pt x="2781" y="371"/>
                    <a:pt x="2841" y="338"/>
                    <a:pt x="2907" y="311"/>
                  </a:cubicBezTo>
                  <a:lnTo>
                    <a:pt x="2907" y="311"/>
                  </a:lnTo>
                  <a:cubicBezTo>
                    <a:pt x="2620" y="426"/>
                    <a:pt x="2447" y="629"/>
                    <a:pt x="2441" y="946"/>
                  </a:cubicBezTo>
                  <a:cubicBezTo>
                    <a:pt x="2434" y="1407"/>
                    <a:pt x="2420" y="1869"/>
                    <a:pt x="2448" y="2331"/>
                  </a:cubicBezTo>
                  <a:cubicBezTo>
                    <a:pt x="2484" y="2912"/>
                    <a:pt x="2359" y="3452"/>
                    <a:pt x="2156" y="3991"/>
                  </a:cubicBezTo>
                  <a:cubicBezTo>
                    <a:pt x="1942" y="4555"/>
                    <a:pt x="1678" y="5096"/>
                    <a:pt x="1537" y="5690"/>
                  </a:cubicBezTo>
                  <a:cubicBezTo>
                    <a:pt x="1408" y="6243"/>
                    <a:pt x="1208" y="6781"/>
                    <a:pt x="883" y="7251"/>
                  </a:cubicBezTo>
                  <a:cubicBezTo>
                    <a:pt x="583" y="7682"/>
                    <a:pt x="504" y="8160"/>
                    <a:pt x="511" y="8666"/>
                  </a:cubicBezTo>
                  <a:cubicBezTo>
                    <a:pt x="513" y="8773"/>
                    <a:pt x="520" y="8877"/>
                    <a:pt x="527" y="8985"/>
                  </a:cubicBezTo>
                  <a:cubicBezTo>
                    <a:pt x="558" y="9565"/>
                    <a:pt x="474" y="10114"/>
                    <a:pt x="129" y="10605"/>
                  </a:cubicBezTo>
                  <a:cubicBezTo>
                    <a:pt x="22" y="10757"/>
                    <a:pt x="0" y="10944"/>
                    <a:pt x="85" y="11113"/>
                  </a:cubicBezTo>
                  <a:cubicBezTo>
                    <a:pt x="266" y="11479"/>
                    <a:pt x="319" y="11846"/>
                    <a:pt x="214" y="12248"/>
                  </a:cubicBezTo>
                  <a:cubicBezTo>
                    <a:pt x="168" y="12413"/>
                    <a:pt x="195" y="12599"/>
                    <a:pt x="203" y="12776"/>
                  </a:cubicBezTo>
                  <a:cubicBezTo>
                    <a:pt x="207" y="12879"/>
                    <a:pt x="217" y="12988"/>
                    <a:pt x="257" y="13084"/>
                  </a:cubicBezTo>
                  <a:cubicBezTo>
                    <a:pt x="373" y="13379"/>
                    <a:pt x="497" y="13673"/>
                    <a:pt x="639" y="13955"/>
                  </a:cubicBezTo>
                  <a:cubicBezTo>
                    <a:pt x="682" y="14040"/>
                    <a:pt x="785" y="14100"/>
                    <a:pt x="874" y="14156"/>
                  </a:cubicBezTo>
                  <a:cubicBezTo>
                    <a:pt x="1069" y="14280"/>
                    <a:pt x="1075" y="14278"/>
                    <a:pt x="1013" y="14441"/>
                  </a:cubicBezTo>
                  <a:cubicBezTo>
                    <a:pt x="976" y="14538"/>
                    <a:pt x="916" y="14631"/>
                    <a:pt x="896" y="14735"/>
                  </a:cubicBezTo>
                  <a:cubicBezTo>
                    <a:pt x="871" y="14832"/>
                    <a:pt x="854" y="14951"/>
                    <a:pt x="886" y="15045"/>
                  </a:cubicBezTo>
                  <a:cubicBezTo>
                    <a:pt x="985" y="15342"/>
                    <a:pt x="1161" y="15614"/>
                    <a:pt x="1028" y="15956"/>
                  </a:cubicBezTo>
                  <a:cubicBezTo>
                    <a:pt x="996" y="16038"/>
                    <a:pt x="1046" y="16167"/>
                    <a:pt x="1086" y="16263"/>
                  </a:cubicBezTo>
                  <a:cubicBezTo>
                    <a:pt x="1257" y="16652"/>
                    <a:pt x="1431" y="17039"/>
                    <a:pt x="1615" y="17422"/>
                  </a:cubicBezTo>
                  <a:cubicBezTo>
                    <a:pt x="1709" y="17620"/>
                    <a:pt x="1759" y="17810"/>
                    <a:pt x="1737" y="18036"/>
                  </a:cubicBezTo>
                  <a:cubicBezTo>
                    <a:pt x="1711" y="18283"/>
                    <a:pt x="1792" y="18410"/>
                    <a:pt x="1979" y="18438"/>
                  </a:cubicBezTo>
                  <a:cubicBezTo>
                    <a:pt x="2603" y="18534"/>
                    <a:pt x="3062" y="18940"/>
                    <a:pt x="3575" y="19250"/>
                  </a:cubicBezTo>
                  <a:cubicBezTo>
                    <a:pt x="4004" y="19509"/>
                    <a:pt x="4255" y="19860"/>
                    <a:pt x="4271" y="20368"/>
                  </a:cubicBezTo>
                  <a:cubicBezTo>
                    <a:pt x="4272" y="20434"/>
                    <a:pt x="4282" y="20499"/>
                    <a:pt x="4291" y="20565"/>
                  </a:cubicBezTo>
                  <a:cubicBezTo>
                    <a:pt x="4645" y="20533"/>
                    <a:pt x="5024" y="20508"/>
                    <a:pt x="5366" y="20508"/>
                  </a:cubicBezTo>
                  <a:cubicBezTo>
                    <a:pt x="5832" y="20508"/>
                    <a:pt x="6229" y="20553"/>
                    <a:pt x="6403" y="20684"/>
                  </a:cubicBezTo>
                  <a:cubicBezTo>
                    <a:pt x="6965" y="21103"/>
                    <a:pt x="8831" y="22038"/>
                    <a:pt x="10557" y="22038"/>
                  </a:cubicBezTo>
                  <a:cubicBezTo>
                    <a:pt x="12285" y="22038"/>
                    <a:pt x="11679" y="21898"/>
                    <a:pt x="12753" y="21898"/>
                  </a:cubicBezTo>
                  <a:cubicBezTo>
                    <a:pt x="13827" y="21898"/>
                    <a:pt x="14294" y="22832"/>
                    <a:pt x="14341" y="23439"/>
                  </a:cubicBezTo>
                  <a:cubicBezTo>
                    <a:pt x="14387" y="24047"/>
                    <a:pt x="15320" y="24607"/>
                    <a:pt x="15741" y="24839"/>
                  </a:cubicBezTo>
                  <a:cubicBezTo>
                    <a:pt x="15794" y="24868"/>
                    <a:pt x="15837" y="24881"/>
                    <a:pt x="15874" y="24881"/>
                  </a:cubicBezTo>
                  <a:cubicBezTo>
                    <a:pt x="16133" y="24881"/>
                    <a:pt x="16102" y="24250"/>
                    <a:pt x="17000" y="24045"/>
                  </a:cubicBezTo>
                  <a:cubicBezTo>
                    <a:pt x="17090" y="24024"/>
                    <a:pt x="17173" y="24014"/>
                    <a:pt x="17248" y="24014"/>
                  </a:cubicBezTo>
                  <a:cubicBezTo>
                    <a:pt x="18032" y="24014"/>
                    <a:pt x="18062" y="25050"/>
                    <a:pt x="18402" y="25772"/>
                  </a:cubicBezTo>
                  <a:cubicBezTo>
                    <a:pt x="18775" y="26567"/>
                    <a:pt x="18680" y="27127"/>
                    <a:pt x="19241" y="27639"/>
                  </a:cubicBezTo>
                  <a:cubicBezTo>
                    <a:pt x="19567" y="27939"/>
                    <a:pt x="20160" y="28282"/>
                    <a:pt x="20599" y="28519"/>
                  </a:cubicBezTo>
                  <a:cubicBezTo>
                    <a:pt x="20681" y="28313"/>
                    <a:pt x="20702" y="28091"/>
                    <a:pt x="20678" y="27853"/>
                  </a:cubicBezTo>
                  <a:cubicBezTo>
                    <a:pt x="20627" y="27349"/>
                    <a:pt x="20736" y="26863"/>
                    <a:pt x="20899" y="26393"/>
                  </a:cubicBezTo>
                  <a:cubicBezTo>
                    <a:pt x="21044" y="25973"/>
                    <a:pt x="21325" y="25604"/>
                    <a:pt x="21757" y="25528"/>
                  </a:cubicBezTo>
                  <a:cubicBezTo>
                    <a:pt x="22270" y="25436"/>
                    <a:pt x="22707" y="25246"/>
                    <a:pt x="23075" y="24904"/>
                  </a:cubicBezTo>
                  <a:cubicBezTo>
                    <a:pt x="23349" y="24650"/>
                    <a:pt x="23708" y="24610"/>
                    <a:pt x="24027" y="24479"/>
                  </a:cubicBezTo>
                  <a:cubicBezTo>
                    <a:pt x="24122" y="24440"/>
                    <a:pt x="24223" y="24423"/>
                    <a:pt x="24326" y="24423"/>
                  </a:cubicBezTo>
                  <a:cubicBezTo>
                    <a:pt x="24503" y="24423"/>
                    <a:pt x="24687" y="24473"/>
                    <a:pt x="24859" y="24540"/>
                  </a:cubicBezTo>
                  <a:cubicBezTo>
                    <a:pt x="24981" y="24587"/>
                    <a:pt x="25107" y="24621"/>
                    <a:pt x="25232" y="24621"/>
                  </a:cubicBezTo>
                  <a:cubicBezTo>
                    <a:pt x="25315" y="24621"/>
                    <a:pt x="25398" y="24606"/>
                    <a:pt x="25479" y="24568"/>
                  </a:cubicBezTo>
                  <a:cubicBezTo>
                    <a:pt x="25560" y="24531"/>
                    <a:pt x="25638" y="24513"/>
                    <a:pt x="25710" y="24513"/>
                  </a:cubicBezTo>
                  <a:cubicBezTo>
                    <a:pt x="25848" y="24513"/>
                    <a:pt x="25964" y="24579"/>
                    <a:pt x="26040" y="24703"/>
                  </a:cubicBezTo>
                  <a:cubicBezTo>
                    <a:pt x="26220" y="24998"/>
                    <a:pt x="26463" y="25082"/>
                    <a:pt x="26727" y="25082"/>
                  </a:cubicBezTo>
                  <a:cubicBezTo>
                    <a:pt x="26837" y="25082"/>
                    <a:pt x="26951" y="25068"/>
                    <a:pt x="27066" y="25048"/>
                  </a:cubicBezTo>
                  <a:cubicBezTo>
                    <a:pt x="27264" y="25012"/>
                    <a:pt x="27449" y="24904"/>
                    <a:pt x="27639" y="24824"/>
                  </a:cubicBezTo>
                  <a:cubicBezTo>
                    <a:pt x="27690" y="24624"/>
                    <a:pt x="27769" y="24428"/>
                    <a:pt x="27783" y="24224"/>
                  </a:cubicBezTo>
                  <a:cubicBezTo>
                    <a:pt x="27801" y="23997"/>
                    <a:pt x="27951" y="23928"/>
                    <a:pt x="28112" y="23869"/>
                  </a:cubicBezTo>
                  <a:cubicBezTo>
                    <a:pt x="28243" y="23821"/>
                    <a:pt x="28390" y="23821"/>
                    <a:pt x="28528" y="23796"/>
                  </a:cubicBezTo>
                  <a:cubicBezTo>
                    <a:pt x="28657" y="23773"/>
                    <a:pt x="28786" y="23764"/>
                    <a:pt x="28915" y="23764"/>
                  </a:cubicBezTo>
                  <a:cubicBezTo>
                    <a:pt x="29234" y="23764"/>
                    <a:pt x="29553" y="23816"/>
                    <a:pt x="29872" y="23816"/>
                  </a:cubicBezTo>
                  <a:cubicBezTo>
                    <a:pt x="29920" y="23816"/>
                    <a:pt x="29967" y="23815"/>
                    <a:pt x="30015" y="23812"/>
                  </a:cubicBezTo>
                  <a:cubicBezTo>
                    <a:pt x="30067" y="23809"/>
                    <a:pt x="30118" y="23808"/>
                    <a:pt x="30169" y="23808"/>
                  </a:cubicBezTo>
                  <a:cubicBezTo>
                    <a:pt x="30664" y="23808"/>
                    <a:pt x="31103" y="23947"/>
                    <a:pt x="31457" y="24343"/>
                  </a:cubicBezTo>
                  <a:cubicBezTo>
                    <a:pt x="31529" y="24423"/>
                    <a:pt x="31619" y="24453"/>
                    <a:pt x="31715" y="24453"/>
                  </a:cubicBezTo>
                  <a:cubicBezTo>
                    <a:pt x="31793" y="24453"/>
                    <a:pt x="31875" y="24433"/>
                    <a:pt x="31955" y="24402"/>
                  </a:cubicBezTo>
                  <a:cubicBezTo>
                    <a:pt x="32085" y="24350"/>
                    <a:pt x="32213" y="24284"/>
                    <a:pt x="32345" y="24238"/>
                  </a:cubicBezTo>
                  <a:cubicBezTo>
                    <a:pt x="32388" y="24225"/>
                    <a:pt x="32430" y="24218"/>
                    <a:pt x="32472" y="24218"/>
                  </a:cubicBezTo>
                  <a:cubicBezTo>
                    <a:pt x="32574" y="24218"/>
                    <a:pt x="32668" y="24259"/>
                    <a:pt x="32734" y="24337"/>
                  </a:cubicBezTo>
                  <a:cubicBezTo>
                    <a:pt x="32966" y="24607"/>
                    <a:pt x="33179" y="24888"/>
                    <a:pt x="33397" y="25169"/>
                  </a:cubicBezTo>
                  <a:cubicBezTo>
                    <a:pt x="33513" y="25322"/>
                    <a:pt x="33533" y="25491"/>
                    <a:pt x="33464" y="25670"/>
                  </a:cubicBezTo>
                  <a:cubicBezTo>
                    <a:pt x="33428" y="25771"/>
                    <a:pt x="33401" y="25874"/>
                    <a:pt x="33358" y="25973"/>
                  </a:cubicBezTo>
                  <a:cubicBezTo>
                    <a:pt x="33262" y="26185"/>
                    <a:pt x="33261" y="26382"/>
                    <a:pt x="33421" y="26566"/>
                  </a:cubicBezTo>
                  <a:cubicBezTo>
                    <a:pt x="33569" y="27151"/>
                    <a:pt x="33901" y="27663"/>
                    <a:pt x="34119" y="28220"/>
                  </a:cubicBezTo>
                  <a:cubicBezTo>
                    <a:pt x="34219" y="28474"/>
                    <a:pt x="34433" y="28687"/>
                    <a:pt x="34618" y="28902"/>
                  </a:cubicBezTo>
                  <a:cubicBezTo>
                    <a:pt x="34690" y="28986"/>
                    <a:pt x="34797" y="29025"/>
                    <a:pt x="34906" y="29025"/>
                  </a:cubicBezTo>
                  <a:cubicBezTo>
                    <a:pt x="35048" y="29025"/>
                    <a:pt x="35191" y="28959"/>
                    <a:pt x="35264" y="28840"/>
                  </a:cubicBezTo>
                  <a:cubicBezTo>
                    <a:pt x="35529" y="28410"/>
                    <a:pt x="35686" y="27940"/>
                    <a:pt x="35732" y="27437"/>
                  </a:cubicBezTo>
                  <a:cubicBezTo>
                    <a:pt x="35739" y="27369"/>
                    <a:pt x="35740" y="27292"/>
                    <a:pt x="35722" y="27227"/>
                  </a:cubicBezTo>
                  <a:cubicBezTo>
                    <a:pt x="35638" y="26956"/>
                    <a:pt x="35522" y="26695"/>
                    <a:pt x="35463" y="26418"/>
                  </a:cubicBezTo>
                  <a:cubicBezTo>
                    <a:pt x="35403" y="26145"/>
                    <a:pt x="35399" y="25860"/>
                    <a:pt x="35367" y="25578"/>
                  </a:cubicBezTo>
                  <a:cubicBezTo>
                    <a:pt x="35364" y="25544"/>
                    <a:pt x="35350" y="25511"/>
                    <a:pt x="35337" y="25478"/>
                  </a:cubicBezTo>
                  <a:cubicBezTo>
                    <a:pt x="35013" y="24656"/>
                    <a:pt x="35050" y="23806"/>
                    <a:pt x="35133" y="22954"/>
                  </a:cubicBezTo>
                  <a:cubicBezTo>
                    <a:pt x="35145" y="22821"/>
                    <a:pt x="35188" y="22658"/>
                    <a:pt x="35274" y="22562"/>
                  </a:cubicBezTo>
                  <a:cubicBezTo>
                    <a:pt x="35647" y="22140"/>
                    <a:pt x="35994" y="21674"/>
                    <a:pt x="36584" y="21525"/>
                  </a:cubicBezTo>
                  <a:cubicBezTo>
                    <a:pt x="36651" y="21508"/>
                    <a:pt x="36719" y="21475"/>
                    <a:pt x="36785" y="21453"/>
                  </a:cubicBezTo>
                  <a:cubicBezTo>
                    <a:pt x="36996" y="21387"/>
                    <a:pt x="37156" y="21245"/>
                    <a:pt x="37296" y="21083"/>
                  </a:cubicBezTo>
                  <a:cubicBezTo>
                    <a:pt x="37412" y="20951"/>
                    <a:pt x="37504" y="20794"/>
                    <a:pt x="37624" y="20665"/>
                  </a:cubicBezTo>
                  <a:cubicBezTo>
                    <a:pt x="37717" y="20565"/>
                    <a:pt x="37828" y="20444"/>
                    <a:pt x="37953" y="20411"/>
                  </a:cubicBezTo>
                  <a:cubicBezTo>
                    <a:pt x="38205" y="20341"/>
                    <a:pt x="38390" y="20189"/>
                    <a:pt x="38571" y="20017"/>
                  </a:cubicBezTo>
                  <a:cubicBezTo>
                    <a:pt x="38860" y="19745"/>
                    <a:pt x="39184" y="19539"/>
                    <a:pt x="39584" y="19463"/>
                  </a:cubicBezTo>
                  <a:cubicBezTo>
                    <a:pt x="39775" y="19424"/>
                    <a:pt x="39886" y="19285"/>
                    <a:pt x="39891" y="19084"/>
                  </a:cubicBezTo>
                  <a:cubicBezTo>
                    <a:pt x="39894" y="18950"/>
                    <a:pt x="39995" y="18920"/>
                    <a:pt x="40084" y="18863"/>
                  </a:cubicBezTo>
                  <a:cubicBezTo>
                    <a:pt x="40201" y="18785"/>
                    <a:pt x="40318" y="18704"/>
                    <a:pt x="40417" y="18606"/>
                  </a:cubicBezTo>
                  <a:cubicBezTo>
                    <a:pt x="40490" y="18534"/>
                    <a:pt x="40551" y="18418"/>
                    <a:pt x="40490" y="18323"/>
                  </a:cubicBezTo>
                  <a:cubicBezTo>
                    <a:pt x="40394" y="18168"/>
                    <a:pt x="40318" y="18044"/>
                    <a:pt x="40415" y="17844"/>
                  </a:cubicBezTo>
                  <a:cubicBezTo>
                    <a:pt x="40540" y="17586"/>
                    <a:pt x="40589" y="17307"/>
                    <a:pt x="40411" y="17032"/>
                  </a:cubicBezTo>
                  <a:cubicBezTo>
                    <a:pt x="40358" y="16947"/>
                    <a:pt x="40328" y="16828"/>
                    <a:pt x="40331" y="16728"/>
                  </a:cubicBezTo>
                  <a:cubicBezTo>
                    <a:pt x="40343" y="16415"/>
                    <a:pt x="40375" y="16099"/>
                    <a:pt x="40404" y="15785"/>
                  </a:cubicBezTo>
                  <a:cubicBezTo>
                    <a:pt x="40407" y="15769"/>
                    <a:pt x="40458" y="15745"/>
                    <a:pt x="40487" y="15745"/>
                  </a:cubicBezTo>
                  <a:cubicBezTo>
                    <a:pt x="40488" y="15745"/>
                    <a:pt x="40489" y="15745"/>
                    <a:pt x="40491" y="15745"/>
                  </a:cubicBezTo>
                  <a:cubicBezTo>
                    <a:pt x="40520" y="15745"/>
                    <a:pt x="40554" y="15760"/>
                    <a:pt x="40580" y="15779"/>
                  </a:cubicBezTo>
                  <a:cubicBezTo>
                    <a:pt x="40745" y="15910"/>
                    <a:pt x="40695" y="16094"/>
                    <a:pt x="40704" y="16266"/>
                  </a:cubicBezTo>
                  <a:cubicBezTo>
                    <a:pt x="40705" y="16317"/>
                    <a:pt x="40775" y="16369"/>
                    <a:pt x="40826" y="16409"/>
                  </a:cubicBezTo>
                  <a:cubicBezTo>
                    <a:pt x="40827" y="16410"/>
                    <a:pt x="40830" y="16411"/>
                    <a:pt x="40834" y="16411"/>
                  </a:cubicBezTo>
                  <a:cubicBezTo>
                    <a:pt x="40855" y="16411"/>
                    <a:pt x="40901" y="16390"/>
                    <a:pt x="40917" y="16368"/>
                  </a:cubicBezTo>
                  <a:cubicBezTo>
                    <a:pt x="41103" y="16108"/>
                    <a:pt x="41292" y="15852"/>
                    <a:pt x="41454" y="15580"/>
                  </a:cubicBezTo>
                  <a:cubicBezTo>
                    <a:pt x="41522" y="15464"/>
                    <a:pt x="41537" y="15313"/>
                    <a:pt x="41562" y="15175"/>
                  </a:cubicBezTo>
                  <a:cubicBezTo>
                    <a:pt x="41577" y="15070"/>
                    <a:pt x="41566" y="14963"/>
                    <a:pt x="41572" y="14858"/>
                  </a:cubicBezTo>
                  <a:cubicBezTo>
                    <a:pt x="41576" y="14777"/>
                    <a:pt x="41625" y="14740"/>
                    <a:pt x="41707" y="14740"/>
                  </a:cubicBezTo>
                  <a:cubicBezTo>
                    <a:pt x="41710" y="14740"/>
                    <a:pt x="41713" y="14740"/>
                    <a:pt x="41717" y="14740"/>
                  </a:cubicBezTo>
                  <a:cubicBezTo>
                    <a:pt x="41725" y="14741"/>
                    <a:pt x="41732" y="14741"/>
                    <a:pt x="41740" y="14741"/>
                  </a:cubicBezTo>
                  <a:cubicBezTo>
                    <a:pt x="41925" y="14741"/>
                    <a:pt x="42052" y="14628"/>
                    <a:pt x="42173" y="14504"/>
                  </a:cubicBezTo>
                  <a:cubicBezTo>
                    <a:pt x="42476" y="14192"/>
                    <a:pt x="42705" y="13822"/>
                    <a:pt x="42774" y="13397"/>
                  </a:cubicBezTo>
                  <a:cubicBezTo>
                    <a:pt x="42833" y="13023"/>
                    <a:pt x="43047" y="12947"/>
                    <a:pt x="43360" y="12924"/>
                  </a:cubicBezTo>
                  <a:cubicBezTo>
                    <a:pt x="43571" y="12908"/>
                    <a:pt x="43782" y="12866"/>
                    <a:pt x="43988" y="12816"/>
                  </a:cubicBezTo>
                  <a:cubicBezTo>
                    <a:pt x="44087" y="12793"/>
                    <a:pt x="44178" y="12727"/>
                    <a:pt x="44268" y="12673"/>
                  </a:cubicBezTo>
                  <a:cubicBezTo>
                    <a:pt x="44292" y="12657"/>
                    <a:pt x="44320" y="12617"/>
                    <a:pt x="44320" y="12589"/>
                  </a:cubicBezTo>
                  <a:cubicBezTo>
                    <a:pt x="44318" y="12558"/>
                    <a:pt x="44292" y="12512"/>
                    <a:pt x="44268" y="12500"/>
                  </a:cubicBezTo>
                  <a:cubicBezTo>
                    <a:pt x="44203" y="12475"/>
                    <a:pt x="44133" y="12450"/>
                    <a:pt x="44066" y="12447"/>
                  </a:cubicBezTo>
                  <a:cubicBezTo>
                    <a:pt x="43968" y="12442"/>
                    <a:pt x="43922" y="12410"/>
                    <a:pt x="43952" y="12334"/>
                  </a:cubicBezTo>
                  <a:cubicBezTo>
                    <a:pt x="43958" y="12314"/>
                    <a:pt x="44017" y="12314"/>
                    <a:pt x="44053" y="12312"/>
                  </a:cubicBezTo>
                  <a:cubicBezTo>
                    <a:pt x="44072" y="12309"/>
                    <a:pt x="44092" y="12307"/>
                    <a:pt x="44112" y="12307"/>
                  </a:cubicBezTo>
                  <a:cubicBezTo>
                    <a:pt x="44128" y="12307"/>
                    <a:pt x="44144" y="12309"/>
                    <a:pt x="44159" y="12311"/>
                  </a:cubicBezTo>
                  <a:cubicBezTo>
                    <a:pt x="44236" y="12322"/>
                    <a:pt x="44313" y="12327"/>
                    <a:pt x="44390" y="12327"/>
                  </a:cubicBezTo>
                  <a:cubicBezTo>
                    <a:pt x="44903" y="12327"/>
                    <a:pt x="45391" y="12105"/>
                    <a:pt x="45905" y="12105"/>
                  </a:cubicBezTo>
                  <a:cubicBezTo>
                    <a:pt x="45918" y="12105"/>
                    <a:pt x="45930" y="12106"/>
                    <a:pt x="45943" y="12106"/>
                  </a:cubicBezTo>
                  <a:cubicBezTo>
                    <a:pt x="45944" y="12106"/>
                    <a:pt x="45945" y="12106"/>
                    <a:pt x="45946" y="12106"/>
                  </a:cubicBezTo>
                  <a:cubicBezTo>
                    <a:pt x="46034" y="12106"/>
                    <a:pt x="46127" y="12005"/>
                    <a:pt x="46208" y="11941"/>
                  </a:cubicBezTo>
                  <a:cubicBezTo>
                    <a:pt x="46429" y="11772"/>
                    <a:pt x="46419" y="11690"/>
                    <a:pt x="46156" y="11515"/>
                  </a:cubicBezTo>
                  <a:cubicBezTo>
                    <a:pt x="45961" y="11384"/>
                    <a:pt x="45841" y="11157"/>
                    <a:pt x="45892" y="10992"/>
                  </a:cubicBezTo>
                  <a:cubicBezTo>
                    <a:pt x="45967" y="10757"/>
                    <a:pt x="46034" y="10517"/>
                    <a:pt x="46136" y="10291"/>
                  </a:cubicBezTo>
                  <a:cubicBezTo>
                    <a:pt x="46320" y="9893"/>
                    <a:pt x="46595" y="9578"/>
                    <a:pt x="47017" y="9408"/>
                  </a:cubicBezTo>
                  <a:cubicBezTo>
                    <a:pt x="47248" y="9316"/>
                    <a:pt x="47482" y="9229"/>
                    <a:pt x="47664" y="9052"/>
                  </a:cubicBezTo>
                  <a:cubicBezTo>
                    <a:pt x="47787" y="8933"/>
                    <a:pt x="47945" y="8874"/>
                    <a:pt x="48102" y="8874"/>
                  </a:cubicBezTo>
                  <a:cubicBezTo>
                    <a:pt x="48119" y="8874"/>
                    <a:pt x="48135" y="8874"/>
                    <a:pt x="48152" y="8876"/>
                  </a:cubicBezTo>
                  <a:cubicBezTo>
                    <a:pt x="48192" y="8879"/>
                    <a:pt x="48232" y="8881"/>
                    <a:pt x="48272" y="8881"/>
                  </a:cubicBezTo>
                  <a:cubicBezTo>
                    <a:pt x="48702" y="8881"/>
                    <a:pt x="49090" y="8687"/>
                    <a:pt x="49501" y="8610"/>
                  </a:cubicBezTo>
                  <a:cubicBezTo>
                    <a:pt x="49666" y="8582"/>
                    <a:pt x="49691" y="8437"/>
                    <a:pt x="49738" y="8300"/>
                  </a:cubicBezTo>
                  <a:cubicBezTo>
                    <a:pt x="49741" y="8290"/>
                    <a:pt x="49752" y="8285"/>
                    <a:pt x="49757" y="8275"/>
                  </a:cubicBezTo>
                  <a:cubicBezTo>
                    <a:pt x="49755" y="8274"/>
                    <a:pt x="49754" y="8274"/>
                    <a:pt x="49754" y="8274"/>
                  </a:cubicBezTo>
                  <a:cubicBezTo>
                    <a:pt x="49752" y="8274"/>
                    <a:pt x="49752" y="8275"/>
                    <a:pt x="49751" y="8275"/>
                  </a:cubicBezTo>
                  <a:cubicBezTo>
                    <a:pt x="49599" y="8039"/>
                    <a:pt x="49379" y="7869"/>
                    <a:pt x="49157" y="7755"/>
                  </a:cubicBezTo>
                  <a:cubicBezTo>
                    <a:pt x="48597" y="7475"/>
                    <a:pt x="49157" y="5608"/>
                    <a:pt x="48504" y="5515"/>
                  </a:cubicBezTo>
                  <a:cubicBezTo>
                    <a:pt x="48490" y="5513"/>
                    <a:pt x="48476" y="5512"/>
                    <a:pt x="48461" y="5512"/>
                  </a:cubicBezTo>
                  <a:cubicBezTo>
                    <a:pt x="47796" y="5512"/>
                    <a:pt x="46528" y="7575"/>
                    <a:pt x="45796" y="7850"/>
                  </a:cubicBezTo>
                  <a:cubicBezTo>
                    <a:pt x="45531" y="7949"/>
                    <a:pt x="45196" y="7978"/>
                    <a:pt x="44835" y="7978"/>
                  </a:cubicBezTo>
                  <a:cubicBezTo>
                    <a:pt x="44338" y="7978"/>
                    <a:pt x="43794" y="7923"/>
                    <a:pt x="43324" y="7923"/>
                  </a:cubicBezTo>
                  <a:cubicBezTo>
                    <a:pt x="43175" y="7923"/>
                    <a:pt x="43034" y="7929"/>
                    <a:pt x="42903" y="7943"/>
                  </a:cubicBezTo>
                  <a:cubicBezTo>
                    <a:pt x="42506" y="7988"/>
                    <a:pt x="41887" y="8361"/>
                    <a:pt x="41336" y="8747"/>
                  </a:cubicBezTo>
                  <a:lnTo>
                    <a:pt x="41328" y="8767"/>
                  </a:lnTo>
                  <a:lnTo>
                    <a:pt x="41344" y="8761"/>
                  </a:lnTo>
                  <a:cubicBezTo>
                    <a:pt x="41371" y="8784"/>
                    <a:pt x="41404" y="8801"/>
                    <a:pt x="41420" y="8830"/>
                  </a:cubicBezTo>
                  <a:cubicBezTo>
                    <a:pt x="41552" y="9032"/>
                    <a:pt x="41520" y="9242"/>
                    <a:pt x="41389" y="9415"/>
                  </a:cubicBezTo>
                  <a:cubicBezTo>
                    <a:pt x="41215" y="9642"/>
                    <a:pt x="40998" y="9822"/>
                    <a:pt x="40730" y="9822"/>
                  </a:cubicBezTo>
                  <a:cubicBezTo>
                    <a:pt x="40651" y="9822"/>
                    <a:pt x="40567" y="9806"/>
                    <a:pt x="40478" y="9771"/>
                  </a:cubicBezTo>
                  <a:cubicBezTo>
                    <a:pt x="40342" y="9717"/>
                    <a:pt x="40206" y="9695"/>
                    <a:pt x="40066" y="9681"/>
                  </a:cubicBezTo>
                  <a:lnTo>
                    <a:pt x="38751" y="10284"/>
                  </a:lnTo>
                  <a:cubicBezTo>
                    <a:pt x="38779" y="10304"/>
                    <a:pt x="38801" y="10325"/>
                    <a:pt x="38797" y="10345"/>
                  </a:cubicBezTo>
                  <a:cubicBezTo>
                    <a:pt x="38787" y="10404"/>
                    <a:pt x="38759" y="10484"/>
                    <a:pt x="38715" y="10509"/>
                  </a:cubicBezTo>
                  <a:cubicBezTo>
                    <a:pt x="38343" y="10707"/>
                    <a:pt x="37976" y="10915"/>
                    <a:pt x="37590" y="11083"/>
                  </a:cubicBezTo>
                  <a:cubicBezTo>
                    <a:pt x="37301" y="11206"/>
                    <a:pt x="37006" y="11305"/>
                    <a:pt x="36727" y="11467"/>
                  </a:cubicBezTo>
                  <a:cubicBezTo>
                    <a:pt x="36458" y="11624"/>
                    <a:pt x="36145" y="11693"/>
                    <a:pt x="35789" y="11707"/>
                  </a:cubicBezTo>
                  <a:cubicBezTo>
                    <a:pt x="35693" y="11650"/>
                    <a:pt x="35571" y="11582"/>
                    <a:pt x="35457" y="11506"/>
                  </a:cubicBezTo>
                  <a:cubicBezTo>
                    <a:pt x="35358" y="11437"/>
                    <a:pt x="35389" y="11193"/>
                    <a:pt x="35495" y="11140"/>
                  </a:cubicBezTo>
                  <a:cubicBezTo>
                    <a:pt x="35525" y="11126"/>
                    <a:pt x="35551" y="11083"/>
                    <a:pt x="35581" y="11080"/>
                  </a:cubicBezTo>
                  <a:cubicBezTo>
                    <a:pt x="35667" y="11076"/>
                    <a:pt x="35747" y="11054"/>
                    <a:pt x="35829" y="11035"/>
                  </a:cubicBezTo>
                  <a:lnTo>
                    <a:pt x="35825" y="11030"/>
                  </a:lnTo>
                  <a:cubicBezTo>
                    <a:pt x="35772" y="11041"/>
                    <a:pt x="35722" y="11057"/>
                    <a:pt x="35666" y="11064"/>
                  </a:cubicBezTo>
                  <a:lnTo>
                    <a:pt x="35740" y="10905"/>
                  </a:lnTo>
                  <a:lnTo>
                    <a:pt x="35664" y="10790"/>
                  </a:lnTo>
                  <a:lnTo>
                    <a:pt x="36420" y="9470"/>
                  </a:lnTo>
                  <a:cubicBezTo>
                    <a:pt x="36382" y="9263"/>
                    <a:pt x="36351" y="9054"/>
                    <a:pt x="36307" y="8846"/>
                  </a:cubicBezTo>
                  <a:cubicBezTo>
                    <a:pt x="36280" y="8715"/>
                    <a:pt x="36147" y="8628"/>
                    <a:pt x="36009" y="8628"/>
                  </a:cubicBezTo>
                  <a:cubicBezTo>
                    <a:pt x="35966" y="8628"/>
                    <a:pt x="35923" y="8637"/>
                    <a:pt x="35882" y="8655"/>
                  </a:cubicBezTo>
                  <a:cubicBezTo>
                    <a:pt x="35785" y="8698"/>
                    <a:pt x="35694" y="8755"/>
                    <a:pt x="35610" y="8817"/>
                  </a:cubicBezTo>
                  <a:cubicBezTo>
                    <a:pt x="35571" y="8845"/>
                    <a:pt x="35535" y="8862"/>
                    <a:pt x="35503" y="8862"/>
                  </a:cubicBezTo>
                  <a:cubicBezTo>
                    <a:pt x="35476" y="8862"/>
                    <a:pt x="35452" y="8850"/>
                    <a:pt x="35429" y="8823"/>
                  </a:cubicBezTo>
                  <a:cubicBezTo>
                    <a:pt x="35413" y="8803"/>
                    <a:pt x="35410" y="8751"/>
                    <a:pt x="35424" y="8731"/>
                  </a:cubicBezTo>
                  <a:cubicBezTo>
                    <a:pt x="35529" y="8589"/>
                    <a:pt x="35645" y="8454"/>
                    <a:pt x="35746" y="8310"/>
                  </a:cubicBezTo>
                  <a:cubicBezTo>
                    <a:pt x="35944" y="8028"/>
                    <a:pt x="35987" y="7721"/>
                    <a:pt x="35852" y="7402"/>
                  </a:cubicBezTo>
                  <a:cubicBezTo>
                    <a:pt x="35798" y="7276"/>
                    <a:pt x="35729" y="7141"/>
                    <a:pt x="35628" y="7052"/>
                  </a:cubicBezTo>
                  <a:cubicBezTo>
                    <a:pt x="35470" y="6914"/>
                    <a:pt x="35274" y="6817"/>
                    <a:pt x="35107" y="6686"/>
                  </a:cubicBezTo>
                  <a:cubicBezTo>
                    <a:pt x="35036" y="6629"/>
                    <a:pt x="34991" y="6538"/>
                    <a:pt x="34939" y="6458"/>
                  </a:cubicBezTo>
                  <a:cubicBezTo>
                    <a:pt x="34928" y="6462"/>
                    <a:pt x="34918" y="6467"/>
                    <a:pt x="34905" y="6471"/>
                  </a:cubicBezTo>
                  <a:cubicBezTo>
                    <a:pt x="34901" y="6469"/>
                    <a:pt x="34899" y="6465"/>
                    <a:pt x="34896" y="6462"/>
                  </a:cubicBezTo>
                  <a:cubicBezTo>
                    <a:pt x="34704" y="6599"/>
                    <a:pt x="34545" y="6766"/>
                    <a:pt x="34411" y="6962"/>
                  </a:cubicBezTo>
                  <a:cubicBezTo>
                    <a:pt x="34311" y="7108"/>
                    <a:pt x="34182" y="7227"/>
                    <a:pt x="33988" y="7247"/>
                  </a:cubicBezTo>
                  <a:cubicBezTo>
                    <a:pt x="33753" y="7270"/>
                    <a:pt x="33599" y="7418"/>
                    <a:pt x="33502" y="7612"/>
                  </a:cubicBezTo>
                  <a:cubicBezTo>
                    <a:pt x="33200" y="8213"/>
                    <a:pt x="32941" y="8831"/>
                    <a:pt x="32971" y="9522"/>
                  </a:cubicBezTo>
                  <a:cubicBezTo>
                    <a:pt x="33002" y="10197"/>
                    <a:pt x="32659" y="10654"/>
                    <a:pt x="32150" y="11027"/>
                  </a:cubicBezTo>
                  <a:cubicBezTo>
                    <a:pt x="32110" y="11056"/>
                    <a:pt x="32062" y="11069"/>
                    <a:pt x="32014" y="11069"/>
                  </a:cubicBezTo>
                  <a:cubicBezTo>
                    <a:pt x="31890" y="11069"/>
                    <a:pt x="31761" y="10983"/>
                    <a:pt x="31741" y="10855"/>
                  </a:cubicBezTo>
                  <a:cubicBezTo>
                    <a:pt x="31648" y="10253"/>
                    <a:pt x="31629" y="9655"/>
                    <a:pt x="31948" y="9105"/>
                  </a:cubicBezTo>
                  <a:cubicBezTo>
                    <a:pt x="32144" y="8765"/>
                    <a:pt x="32202" y="8378"/>
                    <a:pt x="32347" y="8019"/>
                  </a:cubicBezTo>
                  <a:cubicBezTo>
                    <a:pt x="32414" y="7856"/>
                    <a:pt x="32408" y="7678"/>
                    <a:pt x="32328" y="7505"/>
                  </a:cubicBezTo>
                  <a:cubicBezTo>
                    <a:pt x="32302" y="7451"/>
                    <a:pt x="32328" y="7371"/>
                    <a:pt x="32338" y="7305"/>
                  </a:cubicBezTo>
                  <a:cubicBezTo>
                    <a:pt x="32344" y="7272"/>
                    <a:pt x="32367" y="7239"/>
                    <a:pt x="32388" y="7214"/>
                  </a:cubicBezTo>
                  <a:cubicBezTo>
                    <a:pt x="33253" y="6259"/>
                    <a:pt x="33034" y="6380"/>
                    <a:pt x="34248" y="6208"/>
                  </a:cubicBezTo>
                  <a:cubicBezTo>
                    <a:pt x="34282" y="6203"/>
                    <a:pt x="34315" y="6201"/>
                    <a:pt x="34347" y="6201"/>
                  </a:cubicBezTo>
                  <a:cubicBezTo>
                    <a:pt x="34578" y="6201"/>
                    <a:pt x="34729" y="6328"/>
                    <a:pt x="34894" y="6461"/>
                  </a:cubicBezTo>
                  <a:cubicBezTo>
                    <a:pt x="34905" y="6455"/>
                    <a:pt x="34914" y="6445"/>
                    <a:pt x="34925" y="6436"/>
                  </a:cubicBezTo>
                  <a:cubicBezTo>
                    <a:pt x="34929" y="6444"/>
                    <a:pt x="34934" y="6452"/>
                    <a:pt x="34939" y="6458"/>
                  </a:cubicBezTo>
                  <a:cubicBezTo>
                    <a:pt x="35129" y="6399"/>
                    <a:pt x="35323" y="6345"/>
                    <a:pt x="35509" y="6273"/>
                  </a:cubicBezTo>
                  <a:cubicBezTo>
                    <a:pt x="35564" y="6251"/>
                    <a:pt x="35592" y="6168"/>
                    <a:pt x="35633" y="6114"/>
                  </a:cubicBezTo>
                  <a:cubicBezTo>
                    <a:pt x="35636" y="6110"/>
                    <a:pt x="35639" y="6106"/>
                    <a:pt x="35642" y="6102"/>
                  </a:cubicBezTo>
                  <a:lnTo>
                    <a:pt x="35642" y="6102"/>
                  </a:lnTo>
                  <a:lnTo>
                    <a:pt x="35643" y="6102"/>
                  </a:lnTo>
                  <a:cubicBezTo>
                    <a:pt x="35658" y="6082"/>
                    <a:pt x="35676" y="6056"/>
                    <a:pt x="35693" y="6033"/>
                  </a:cubicBezTo>
                  <a:lnTo>
                    <a:pt x="35693" y="6033"/>
                  </a:lnTo>
                  <a:cubicBezTo>
                    <a:pt x="35675" y="6056"/>
                    <a:pt x="35658" y="6081"/>
                    <a:pt x="35642" y="6102"/>
                  </a:cubicBezTo>
                  <a:lnTo>
                    <a:pt x="35642" y="6102"/>
                  </a:lnTo>
                  <a:lnTo>
                    <a:pt x="34137" y="5379"/>
                  </a:lnTo>
                  <a:cubicBezTo>
                    <a:pt x="34289" y="5367"/>
                    <a:pt x="34442" y="5362"/>
                    <a:pt x="34592" y="5344"/>
                  </a:cubicBezTo>
                  <a:lnTo>
                    <a:pt x="34592" y="5344"/>
                  </a:lnTo>
                  <a:cubicBezTo>
                    <a:pt x="34311" y="5376"/>
                    <a:pt x="34021" y="5360"/>
                    <a:pt x="33750" y="5426"/>
                  </a:cubicBezTo>
                  <a:cubicBezTo>
                    <a:pt x="33660" y="5448"/>
                    <a:pt x="33577" y="5460"/>
                    <a:pt x="33498" y="5460"/>
                  </a:cubicBezTo>
                  <a:cubicBezTo>
                    <a:pt x="33263" y="5460"/>
                    <a:pt x="33074" y="5357"/>
                    <a:pt x="32916" y="5136"/>
                  </a:cubicBezTo>
                  <a:cubicBezTo>
                    <a:pt x="32876" y="5080"/>
                    <a:pt x="32811" y="5042"/>
                    <a:pt x="32755" y="4999"/>
                  </a:cubicBezTo>
                  <a:cubicBezTo>
                    <a:pt x="32682" y="4938"/>
                    <a:pt x="32524" y="4946"/>
                    <a:pt x="32553" y="4816"/>
                  </a:cubicBezTo>
                  <a:cubicBezTo>
                    <a:pt x="32566" y="4760"/>
                    <a:pt x="32608" y="4710"/>
                    <a:pt x="32651" y="4661"/>
                  </a:cubicBezTo>
                  <a:lnTo>
                    <a:pt x="32651" y="4661"/>
                  </a:lnTo>
                  <a:lnTo>
                    <a:pt x="32652" y="4661"/>
                  </a:lnTo>
                  <a:cubicBezTo>
                    <a:pt x="32681" y="4628"/>
                    <a:pt x="32710" y="4598"/>
                    <a:pt x="32733" y="4564"/>
                  </a:cubicBezTo>
                  <a:lnTo>
                    <a:pt x="32733" y="4564"/>
                  </a:lnTo>
                  <a:cubicBezTo>
                    <a:pt x="32709" y="4598"/>
                    <a:pt x="32680" y="4629"/>
                    <a:pt x="32651" y="4661"/>
                  </a:cubicBezTo>
                  <a:lnTo>
                    <a:pt x="32651" y="4661"/>
                  </a:lnTo>
                  <a:lnTo>
                    <a:pt x="32216" y="4451"/>
                  </a:lnTo>
                  <a:cubicBezTo>
                    <a:pt x="31816" y="4758"/>
                    <a:pt x="31354" y="4917"/>
                    <a:pt x="30883" y="5072"/>
                  </a:cubicBezTo>
                  <a:cubicBezTo>
                    <a:pt x="30754" y="5115"/>
                    <a:pt x="30637" y="5151"/>
                    <a:pt x="30530" y="5151"/>
                  </a:cubicBezTo>
                  <a:cubicBezTo>
                    <a:pt x="30391" y="5151"/>
                    <a:pt x="30268" y="5092"/>
                    <a:pt x="30150" y="4914"/>
                  </a:cubicBezTo>
                  <a:cubicBezTo>
                    <a:pt x="30064" y="4785"/>
                    <a:pt x="29925" y="4777"/>
                    <a:pt x="29782" y="4777"/>
                  </a:cubicBezTo>
                  <a:cubicBezTo>
                    <a:pt x="29763" y="4777"/>
                    <a:pt x="29743" y="4778"/>
                    <a:pt x="29723" y="4778"/>
                  </a:cubicBezTo>
                  <a:cubicBezTo>
                    <a:pt x="29678" y="4778"/>
                    <a:pt x="29634" y="4777"/>
                    <a:pt x="29591" y="4772"/>
                  </a:cubicBezTo>
                  <a:cubicBezTo>
                    <a:pt x="29586" y="4779"/>
                    <a:pt x="29581" y="4785"/>
                    <a:pt x="29576" y="4793"/>
                  </a:cubicBezTo>
                  <a:cubicBezTo>
                    <a:pt x="29560" y="4795"/>
                    <a:pt x="29541" y="4799"/>
                    <a:pt x="29525" y="4801"/>
                  </a:cubicBezTo>
                  <a:cubicBezTo>
                    <a:pt x="29534" y="4791"/>
                    <a:pt x="29546" y="4779"/>
                    <a:pt x="29553" y="4769"/>
                  </a:cubicBezTo>
                  <a:cubicBezTo>
                    <a:pt x="29566" y="4770"/>
                    <a:pt x="29580" y="4770"/>
                    <a:pt x="29591" y="4772"/>
                  </a:cubicBezTo>
                  <a:cubicBezTo>
                    <a:pt x="29840" y="4372"/>
                    <a:pt x="30213" y="4128"/>
                    <a:pt x="30643" y="3967"/>
                  </a:cubicBezTo>
                  <a:cubicBezTo>
                    <a:pt x="30761" y="3922"/>
                    <a:pt x="30880" y="3881"/>
                    <a:pt x="31001" y="3836"/>
                  </a:cubicBezTo>
                  <a:lnTo>
                    <a:pt x="28857" y="2631"/>
                  </a:lnTo>
                  <a:cubicBezTo>
                    <a:pt x="28263" y="2360"/>
                    <a:pt x="27825" y="2153"/>
                    <a:pt x="27825" y="2153"/>
                  </a:cubicBezTo>
                  <a:lnTo>
                    <a:pt x="24417" y="1694"/>
                  </a:lnTo>
                  <a:lnTo>
                    <a:pt x="4410" y="1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66">
              <a:extLst>
                <a:ext uri="{FF2B5EF4-FFF2-40B4-BE49-F238E27FC236}">
                  <a16:creationId xmlns:a16="http://schemas.microsoft.com/office/drawing/2014/main" id="{7AF5BA5C-D29D-4C96-9A25-C6E268147FC0}"/>
                </a:ext>
              </a:extLst>
            </p:cNvPr>
            <p:cNvSpPr/>
            <p:nvPr/>
          </p:nvSpPr>
          <p:spPr>
            <a:xfrm>
              <a:off x="1962955" y="3032873"/>
              <a:ext cx="462" cy="4393"/>
            </a:xfrm>
            <a:custGeom>
              <a:avLst/>
              <a:gdLst/>
              <a:ahLst/>
              <a:cxnLst/>
              <a:rect l="l" t="t" r="r" b="b"/>
              <a:pathLst>
                <a:path w="30" h="285" extrusionOk="0">
                  <a:moveTo>
                    <a:pt x="30" y="0"/>
                  </a:moveTo>
                  <a:lnTo>
                    <a:pt x="30" y="0"/>
                  </a:lnTo>
                  <a:cubicBezTo>
                    <a:pt x="12" y="80"/>
                    <a:pt x="1" y="163"/>
                    <a:pt x="7" y="239"/>
                  </a:cubicBezTo>
                  <a:lnTo>
                    <a:pt x="7" y="239"/>
                  </a:lnTo>
                  <a:cubicBezTo>
                    <a:pt x="5" y="200"/>
                    <a:pt x="7" y="159"/>
                    <a:pt x="9" y="119"/>
                  </a:cubicBezTo>
                  <a:cubicBezTo>
                    <a:pt x="15" y="82"/>
                    <a:pt x="28" y="38"/>
                    <a:pt x="30" y="0"/>
                  </a:cubicBezTo>
                  <a:close/>
                  <a:moveTo>
                    <a:pt x="7" y="239"/>
                  </a:moveTo>
                  <a:cubicBezTo>
                    <a:pt x="8" y="254"/>
                    <a:pt x="10" y="270"/>
                    <a:pt x="14" y="284"/>
                  </a:cubicBezTo>
                  <a:cubicBezTo>
                    <a:pt x="11" y="269"/>
                    <a:pt x="9" y="254"/>
                    <a:pt x="7" y="239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66">
              <a:extLst>
                <a:ext uri="{FF2B5EF4-FFF2-40B4-BE49-F238E27FC236}">
                  <a16:creationId xmlns:a16="http://schemas.microsoft.com/office/drawing/2014/main" id="{5B8C6E0B-EF15-465C-B408-F7CFB0D1D5B7}"/>
                </a:ext>
              </a:extLst>
            </p:cNvPr>
            <p:cNvSpPr/>
            <p:nvPr/>
          </p:nvSpPr>
          <p:spPr>
            <a:xfrm>
              <a:off x="1988819" y="3030453"/>
              <a:ext cx="2497" cy="2605"/>
            </a:xfrm>
            <a:custGeom>
              <a:avLst/>
              <a:gdLst/>
              <a:ahLst/>
              <a:cxnLst/>
              <a:rect l="l" t="t" r="r" b="b"/>
              <a:pathLst>
                <a:path w="162" h="169" extrusionOk="0">
                  <a:moveTo>
                    <a:pt x="161" y="1"/>
                  </a:moveTo>
                  <a:cubicBezTo>
                    <a:pt x="104" y="45"/>
                    <a:pt x="51" y="100"/>
                    <a:pt x="0" y="169"/>
                  </a:cubicBezTo>
                  <a:cubicBezTo>
                    <a:pt x="51" y="100"/>
                    <a:pt x="107" y="47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3;p66">
              <a:extLst>
                <a:ext uri="{FF2B5EF4-FFF2-40B4-BE49-F238E27FC236}">
                  <a16:creationId xmlns:a16="http://schemas.microsoft.com/office/drawing/2014/main" id="{8ECEFF8C-57AC-4BBD-AB8F-BF558E3530C9}"/>
                </a:ext>
              </a:extLst>
            </p:cNvPr>
            <p:cNvSpPr/>
            <p:nvPr/>
          </p:nvSpPr>
          <p:spPr>
            <a:xfrm>
              <a:off x="1619445" y="3276053"/>
              <a:ext cx="447" cy="462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2" y="0"/>
                  </a:moveTo>
                  <a:lnTo>
                    <a:pt x="22" y="0"/>
                  </a:lnTo>
                  <a:cubicBezTo>
                    <a:pt x="17" y="3"/>
                    <a:pt x="10" y="6"/>
                    <a:pt x="4" y="8"/>
                  </a:cubicBezTo>
                  <a:cubicBezTo>
                    <a:pt x="4" y="15"/>
                    <a:pt x="2" y="19"/>
                    <a:pt x="1" y="23"/>
                  </a:cubicBezTo>
                  <a:cubicBezTo>
                    <a:pt x="10" y="26"/>
                    <a:pt x="18" y="26"/>
                    <a:pt x="28" y="29"/>
                  </a:cubicBezTo>
                  <a:cubicBezTo>
                    <a:pt x="28" y="19"/>
                    <a:pt x="21" y="13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4;p66">
              <a:extLst>
                <a:ext uri="{FF2B5EF4-FFF2-40B4-BE49-F238E27FC236}">
                  <a16:creationId xmlns:a16="http://schemas.microsoft.com/office/drawing/2014/main" id="{B38D716F-9DDF-4A81-9CD0-9985CA772330}"/>
                </a:ext>
              </a:extLst>
            </p:cNvPr>
            <p:cNvSpPr/>
            <p:nvPr/>
          </p:nvSpPr>
          <p:spPr>
            <a:xfrm>
              <a:off x="1779362" y="3317053"/>
              <a:ext cx="6874" cy="9186"/>
            </a:xfrm>
            <a:custGeom>
              <a:avLst/>
              <a:gdLst/>
              <a:ahLst/>
              <a:cxnLst/>
              <a:rect l="l" t="t" r="r" b="b"/>
              <a:pathLst>
                <a:path w="446" h="596" extrusionOk="0">
                  <a:moveTo>
                    <a:pt x="166" y="1"/>
                  </a:moveTo>
                  <a:cubicBezTo>
                    <a:pt x="137" y="8"/>
                    <a:pt x="88" y="12"/>
                    <a:pt x="81" y="29"/>
                  </a:cubicBezTo>
                  <a:cubicBezTo>
                    <a:pt x="0" y="232"/>
                    <a:pt x="44" y="418"/>
                    <a:pt x="167" y="588"/>
                  </a:cubicBezTo>
                  <a:cubicBezTo>
                    <a:pt x="171" y="593"/>
                    <a:pt x="184" y="596"/>
                    <a:pt x="198" y="596"/>
                  </a:cubicBezTo>
                  <a:cubicBezTo>
                    <a:pt x="220" y="596"/>
                    <a:pt x="249" y="590"/>
                    <a:pt x="262" y="579"/>
                  </a:cubicBezTo>
                  <a:cubicBezTo>
                    <a:pt x="445" y="440"/>
                    <a:pt x="391" y="121"/>
                    <a:pt x="166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5;p66">
              <a:extLst>
                <a:ext uri="{FF2B5EF4-FFF2-40B4-BE49-F238E27FC236}">
                  <a16:creationId xmlns:a16="http://schemas.microsoft.com/office/drawing/2014/main" id="{D32A771D-5937-40BE-ACA9-037BC0A45E18}"/>
                </a:ext>
              </a:extLst>
            </p:cNvPr>
            <p:cNvSpPr/>
            <p:nvPr/>
          </p:nvSpPr>
          <p:spPr>
            <a:xfrm>
              <a:off x="1770299" y="3357668"/>
              <a:ext cx="3992" cy="4655"/>
            </a:xfrm>
            <a:custGeom>
              <a:avLst/>
              <a:gdLst/>
              <a:ahLst/>
              <a:cxnLst/>
              <a:rect l="l" t="t" r="r" b="b"/>
              <a:pathLst>
                <a:path w="259" h="302" extrusionOk="0">
                  <a:moveTo>
                    <a:pt x="145" y="0"/>
                  </a:moveTo>
                  <a:cubicBezTo>
                    <a:pt x="102" y="42"/>
                    <a:pt x="36" y="78"/>
                    <a:pt x="23" y="128"/>
                  </a:cubicBezTo>
                  <a:cubicBezTo>
                    <a:pt x="0" y="215"/>
                    <a:pt x="69" y="302"/>
                    <a:pt x="132" y="302"/>
                  </a:cubicBezTo>
                  <a:cubicBezTo>
                    <a:pt x="145" y="302"/>
                    <a:pt x="158" y="298"/>
                    <a:pt x="169" y="290"/>
                  </a:cubicBezTo>
                  <a:cubicBezTo>
                    <a:pt x="214" y="261"/>
                    <a:pt x="230" y="193"/>
                    <a:pt x="258" y="142"/>
                  </a:cubicBezTo>
                  <a:cubicBezTo>
                    <a:pt x="221" y="96"/>
                    <a:pt x="182" y="48"/>
                    <a:pt x="145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66">
              <a:extLst>
                <a:ext uri="{FF2B5EF4-FFF2-40B4-BE49-F238E27FC236}">
                  <a16:creationId xmlns:a16="http://schemas.microsoft.com/office/drawing/2014/main" id="{0406DF9D-CA49-43E5-9EB7-FA86D1168926}"/>
                </a:ext>
              </a:extLst>
            </p:cNvPr>
            <p:cNvSpPr/>
            <p:nvPr/>
          </p:nvSpPr>
          <p:spPr>
            <a:xfrm>
              <a:off x="1801419" y="3354061"/>
              <a:ext cx="2867" cy="3529"/>
            </a:xfrm>
            <a:custGeom>
              <a:avLst/>
              <a:gdLst/>
              <a:ahLst/>
              <a:cxnLst/>
              <a:rect l="l" t="t" r="r" b="b"/>
              <a:pathLst>
                <a:path w="186" h="229" extrusionOk="0">
                  <a:moveTo>
                    <a:pt x="50" y="0"/>
                  </a:moveTo>
                  <a:cubicBezTo>
                    <a:pt x="33" y="53"/>
                    <a:pt x="10" y="109"/>
                    <a:pt x="3" y="167"/>
                  </a:cubicBezTo>
                  <a:cubicBezTo>
                    <a:pt x="0" y="184"/>
                    <a:pt x="42" y="224"/>
                    <a:pt x="68" y="227"/>
                  </a:cubicBezTo>
                  <a:cubicBezTo>
                    <a:pt x="76" y="228"/>
                    <a:pt x="84" y="229"/>
                    <a:pt x="91" y="229"/>
                  </a:cubicBezTo>
                  <a:cubicBezTo>
                    <a:pt x="152" y="229"/>
                    <a:pt x="185" y="188"/>
                    <a:pt x="185" y="119"/>
                  </a:cubicBezTo>
                  <a:cubicBezTo>
                    <a:pt x="141" y="79"/>
                    <a:pt x="96" y="39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66">
              <a:extLst>
                <a:ext uri="{FF2B5EF4-FFF2-40B4-BE49-F238E27FC236}">
                  <a16:creationId xmlns:a16="http://schemas.microsoft.com/office/drawing/2014/main" id="{8BC3CB06-8F53-46B4-B2E2-7C333158789F}"/>
                </a:ext>
              </a:extLst>
            </p:cNvPr>
            <p:cNvSpPr/>
            <p:nvPr/>
          </p:nvSpPr>
          <p:spPr>
            <a:xfrm>
              <a:off x="1804841" y="3369921"/>
              <a:ext cx="1125" cy="1002"/>
            </a:xfrm>
            <a:custGeom>
              <a:avLst/>
              <a:gdLst/>
              <a:ahLst/>
              <a:cxnLst/>
              <a:rect l="l" t="t" r="r" b="b"/>
              <a:pathLst>
                <a:path w="73" h="65" extrusionOk="0">
                  <a:moveTo>
                    <a:pt x="44" y="0"/>
                  </a:moveTo>
                  <a:cubicBezTo>
                    <a:pt x="29" y="20"/>
                    <a:pt x="12" y="36"/>
                    <a:pt x="1" y="55"/>
                  </a:cubicBezTo>
                  <a:lnTo>
                    <a:pt x="72" y="65"/>
                  </a:lnTo>
                  <a:cubicBezTo>
                    <a:pt x="65" y="43"/>
                    <a:pt x="54" y="22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66">
              <a:extLst>
                <a:ext uri="{FF2B5EF4-FFF2-40B4-BE49-F238E27FC236}">
                  <a16:creationId xmlns:a16="http://schemas.microsoft.com/office/drawing/2014/main" id="{AF945A1D-CE2D-4F74-ABE8-4A2DBB93979D}"/>
                </a:ext>
              </a:extLst>
            </p:cNvPr>
            <p:cNvSpPr/>
            <p:nvPr/>
          </p:nvSpPr>
          <p:spPr>
            <a:xfrm>
              <a:off x="2130040" y="2012463"/>
              <a:ext cx="572790" cy="730830"/>
            </a:xfrm>
            <a:custGeom>
              <a:avLst/>
              <a:gdLst/>
              <a:ahLst/>
              <a:cxnLst/>
              <a:rect l="l" t="t" r="r" b="b"/>
              <a:pathLst>
                <a:path w="37164" h="47418" extrusionOk="0">
                  <a:moveTo>
                    <a:pt x="31560" y="22909"/>
                  </a:moveTo>
                  <a:cubicBezTo>
                    <a:pt x="31512" y="22999"/>
                    <a:pt x="31486" y="23103"/>
                    <a:pt x="31470" y="23203"/>
                  </a:cubicBezTo>
                  <a:cubicBezTo>
                    <a:pt x="31443" y="23388"/>
                    <a:pt x="31489" y="23560"/>
                    <a:pt x="31662" y="23649"/>
                  </a:cubicBezTo>
                  <a:cubicBezTo>
                    <a:pt x="31854" y="23748"/>
                    <a:pt x="32058" y="23774"/>
                    <a:pt x="32252" y="23639"/>
                  </a:cubicBezTo>
                  <a:cubicBezTo>
                    <a:pt x="32278" y="23621"/>
                    <a:pt x="32292" y="23588"/>
                    <a:pt x="32311" y="23560"/>
                  </a:cubicBezTo>
                  <a:cubicBezTo>
                    <a:pt x="32322" y="23526"/>
                    <a:pt x="32352" y="23484"/>
                    <a:pt x="32342" y="23461"/>
                  </a:cubicBezTo>
                  <a:cubicBezTo>
                    <a:pt x="32259" y="23272"/>
                    <a:pt x="32173" y="23081"/>
                    <a:pt x="32078" y="22896"/>
                  </a:cubicBezTo>
                  <a:cubicBezTo>
                    <a:pt x="31985" y="22712"/>
                    <a:pt x="31664" y="22720"/>
                    <a:pt x="31560" y="22909"/>
                  </a:cubicBezTo>
                  <a:close/>
                  <a:moveTo>
                    <a:pt x="30460" y="20392"/>
                  </a:moveTo>
                  <a:lnTo>
                    <a:pt x="30460" y="20746"/>
                  </a:lnTo>
                  <a:cubicBezTo>
                    <a:pt x="30623" y="20561"/>
                    <a:pt x="30622" y="20533"/>
                    <a:pt x="30460" y="20392"/>
                  </a:cubicBezTo>
                  <a:close/>
                  <a:moveTo>
                    <a:pt x="32543" y="17838"/>
                  </a:moveTo>
                  <a:cubicBezTo>
                    <a:pt x="32536" y="17845"/>
                    <a:pt x="32566" y="17884"/>
                    <a:pt x="32579" y="17907"/>
                  </a:cubicBezTo>
                  <a:cubicBezTo>
                    <a:pt x="32618" y="17872"/>
                    <a:pt x="32661" y="17842"/>
                    <a:pt x="32692" y="17802"/>
                  </a:cubicBezTo>
                  <a:cubicBezTo>
                    <a:pt x="32700" y="17793"/>
                    <a:pt x="32670" y="17755"/>
                    <a:pt x="32657" y="17729"/>
                  </a:cubicBezTo>
                  <a:cubicBezTo>
                    <a:pt x="32619" y="17765"/>
                    <a:pt x="32576" y="17799"/>
                    <a:pt x="32543" y="17838"/>
                  </a:cubicBezTo>
                  <a:close/>
                  <a:moveTo>
                    <a:pt x="32995" y="14147"/>
                  </a:moveTo>
                  <a:cubicBezTo>
                    <a:pt x="32895" y="14202"/>
                    <a:pt x="32852" y="14292"/>
                    <a:pt x="32853" y="14401"/>
                  </a:cubicBezTo>
                  <a:cubicBezTo>
                    <a:pt x="32855" y="14430"/>
                    <a:pt x="32878" y="14477"/>
                    <a:pt x="32899" y="14480"/>
                  </a:cubicBezTo>
                  <a:cubicBezTo>
                    <a:pt x="32959" y="14492"/>
                    <a:pt x="33050" y="14509"/>
                    <a:pt x="33074" y="14480"/>
                  </a:cubicBezTo>
                  <a:cubicBezTo>
                    <a:pt x="33129" y="14406"/>
                    <a:pt x="33155" y="14307"/>
                    <a:pt x="33182" y="14246"/>
                  </a:cubicBezTo>
                  <a:cubicBezTo>
                    <a:pt x="33132" y="14124"/>
                    <a:pt x="33076" y="14104"/>
                    <a:pt x="32995" y="14147"/>
                  </a:cubicBezTo>
                  <a:close/>
                  <a:moveTo>
                    <a:pt x="24175" y="847"/>
                  </a:moveTo>
                  <a:cubicBezTo>
                    <a:pt x="24159" y="894"/>
                    <a:pt x="24186" y="917"/>
                    <a:pt x="24242" y="930"/>
                  </a:cubicBezTo>
                  <a:cubicBezTo>
                    <a:pt x="24242" y="910"/>
                    <a:pt x="24244" y="890"/>
                    <a:pt x="24236" y="874"/>
                  </a:cubicBezTo>
                  <a:cubicBezTo>
                    <a:pt x="24229" y="858"/>
                    <a:pt x="24196" y="855"/>
                    <a:pt x="24175" y="847"/>
                  </a:cubicBezTo>
                  <a:close/>
                  <a:moveTo>
                    <a:pt x="34244" y="6610"/>
                  </a:moveTo>
                  <a:cubicBezTo>
                    <a:pt x="34241" y="6558"/>
                    <a:pt x="34193" y="6506"/>
                    <a:pt x="34166" y="6456"/>
                  </a:cubicBezTo>
                  <a:cubicBezTo>
                    <a:pt x="34140" y="6509"/>
                    <a:pt x="34094" y="6564"/>
                    <a:pt x="34094" y="6617"/>
                  </a:cubicBezTo>
                  <a:cubicBezTo>
                    <a:pt x="34096" y="6670"/>
                    <a:pt x="34145" y="6721"/>
                    <a:pt x="34173" y="6773"/>
                  </a:cubicBezTo>
                  <a:cubicBezTo>
                    <a:pt x="34198" y="6717"/>
                    <a:pt x="34244" y="6664"/>
                    <a:pt x="34244" y="6610"/>
                  </a:cubicBezTo>
                  <a:close/>
                  <a:moveTo>
                    <a:pt x="6559" y="33812"/>
                  </a:moveTo>
                  <a:cubicBezTo>
                    <a:pt x="6567" y="33809"/>
                    <a:pt x="6575" y="33807"/>
                    <a:pt x="6585" y="33806"/>
                  </a:cubicBezTo>
                  <a:lnTo>
                    <a:pt x="6585" y="33787"/>
                  </a:lnTo>
                  <a:close/>
                  <a:moveTo>
                    <a:pt x="8429" y="31806"/>
                  </a:moveTo>
                  <a:cubicBezTo>
                    <a:pt x="8408" y="31719"/>
                    <a:pt x="8353" y="31688"/>
                    <a:pt x="8271" y="31719"/>
                  </a:cubicBezTo>
                  <a:cubicBezTo>
                    <a:pt x="8243" y="31732"/>
                    <a:pt x="8201" y="31761"/>
                    <a:pt x="8200" y="31783"/>
                  </a:cubicBezTo>
                  <a:cubicBezTo>
                    <a:pt x="8194" y="31841"/>
                    <a:pt x="8185" y="31932"/>
                    <a:pt x="8217" y="31955"/>
                  </a:cubicBezTo>
                  <a:cubicBezTo>
                    <a:pt x="8289" y="32005"/>
                    <a:pt x="8376" y="32034"/>
                    <a:pt x="8461" y="32067"/>
                  </a:cubicBezTo>
                  <a:cubicBezTo>
                    <a:pt x="8459" y="32012"/>
                    <a:pt x="8459" y="31956"/>
                    <a:pt x="8455" y="31900"/>
                  </a:cubicBezTo>
                  <a:cubicBezTo>
                    <a:pt x="8451" y="31869"/>
                    <a:pt x="8438" y="31839"/>
                    <a:pt x="8429" y="31806"/>
                  </a:cubicBezTo>
                  <a:close/>
                  <a:moveTo>
                    <a:pt x="6496" y="27029"/>
                  </a:moveTo>
                  <a:cubicBezTo>
                    <a:pt x="6470" y="27086"/>
                    <a:pt x="6495" y="27129"/>
                    <a:pt x="6551" y="27162"/>
                  </a:cubicBezTo>
                  <a:cubicBezTo>
                    <a:pt x="6549" y="27103"/>
                    <a:pt x="6549" y="27043"/>
                    <a:pt x="6547" y="26984"/>
                  </a:cubicBezTo>
                  <a:cubicBezTo>
                    <a:pt x="6525" y="26998"/>
                    <a:pt x="6506" y="27011"/>
                    <a:pt x="6496" y="27029"/>
                  </a:cubicBezTo>
                  <a:close/>
                  <a:moveTo>
                    <a:pt x="7872" y="28261"/>
                  </a:moveTo>
                  <a:cubicBezTo>
                    <a:pt x="7815" y="28277"/>
                    <a:pt x="7765" y="28323"/>
                    <a:pt x="7713" y="28356"/>
                  </a:cubicBezTo>
                  <a:cubicBezTo>
                    <a:pt x="7766" y="28390"/>
                    <a:pt x="7815" y="28435"/>
                    <a:pt x="7872" y="28449"/>
                  </a:cubicBezTo>
                  <a:cubicBezTo>
                    <a:pt x="7927" y="28462"/>
                    <a:pt x="7984" y="28454"/>
                    <a:pt x="8042" y="28448"/>
                  </a:cubicBezTo>
                  <a:cubicBezTo>
                    <a:pt x="8039" y="28383"/>
                    <a:pt x="8039" y="28319"/>
                    <a:pt x="8039" y="28255"/>
                  </a:cubicBezTo>
                  <a:cubicBezTo>
                    <a:pt x="7981" y="28253"/>
                    <a:pt x="7924" y="28247"/>
                    <a:pt x="7872" y="28261"/>
                  </a:cubicBezTo>
                  <a:close/>
                  <a:moveTo>
                    <a:pt x="6927" y="6459"/>
                  </a:moveTo>
                  <a:lnTo>
                    <a:pt x="6991" y="6496"/>
                  </a:lnTo>
                  <a:lnTo>
                    <a:pt x="6991" y="6496"/>
                  </a:lnTo>
                  <a:cubicBezTo>
                    <a:pt x="7001" y="6488"/>
                    <a:pt x="7009" y="6479"/>
                    <a:pt x="7017" y="6469"/>
                  </a:cubicBezTo>
                  <a:close/>
                  <a:moveTo>
                    <a:pt x="30443" y="20792"/>
                  </a:moveTo>
                  <a:cubicBezTo>
                    <a:pt x="30448" y="20794"/>
                    <a:pt x="30455" y="20794"/>
                    <a:pt x="30463" y="20798"/>
                  </a:cubicBezTo>
                  <a:lnTo>
                    <a:pt x="30463" y="20745"/>
                  </a:lnTo>
                  <a:cubicBezTo>
                    <a:pt x="30451" y="20758"/>
                    <a:pt x="30445" y="20767"/>
                    <a:pt x="30431" y="20784"/>
                  </a:cubicBezTo>
                  <a:cubicBezTo>
                    <a:pt x="30434" y="20787"/>
                    <a:pt x="30438" y="20790"/>
                    <a:pt x="30443" y="20792"/>
                  </a:cubicBezTo>
                  <a:close/>
                  <a:moveTo>
                    <a:pt x="8042" y="28448"/>
                  </a:moveTo>
                  <a:lnTo>
                    <a:pt x="8042" y="28474"/>
                  </a:lnTo>
                  <a:cubicBezTo>
                    <a:pt x="8043" y="28469"/>
                    <a:pt x="8047" y="28469"/>
                    <a:pt x="8052" y="28468"/>
                  </a:cubicBezTo>
                  <a:cubicBezTo>
                    <a:pt x="8058" y="28461"/>
                    <a:pt x="8063" y="28452"/>
                    <a:pt x="8068" y="28443"/>
                  </a:cubicBezTo>
                  <a:cubicBezTo>
                    <a:pt x="8059" y="28446"/>
                    <a:pt x="8049" y="28446"/>
                    <a:pt x="8042" y="28448"/>
                  </a:cubicBezTo>
                  <a:close/>
                  <a:moveTo>
                    <a:pt x="7354" y="29155"/>
                  </a:moveTo>
                  <a:cubicBezTo>
                    <a:pt x="7363" y="29098"/>
                    <a:pt x="7327" y="29035"/>
                    <a:pt x="7311" y="28976"/>
                  </a:cubicBezTo>
                  <a:cubicBezTo>
                    <a:pt x="7257" y="29002"/>
                    <a:pt x="7191" y="29020"/>
                    <a:pt x="7155" y="29062"/>
                  </a:cubicBezTo>
                  <a:cubicBezTo>
                    <a:pt x="7106" y="29122"/>
                    <a:pt x="7131" y="29194"/>
                    <a:pt x="7202" y="29228"/>
                  </a:cubicBezTo>
                  <a:cubicBezTo>
                    <a:pt x="7274" y="29260"/>
                    <a:pt x="7343" y="29231"/>
                    <a:pt x="7354" y="29155"/>
                  </a:cubicBezTo>
                  <a:close/>
                  <a:moveTo>
                    <a:pt x="6572" y="26955"/>
                  </a:moveTo>
                  <a:cubicBezTo>
                    <a:pt x="6564" y="26954"/>
                    <a:pt x="6554" y="26953"/>
                    <a:pt x="6547" y="26950"/>
                  </a:cubicBezTo>
                  <a:lnTo>
                    <a:pt x="6547" y="26984"/>
                  </a:lnTo>
                  <a:cubicBezTo>
                    <a:pt x="6557" y="26978"/>
                    <a:pt x="6565" y="26973"/>
                    <a:pt x="6572" y="26968"/>
                  </a:cubicBezTo>
                  <a:cubicBezTo>
                    <a:pt x="6571" y="26964"/>
                    <a:pt x="6572" y="26961"/>
                    <a:pt x="6572" y="26955"/>
                  </a:cubicBezTo>
                  <a:close/>
                  <a:moveTo>
                    <a:pt x="36733" y="7937"/>
                  </a:moveTo>
                  <a:cubicBezTo>
                    <a:pt x="36687" y="7884"/>
                    <a:pt x="36641" y="7829"/>
                    <a:pt x="36594" y="7776"/>
                  </a:cubicBezTo>
                  <a:cubicBezTo>
                    <a:pt x="36174" y="7280"/>
                    <a:pt x="35600" y="7087"/>
                    <a:pt x="34986" y="7072"/>
                  </a:cubicBezTo>
                  <a:cubicBezTo>
                    <a:pt x="34643" y="7062"/>
                    <a:pt x="34294" y="7201"/>
                    <a:pt x="33952" y="7287"/>
                  </a:cubicBezTo>
                  <a:cubicBezTo>
                    <a:pt x="33899" y="7298"/>
                    <a:pt x="33850" y="7382"/>
                    <a:pt x="33823" y="7442"/>
                  </a:cubicBezTo>
                  <a:cubicBezTo>
                    <a:pt x="33780" y="7539"/>
                    <a:pt x="33766" y="7647"/>
                    <a:pt x="33727" y="7743"/>
                  </a:cubicBezTo>
                  <a:cubicBezTo>
                    <a:pt x="33670" y="7885"/>
                    <a:pt x="33552" y="7918"/>
                    <a:pt x="33373" y="7889"/>
                  </a:cubicBezTo>
                  <a:cubicBezTo>
                    <a:pt x="33226" y="7864"/>
                    <a:pt x="33114" y="7806"/>
                    <a:pt x="33002" y="7707"/>
                  </a:cubicBezTo>
                  <a:cubicBezTo>
                    <a:pt x="32903" y="7620"/>
                    <a:pt x="32803" y="7641"/>
                    <a:pt x="32741" y="7749"/>
                  </a:cubicBezTo>
                  <a:cubicBezTo>
                    <a:pt x="32400" y="8343"/>
                    <a:pt x="31847" y="8626"/>
                    <a:pt x="31226" y="8838"/>
                  </a:cubicBezTo>
                  <a:cubicBezTo>
                    <a:pt x="30905" y="8948"/>
                    <a:pt x="30560" y="9017"/>
                    <a:pt x="30286" y="9235"/>
                  </a:cubicBezTo>
                  <a:cubicBezTo>
                    <a:pt x="30285" y="9250"/>
                    <a:pt x="30283" y="9264"/>
                    <a:pt x="30280" y="9277"/>
                  </a:cubicBezTo>
                  <a:cubicBezTo>
                    <a:pt x="30206" y="9343"/>
                    <a:pt x="30133" y="9411"/>
                    <a:pt x="30057" y="9478"/>
                  </a:cubicBezTo>
                  <a:cubicBezTo>
                    <a:pt x="29983" y="9548"/>
                    <a:pt x="29910" y="9616"/>
                    <a:pt x="29836" y="9685"/>
                  </a:cubicBezTo>
                  <a:lnTo>
                    <a:pt x="29777" y="9723"/>
                  </a:lnTo>
                  <a:lnTo>
                    <a:pt x="29820" y="9672"/>
                  </a:lnTo>
                  <a:cubicBezTo>
                    <a:pt x="29890" y="9600"/>
                    <a:pt x="29962" y="9525"/>
                    <a:pt x="30032" y="9451"/>
                  </a:cubicBezTo>
                  <a:cubicBezTo>
                    <a:pt x="30107" y="9386"/>
                    <a:pt x="30183" y="9320"/>
                    <a:pt x="30257" y="9254"/>
                  </a:cubicBezTo>
                  <a:cubicBezTo>
                    <a:pt x="30266" y="9246"/>
                    <a:pt x="30277" y="9241"/>
                    <a:pt x="30286" y="9234"/>
                  </a:cubicBezTo>
                  <a:cubicBezTo>
                    <a:pt x="30300" y="9141"/>
                    <a:pt x="30300" y="9035"/>
                    <a:pt x="30352" y="8976"/>
                  </a:cubicBezTo>
                  <a:cubicBezTo>
                    <a:pt x="30587" y="8715"/>
                    <a:pt x="30811" y="8446"/>
                    <a:pt x="31173" y="8323"/>
                  </a:cubicBezTo>
                  <a:cubicBezTo>
                    <a:pt x="31560" y="8191"/>
                    <a:pt x="31820" y="7900"/>
                    <a:pt x="31959" y="7509"/>
                  </a:cubicBezTo>
                  <a:cubicBezTo>
                    <a:pt x="31995" y="7410"/>
                    <a:pt x="32044" y="7316"/>
                    <a:pt x="32084" y="7217"/>
                  </a:cubicBezTo>
                  <a:cubicBezTo>
                    <a:pt x="32416" y="6393"/>
                    <a:pt x="32012" y="6218"/>
                    <a:pt x="31375" y="6277"/>
                  </a:cubicBezTo>
                  <a:cubicBezTo>
                    <a:pt x="31341" y="6280"/>
                    <a:pt x="31299" y="6280"/>
                    <a:pt x="31270" y="6298"/>
                  </a:cubicBezTo>
                  <a:cubicBezTo>
                    <a:pt x="31212" y="6335"/>
                    <a:pt x="31137" y="6371"/>
                    <a:pt x="31110" y="6427"/>
                  </a:cubicBezTo>
                  <a:cubicBezTo>
                    <a:pt x="31039" y="6588"/>
                    <a:pt x="30995" y="6763"/>
                    <a:pt x="30930" y="6925"/>
                  </a:cubicBezTo>
                  <a:cubicBezTo>
                    <a:pt x="30846" y="7139"/>
                    <a:pt x="30649" y="7265"/>
                    <a:pt x="30434" y="7260"/>
                  </a:cubicBezTo>
                  <a:cubicBezTo>
                    <a:pt x="30398" y="7258"/>
                    <a:pt x="30358" y="7274"/>
                    <a:pt x="30329" y="7261"/>
                  </a:cubicBezTo>
                  <a:cubicBezTo>
                    <a:pt x="29950" y="7099"/>
                    <a:pt x="29569" y="7205"/>
                    <a:pt x="29188" y="7231"/>
                  </a:cubicBezTo>
                  <a:cubicBezTo>
                    <a:pt x="29168" y="7232"/>
                    <a:pt x="29131" y="7185"/>
                    <a:pt x="29130" y="7159"/>
                  </a:cubicBezTo>
                  <a:cubicBezTo>
                    <a:pt x="29125" y="7130"/>
                    <a:pt x="29141" y="7073"/>
                    <a:pt x="29163" y="7066"/>
                  </a:cubicBezTo>
                  <a:cubicBezTo>
                    <a:pt x="29361" y="6990"/>
                    <a:pt x="29563" y="6931"/>
                    <a:pt x="29758" y="6852"/>
                  </a:cubicBezTo>
                  <a:cubicBezTo>
                    <a:pt x="29930" y="6782"/>
                    <a:pt x="30038" y="6645"/>
                    <a:pt x="30100" y="6467"/>
                  </a:cubicBezTo>
                  <a:cubicBezTo>
                    <a:pt x="30138" y="6351"/>
                    <a:pt x="30055" y="6143"/>
                    <a:pt x="29940" y="6116"/>
                  </a:cubicBezTo>
                  <a:cubicBezTo>
                    <a:pt x="29698" y="6059"/>
                    <a:pt x="29458" y="6001"/>
                    <a:pt x="29213" y="5954"/>
                  </a:cubicBezTo>
                  <a:cubicBezTo>
                    <a:pt x="28147" y="5740"/>
                    <a:pt x="27772" y="5776"/>
                    <a:pt x="26732" y="6186"/>
                  </a:cubicBezTo>
                  <a:cubicBezTo>
                    <a:pt x="26598" y="6238"/>
                    <a:pt x="26475" y="6313"/>
                    <a:pt x="26341" y="6360"/>
                  </a:cubicBezTo>
                  <a:cubicBezTo>
                    <a:pt x="26143" y="6432"/>
                    <a:pt x="25938" y="6500"/>
                    <a:pt x="25734" y="6551"/>
                  </a:cubicBezTo>
                  <a:cubicBezTo>
                    <a:pt x="25703" y="6559"/>
                    <a:pt x="25643" y="6478"/>
                    <a:pt x="25610" y="6429"/>
                  </a:cubicBezTo>
                  <a:cubicBezTo>
                    <a:pt x="25600" y="6413"/>
                    <a:pt x="25620" y="6353"/>
                    <a:pt x="25638" y="6338"/>
                  </a:cubicBezTo>
                  <a:cubicBezTo>
                    <a:pt x="25757" y="6264"/>
                    <a:pt x="25874" y="6180"/>
                    <a:pt x="26003" y="6130"/>
                  </a:cubicBezTo>
                  <a:cubicBezTo>
                    <a:pt x="26366" y="5987"/>
                    <a:pt x="26748" y="5885"/>
                    <a:pt x="27098" y="5717"/>
                  </a:cubicBezTo>
                  <a:cubicBezTo>
                    <a:pt x="27739" y="5408"/>
                    <a:pt x="28396" y="5363"/>
                    <a:pt x="29064" y="5568"/>
                  </a:cubicBezTo>
                  <a:cubicBezTo>
                    <a:pt x="29517" y="5706"/>
                    <a:pt x="29972" y="5707"/>
                    <a:pt x="30431" y="5665"/>
                  </a:cubicBezTo>
                  <a:cubicBezTo>
                    <a:pt x="30854" y="5627"/>
                    <a:pt x="31273" y="5533"/>
                    <a:pt x="31698" y="5503"/>
                  </a:cubicBezTo>
                  <a:cubicBezTo>
                    <a:pt x="32193" y="5467"/>
                    <a:pt x="32550" y="5179"/>
                    <a:pt x="32918" y="4902"/>
                  </a:cubicBezTo>
                  <a:cubicBezTo>
                    <a:pt x="33107" y="4761"/>
                    <a:pt x="33122" y="4370"/>
                    <a:pt x="32949" y="4233"/>
                  </a:cubicBezTo>
                  <a:cubicBezTo>
                    <a:pt x="32701" y="4037"/>
                    <a:pt x="32447" y="3840"/>
                    <a:pt x="32185" y="3661"/>
                  </a:cubicBezTo>
                  <a:cubicBezTo>
                    <a:pt x="31755" y="3371"/>
                    <a:pt x="31303" y="3212"/>
                    <a:pt x="30793" y="3466"/>
                  </a:cubicBezTo>
                  <a:cubicBezTo>
                    <a:pt x="30735" y="3493"/>
                    <a:pt x="30652" y="3481"/>
                    <a:pt x="30582" y="3477"/>
                  </a:cubicBezTo>
                  <a:cubicBezTo>
                    <a:pt x="30553" y="3474"/>
                    <a:pt x="30517" y="3444"/>
                    <a:pt x="30503" y="3417"/>
                  </a:cubicBezTo>
                  <a:cubicBezTo>
                    <a:pt x="30496" y="3405"/>
                    <a:pt x="30523" y="3357"/>
                    <a:pt x="30544" y="3345"/>
                  </a:cubicBezTo>
                  <a:cubicBezTo>
                    <a:pt x="30639" y="3301"/>
                    <a:pt x="30747" y="3276"/>
                    <a:pt x="30836" y="3222"/>
                  </a:cubicBezTo>
                  <a:cubicBezTo>
                    <a:pt x="31101" y="3058"/>
                    <a:pt x="31160" y="2770"/>
                    <a:pt x="30998" y="2483"/>
                  </a:cubicBezTo>
                  <a:cubicBezTo>
                    <a:pt x="30933" y="2368"/>
                    <a:pt x="30750" y="2253"/>
                    <a:pt x="30649" y="2293"/>
                  </a:cubicBezTo>
                  <a:cubicBezTo>
                    <a:pt x="29982" y="2533"/>
                    <a:pt x="29333" y="2506"/>
                    <a:pt x="28678" y="2230"/>
                  </a:cubicBezTo>
                  <a:cubicBezTo>
                    <a:pt x="28492" y="2153"/>
                    <a:pt x="28257" y="2157"/>
                    <a:pt x="28049" y="2171"/>
                  </a:cubicBezTo>
                  <a:cubicBezTo>
                    <a:pt x="27804" y="2189"/>
                    <a:pt x="27560" y="2250"/>
                    <a:pt x="27320" y="2308"/>
                  </a:cubicBezTo>
                  <a:cubicBezTo>
                    <a:pt x="26976" y="2389"/>
                    <a:pt x="26638" y="2460"/>
                    <a:pt x="26277" y="2384"/>
                  </a:cubicBezTo>
                  <a:cubicBezTo>
                    <a:pt x="26032" y="2332"/>
                    <a:pt x="25789" y="2404"/>
                    <a:pt x="25565" y="2542"/>
                  </a:cubicBezTo>
                  <a:cubicBezTo>
                    <a:pt x="25483" y="2595"/>
                    <a:pt x="25364" y="2589"/>
                    <a:pt x="25261" y="2602"/>
                  </a:cubicBezTo>
                  <a:cubicBezTo>
                    <a:pt x="25232" y="2603"/>
                    <a:pt x="25192" y="2575"/>
                    <a:pt x="25175" y="2549"/>
                  </a:cubicBezTo>
                  <a:cubicBezTo>
                    <a:pt x="25162" y="2533"/>
                    <a:pt x="25172" y="2481"/>
                    <a:pt x="25186" y="2473"/>
                  </a:cubicBezTo>
                  <a:cubicBezTo>
                    <a:pt x="25307" y="2404"/>
                    <a:pt x="25427" y="2309"/>
                    <a:pt x="25557" y="2289"/>
                  </a:cubicBezTo>
                  <a:cubicBezTo>
                    <a:pt x="25836" y="2252"/>
                    <a:pt x="26141" y="2312"/>
                    <a:pt x="26402" y="2226"/>
                  </a:cubicBezTo>
                  <a:cubicBezTo>
                    <a:pt x="26920" y="2054"/>
                    <a:pt x="27451" y="2064"/>
                    <a:pt x="27977" y="2015"/>
                  </a:cubicBezTo>
                  <a:cubicBezTo>
                    <a:pt x="28401" y="1978"/>
                    <a:pt x="28827" y="1985"/>
                    <a:pt x="29243" y="2124"/>
                  </a:cubicBezTo>
                  <a:cubicBezTo>
                    <a:pt x="29645" y="2260"/>
                    <a:pt x="30006" y="2101"/>
                    <a:pt x="30345" y="1894"/>
                  </a:cubicBezTo>
                  <a:cubicBezTo>
                    <a:pt x="30385" y="1871"/>
                    <a:pt x="30410" y="1752"/>
                    <a:pt x="30387" y="1708"/>
                  </a:cubicBezTo>
                  <a:cubicBezTo>
                    <a:pt x="30168" y="1312"/>
                    <a:pt x="29804" y="1068"/>
                    <a:pt x="29389" y="970"/>
                  </a:cubicBezTo>
                  <a:cubicBezTo>
                    <a:pt x="28627" y="788"/>
                    <a:pt x="27904" y="502"/>
                    <a:pt x="27162" y="266"/>
                  </a:cubicBezTo>
                  <a:cubicBezTo>
                    <a:pt x="26828" y="160"/>
                    <a:pt x="26466" y="141"/>
                    <a:pt x="26118" y="76"/>
                  </a:cubicBezTo>
                  <a:cubicBezTo>
                    <a:pt x="25722" y="0"/>
                    <a:pt x="25359" y="230"/>
                    <a:pt x="24968" y="191"/>
                  </a:cubicBezTo>
                  <a:cubicBezTo>
                    <a:pt x="24663" y="337"/>
                    <a:pt x="24512" y="630"/>
                    <a:pt x="24323" y="881"/>
                  </a:cubicBezTo>
                  <a:cubicBezTo>
                    <a:pt x="24308" y="901"/>
                    <a:pt x="24292" y="917"/>
                    <a:pt x="24274" y="933"/>
                  </a:cubicBezTo>
                  <a:cubicBezTo>
                    <a:pt x="24261" y="932"/>
                    <a:pt x="24258" y="927"/>
                    <a:pt x="24246" y="924"/>
                  </a:cubicBezTo>
                  <a:cubicBezTo>
                    <a:pt x="24246" y="937"/>
                    <a:pt x="24249" y="947"/>
                    <a:pt x="24251" y="959"/>
                  </a:cubicBezTo>
                  <a:lnTo>
                    <a:pt x="24278" y="933"/>
                  </a:lnTo>
                  <a:cubicBezTo>
                    <a:pt x="24268" y="998"/>
                    <a:pt x="24258" y="1066"/>
                    <a:pt x="24249" y="1131"/>
                  </a:cubicBezTo>
                  <a:cubicBezTo>
                    <a:pt x="24258" y="1131"/>
                    <a:pt x="24265" y="1132"/>
                    <a:pt x="24274" y="1132"/>
                  </a:cubicBezTo>
                  <a:lnTo>
                    <a:pt x="24311" y="1200"/>
                  </a:lnTo>
                  <a:lnTo>
                    <a:pt x="24246" y="1160"/>
                  </a:lnTo>
                  <a:cubicBezTo>
                    <a:pt x="24249" y="1150"/>
                    <a:pt x="24249" y="1141"/>
                    <a:pt x="24251" y="1132"/>
                  </a:cubicBezTo>
                  <a:cubicBezTo>
                    <a:pt x="23988" y="1163"/>
                    <a:pt x="23799" y="1016"/>
                    <a:pt x="23605" y="870"/>
                  </a:cubicBezTo>
                  <a:cubicBezTo>
                    <a:pt x="23532" y="815"/>
                    <a:pt x="23472" y="827"/>
                    <a:pt x="23431" y="911"/>
                  </a:cubicBezTo>
                  <a:cubicBezTo>
                    <a:pt x="23417" y="942"/>
                    <a:pt x="23397" y="980"/>
                    <a:pt x="23403" y="1009"/>
                  </a:cubicBezTo>
                  <a:cubicBezTo>
                    <a:pt x="23424" y="1109"/>
                    <a:pt x="23453" y="1211"/>
                    <a:pt x="23486" y="1310"/>
                  </a:cubicBezTo>
                  <a:cubicBezTo>
                    <a:pt x="23515" y="1391"/>
                    <a:pt x="23510" y="1458"/>
                    <a:pt x="23440" y="1485"/>
                  </a:cubicBezTo>
                  <a:cubicBezTo>
                    <a:pt x="23378" y="1508"/>
                    <a:pt x="23298" y="1537"/>
                    <a:pt x="23242" y="1516"/>
                  </a:cubicBezTo>
                  <a:cubicBezTo>
                    <a:pt x="22945" y="1406"/>
                    <a:pt x="22658" y="1277"/>
                    <a:pt x="22405" y="1076"/>
                  </a:cubicBezTo>
                  <a:cubicBezTo>
                    <a:pt x="22219" y="927"/>
                    <a:pt x="22019" y="949"/>
                    <a:pt x="21817" y="1078"/>
                  </a:cubicBezTo>
                  <a:cubicBezTo>
                    <a:pt x="21641" y="1193"/>
                    <a:pt x="21467" y="1320"/>
                    <a:pt x="21233" y="1307"/>
                  </a:cubicBezTo>
                  <a:cubicBezTo>
                    <a:pt x="21103" y="1299"/>
                    <a:pt x="21039" y="1401"/>
                    <a:pt x="21029" y="1507"/>
                  </a:cubicBezTo>
                  <a:cubicBezTo>
                    <a:pt x="21004" y="1752"/>
                    <a:pt x="21004" y="2001"/>
                    <a:pt x="20989" y="2247"/>
                  </a:cubicBezTo>
                  <a:cubicBezTo>
                    <a:pt x="20981" y="2394"/>
                    <a:pt x="20925" y="2506"/>
                    <a:pt x="20787" y="2592"/>
                  </a:cubicBezTo>
                  <a:cubicBezTo>
                    <a:pt x="20672" y="2663"/>
                    <a:pt x="20597" y="2795"/>
                    <a:pt x="20491" y="2886"/>
                  </a:cubicBezTo>
                  <a:cubicBezTo>
                    <a:pt x="20448" y="2922"/>
                    <a:pt x="20355" y="2948"/>
                    <a:pt x="20308" y="2926"/>
                  </a:cubicBezTo>
                  <a:cubicBezTo>
                    <a:pt x="20084" y="2824"/>
                    <a:pt x="19877" y="2682"/>
                    <a:pt x="19616" y="2684"/>
                  </a:cubicBezTo>
                  <a:cubicBezTo>
                    <a:pt x="19544" y="2685"/>
                    <a:pt x="19389" y="2793"/>
                    <a:pt x="19385" y="2869"/>
                  </a:cubicBezTo>
                  <a:cubicBezTo>
                    <a:pt x="19375" y="2975"/>
                    <a:pt x="19350" y="3082"/>
                    <a:pt x="19368" y="3184"/>
                  </a:cubicBezTo>
                  <a:cubicBezTo>
                    <a:pt x="19432" y="3566"/>
                    <a:pt x="19490" y="3953"/>
                    <a:pt x="19589" y="4331"/>
                  </a:cubicBezTo>
                  <a:cubicBezTo>
                    <a:pt x="19711" y="4807"/>
                    <a:pt x="19722" y="5315"/>
                    <a:pt x="19947" y="5767"/>
                  </a:cubicBezTo>
                  <a:cubicBezTo>
                    <a:pt x="19992" y="5856"/>
                    <a:pt x="19897" y="5957"/>
                    <a:pt x="19772" y="5949"/>
                  </a:cubicBezTo>
                  <a:cubicBezTo>
                    <a:pt x="19604" y="5939"/>
                    <a:pt x="19415" y="5984"/>
                    <a:pt x="19359" y="5734"/>
                  </a:cubicBezTo>
                  <a:cubicBezTo>
                    <a:pt x="19317" y="5553"/>
                    <a:pt x="19188" y="5433"/>
                    <a:pt x="19009" y="5365"/>
                  </a:cubicBezTo>
                  <a:cubicBezTo>
                    <a:pt x="18943" y="5340"/>
                    <a:pt x="18985" y="5311"/>
                    <a:pt x="19059" y="5249"/>
                  </a:cubicBezTo>
                  <a:cubicBezTo>
                    <a:pt x="19239" y="5100"/>
                    <a:pt x="19259" y="4935"/>
                    <a:pt x="19102" y="4830"/>
                  </a:cubicBezTo>
                  <a:cubicBezTo>
                    <a:pt x="18926" y="4708"/>
                    <a:pt x="18772" y="4599"/>
                    <a:pt x="18700" y="4371"/>
                  </a:cubicBezTo>
                  <a:cubicBezTo>
                    <a:pt x="18596" y="4034"/>
                    <a:pt x="18438" y="3714"/>
                    <a:pt x="18287" y="3392"/>
                  </a:cubicBezTo>
                  <a:cubicBezTo>
                    <a:pt x="18195" y="3197"/>
                    <a:pt x="18043" y="3051"/>
                    <a:pt x="17842" y="2956"/>
                  </a:cubicBezTo>
                  <a:cubicBezTo>
                    <a:pt x="17663" y="2872"/>
                    <a:pt x="17452" y="2925"/>
                    <a:pt x="17393" y="3085"/>
                  </a:cubicBezTo>
                  <a:cubicBezTo>
                    <a:pt x="17370" y="3151"/>
                    <a:pt x="17344" y="3216"/>
                    <a:pt x="17320" y="3285"/>
                  </a:cubicBezTo>
                  <a:cubicBezTo>
                    <a:pt x="17164" y="3694"/>
                    <a:pt x="17197" y="4118"/>
                    <a:pt x="17208" y="4543"/>
                  </a:cubicBezTo>
                  <a:cubicBezTo>
                    <a:pt x="17214" y="4714"/>
                    <a:pt x="17194" y="4915"/>
                    <a:pt x="17106" y="5053"/>
                  </a:cubicBezTo>
                  <a:cubicBezTo>
                    <a:pt x="16999" y="5222"/>
                    <a:pt x="16789" y="5130"/>
                    <a:pt x="16618" y="5113"/>
                  </a:cubicBezTo>
                  <a:cubicBezTo>
                    <a:pt x="16584" y="5109"/>
                    <a:pt x="16545" y="5103"/>
                    <a:pt x="16516" y="5120"/>
                  </a:cubicBezTo>
                  <a:cubicBezTo>
                    <a:pt x="16455" y="5152"/>
                    <a:pt x="16403" y="5202"/>
                    <a:pt x="16343" y="5232"/>
                  </a:cubicBezTo>
                  <a:cubicBezTo>
                    <a:pt x="16257" y="5275"/>
                    <a:pt x="16179" y="5188"/>
                    <a:pt x="16145" y="5084"/>
                  </a:cubicBezTo>
                  <a:cubicBezTo>
                    <a:pt x="16079" y="4880"/>
                    <a:pt x="16340" y="4761"/>
                    <a:pt x="16278" y="4599"/>
                  </a:cubicBezTo>
                  <a:cubicBezTo>
                    <a:pt x="16142" y="4252"/>
                    <a:pt x="16218" y="3898"/>
                    <a:pt x="16192" y="3549"/>
                  </a:cubicBezTo>
                  <a:cubicBezTo>
                    <a:pt x="16185" y="3448"/>
                    <a:pt x="16136" y="3348"/>
                    <a:pt x="16099" y="3250"/>
                  </a:cubicBezTo>
                  <a:cubicBezTo>
                    <a:pt x="16087" y="3223"/>
                    <a:pt x="16049" y="3183"/>
                    <a:pt x="16030" y="3186"/>
                  </a:cubicBezTo>
                  <a:cubicBezTo>
                    <a:pt x="15965" y="3200"/>
                    <a:pt x="15888" y="3213"/>
                    <a:pt x="15849" y="3258"/>
                  </a:cubicBezTo>
                  <a:cubicBezTo>
                    <a:pt x="15720" y="3400"/>
                    <a:pt x="15737" y="3586"/>
                    <a:pt x="15727" y="3760"/>
                  </a:cubicBezTo>
                  <a:cubicBezTo>
                    <a:pt x="15716" y="3933"/>
                    <a:pt x="15770" y="4124"/>
                    <a:pt x="15716" y="4278"/>
                  </a:cubicBezTo>
                  <a:cubicBezTo>
                    <a:pt x="15661" y="4434"/>
                    <a:pt x="15506" y="4555"/>
                    <a:pt x="15396" y="4691"/>
                  </a:cubicBezTo>
                  <a:cubicBezTo>
                    <a:pt x="15376" y="4714"/>
                    <a:pt x="15357" y="4737"/>
                    <a:pt x="15338" y="4763"/>
                  </a:cubicBezTo>
                  <a:cubicBezTo>
                    <a:pt x="15343" y="4776"/>
                    <a:pt x="15348" y="4784"/>
                    <a:pt x="15356" y="4797"/>
                  </a:cubicBezTo>
                  <a:cubicBezTo>
                    <a:pt x="15275" y="4856"/>
                    <a:pt x="15196" y="4916"/>
                    <a:pt x="15116" y="4978"/>
                  </a:cubicBezTo>
                  <a:cubicBezTo>
                    <a:pt x="15031" y="5057"/>
                    <a:pt x="14947" y="5134"/>
                    <a:pt x="14862" y="5213"/>
                  </a:cubicBezTo>
                  <a:cubicBezTo>
                    <a:pt x="14862" y="5231"/>
                    <a:pt x="14846" y="5246"/>
                    <a:pt x="14832" y="5261"/>
                  </a:cubicBezTo>
                  <a:cubicBezTo>
                    <a:pt x="14829" y="5295"/>
                    <a:pt x="14826" y="5328"/>
                    <a:pt x="14823" y="5361"/>
                  </a:cubicBezTo>
                  <a:cubicBezTo>
                    <a:pt x="14774" y="5314"/>
                    <a:pt x="14805" y="5287"/>
                    <a:pt x="14832" y="5261"/>
                  </a:cubicBezTo>
                  <a:lnTo>
                    <a:pt x="14839" y="5193"/>
                  </a:lnTo>
                  <a:cubicBezTo>
                    <a:pt x="14924" y="5113"/>
                    <a:pt x="15010" y="5034"/>
                    <a:pt x="15094" y="4955"/>
                  </a:cubicBezTo>
                  <a:cubicBezTo>
                    <a:pt x="15173" y="4893"/>
                    <a:pt x="15252" y="4835"/>
                    <a:pt x="15331" y="4776"/>
                  </a:cubicBezTo>
                  <a:cubicBezTo>
                    <a:pt x="15334" y="4770"/>
                    <a:pt x="15336" y="4769"/>
                    <a:pt x="15340" y="4763"/>
                  </a:cubicBezTo>
                  <a:cubicBezTo>
                    <a:pt x="15281" y="4648"/>
                    <a:pt x="15226" y="4527"/>
                    <a:pt x="15270" y="4395"/>
                  </a:cubicBezTo>
                  <a:cubicBezTo>
                    <a:pt x="15347" y="4160"/>
                    <a:pt x="15453" y="3932"/>
                    <a:pt x="15515" y="3694"/>
                  </a:cubicBezTo>
                  <a:cubicBezTo>
                    <a:pt x="15578" y="3457"/>
                    <a:pt x="15623" y="3209"/>
                    <a:pt x="15555" y="2961"/>
                  </a:cubicBezTo>
                  <a:cubicBezTo>
                    <a:pt x="15526" y="2849"/>
                    <a:pt x="15348" y="2702"/>
                    <a:pt x="15238" y="2727"/>
                  </a:cubicBezTo>
                  <a:cubicBezTo>
                    <a:pt x="15066" y="2768"/>
                    <a:pt x="14882" y="2788"/>
                    <a:pt x="14726" y="2863"/>
                  </a:cubicBezTo>
                  <a:cubicBezTo>
                    <a:pt x="14400" y="3019"/>
                    <a:pt x="14056" y="3042"/>
                    <a:pt x="13704" y="3100"/>
                  </a:cubicBezTo>
                  <a:cubicBezTo>
                    <a:pt x="13212" y="3180"/>
                    <a:pt x="12723" y="3202"/>
                    <a:pt x="12229" y="3245"/>
                  </a:cubicBezTo>
                  <a:cubicBezTo>
                    <a:pt x="12045" y="3262"/>
                    <a:pt x="11920" y="3401"/>
                    <a:pt x="11912" y="3599"/>
                  </a:cubicBezTo>
                  <a:cubicBezTo>
                    <a:pt x="11909" y="3704"/>
                    <a:pt x="11926" y="3810"/>
                    <a:pt x="11923" y="3915"/>
                  </a:cubicBezTo>
                  <a:cubicBezTo>
                    <a:pt x="11923" y="3941"/>
                    <a:pt x="11889" y="3979"/>
                    <a:pt x="11863" y="3986"/>
                  </a:cubicBezTo>
                  <a:cubicBezTo>
                    <a:pt x="11837" y="3994"/>
                    <a:pt x="11790" y="3976"/>
                    <a:pt x="11773" y="3955"/>
                  </a:cubicBezTo>
                  <a:cubicBezTo>
                    <a:pt x="11682" y="3850"/>
                    <a:pt x="11619" y="3702"/>
                    <a:pt x="11507" y="3638"/>
                  </a:cubicBezTo>
                  <a:cubicBezTo>
                    <a:pt x="11342" y="3542"/>
                    <a:pt x="11164" y="3646"/>
                    <a:pt x="11002" y="3710"/>
                  </a:cubicBezTo>
                  <a:cubicBezTo>
                    <a:pt x="10828" y="3780"/>
                    <a:pt x="10715" y="3912"/>
                    <a:pt x="10662" y="4091"/>
                  </a:cubicBezTo>
                  <a:cubicBezTo>
                    <a:pt x="10632" y="4192"/>
                    <a:pt x="10613" y="4298"/>
                    <a:pt x="10597" y="4404"/>
                  </a:cubicBezTo>
                  <a:cubicBezTo>
                    <a:pt x="10567" y="4612"/>
                    <a:pt x="10584" y="4842"/>
                    <a:pt x="10500" y="5022"/>
                  </a:cubicBezTo>
                  <a:cubicBezTo>
                    <a:pt x="10412" y="5203"/>
                    <a:pt x="10224" y="5335"/>
                    <a:pt x="10082" y="5489"/>
                  </a:cubicBezTo>
                  <a:cubicBezTo>
                    <a:pt x="10036" y="5541"/>
                    <a:pt x="10003" y="5608"/>
                    <a:pt x="9959" y="5660"/>
                  </a:cubicBezTo>
                  <a:cubicBezTo>
                    <a:pt x="9861" y="5776"/>
                    <a:pt x="9693" y="5816"/>
                    <a:pt x="9586" y="5711"/>
                  </a:cubicBezTo>
                  <a:cubicBezTo>
                    <a:pt x="9358" y="5495"/>
                    <a:pt x="9132" y="5460"/>
                    <a:pt x="8817" y="5529"/>
                  </a:cubicBezTo>
                  <a:cubicBezTo>
                    <a:pt x="8452" y="5608"/>
                    <a:pt x="8146" y="5708"/>
                    <a:pt x="7914" y="6013"/>
                  </a:cubicBezTo>
                  <a:cubicBezTo>
                    <a:pt x="7686" y="6308"/>
                    <a:pt x="7357" y="6437"/>
                    <a:pt x="6996" y="6486"/>
                  </a:cubicBezTo>
                  <a:cubicBezTo>
                    <a:pt x="6933" y="6552"/>
                    <a:pt x="6874" y="6627"/>
                    <a:pt x="6801" y="6674"/>
                  </a:cubicBezTo>
                  <a:cubicBezTo>
                    <a:pt x="6439" y="6909"/>
                    <a:pt x="6229" y="7267"/>
                    <a:pt x="6013" y="7620"/>
                  </a:cubicBezTo>
                  <a:cubicBezTo>
                    <a:pt x="5856" y="7871"/>
                    <a:pt x="5940" y="8116"/>
                    <a:pt x="6202" y="8198"/>
                  </a:cubicBezTo>
                  <a:cubicBezTo>
                    <a:pt x="6463" y="8278"/>
                    <a:pt x="6724" y="8357"/>
                    <a:pt x="6987" y="8436"/>
                  </a:cubicBezTo>
                  <a:cubicBezTo>
                    <a:pt x="6984" y="8429"/>
                    <a:pt x="6983" y="8423"/>
                    <a:pt x="6981" y="8416"/>
                  </a:cubicBezTo>
                  <a:lnTo>
                    <a:pt x="7020" y="8375"/>
                  </a:lnTo>
                  <a:lnTo>
                    <a:pt x="6994" y="8438"/>
                  </a:lnTo>
                  <a:cubicBezTo>
                    <a:pt x="6991" y="8436"/>
                    <a:pt x="6989" y="8436"/>
                    <a:pt x="6987" y="8436"/>
                  </a:cubicBezTo>
                  <a:cubicBezTo>
                    <a:pt x="7003" y="8496"/>
                    <a:pt x="7013" y="8561"/>
                    <a:pt x="7039" y="8618"/>
                  </a:cubicBezTo>
                  <a:cubicBezTo>
                    <a:pt x="7088" y="8730"/>
                    <a:pt x="7069" y="8831"/>
                    <a:pt x="6974" y="8895"/>
                  </a:cubicBezTo>
                  <a:cubicBezTo>
                    <a:pt x="6826" y="8996"/>
                    <a:pt x="6697" y="9091"/>
                    <a:pt x="6664" y="9291"/>
                  </a:cubicBezTo>
                  <a:cubicBezTo>
                    <a:pt x="6643" y="9422"/>
                    <a:pt x="6561" y="9557"/>
                    <a:pt x="6475" y="9662"/>
                  </a:cubicBezTo>
                  <a:cubicBezTo>
                    <a:pt x="6271" y="9903"/>
                    <a:pt x="6051" y="10135"/>
                    <a:pt x="5829" y="10360"/>
                  </a:cubicBezTo>
                  <a:cubicBezTo>
                    <a:pt x="5727" y="10465"/>
                    <a:pt x="5577" y="10523"/>
                    <a:pt x="5442" y="10454"/>
                  </a:cubicBezTo>
                  <a:cubicBezTo>
                    <a:pt x="5008" y="10233"/>
                    <a:pt x="4548" y="10300"/>
                    <a:pt x="4091" y="10303"/>
                  </a:cubicBezTo>
                  <a:cubicBezTo>
                    <a:pt x="3912" y="10304"/>
                    <a:pt x="3738" y="10345"/>
                    <a:pt x="3593" y="10455"/>
                  </a:cubicBezTo>
                  <a:cubicBezTo>
                    <a:pt x="3390" y="10610"/>
                    <a:pt x="3160" y="10683"/>
                    <a:pt x="2912" y="10725"/>
                  </a:cubicBezTo>
                  <a:cubicBezTo>
                    <a:pt x="2424" y="10802"/>
                    <a:pt x="1945" y="10917"/>
                    <a:pt x="1455" y="10986"/>
                  </a:cubicBezTo>
                  <a:cubicBezTo>
                    <a:pt x="1065" y="11041"/>
                    <a:pt x="784" y="11322"/>
                    <a:pt x="583" y="11675"/>
                  </a:cubicBezTo>
                  <a:cubicBezTo>
                    <a:pt x="447" y="11914"/>
                    <a:pt x="404" y="12131"/>
                    <a:pt x="604" y="12349"/>
                  </a:cubicBezTo>
                  <a:cubicBezTo>
                    <a:pt x="863" y="12626"/>
                    <a:pt x="924" y="13028"/>
                    <a:pt x="1204" y="13292"/>
                  </a:cubicBezTo>
                  <a:cubicBezTo>
                    <a:pt x="1222" y="13275"/>
                    <a:pt x="1246" y="13275"/>
                    <a:pt x="1273" y="13278"/>
                  </a:cubicBezTo>
                  <a:cubicBezTo>
                    <a:pt x="1303" y="13252"/>
                    <a:pt x="1336" y="13229"/>
                    <a:pt x="1366" y="13203"/>
                  </a:cubicBezTo>
                  <a:cubicBezTo>
                    <a:pt x="1365" y="13281"/>
                    <a:pt x="1321" y="13279"/>
                    <a:pt x="1273" y="13278"/>
                  </a:cubicBezTo>
                  <a:cubicBezTo>
                    <a:pt x="1257" y="13289"/>
                    <a:pt x="1242" y="13303"/>
                    <a:pt x="1224" y="13316"/>
                  </a:cubicBezTo>
                  <a:cubicBezTo>
                    <a:pt x="1219" y="13309"/>
                    <a:pt x="1213" y="13299"/>
                    <a:pt x="1206" y="13292"/>
                  </a:cubicBezTo>
                  <a:lnTo>
                    <a:pt x="1203" y="13292"/>
                  </a:lnTo>
                  <a:cubicBezTo>
                    <a:pt x="1292" y="13486"/>
                    <a:pt x="1365" y="13688"/>
                    <a:pt x="1473" y="13867"/>
                  </a:cubicBezTo>
                  <a:cubicBezTo>
                    <a:pt x="1587" y="14061"/>
                    <a:pt x="1762" y="14174"/>
                    <a:pt x="2004" y="14149"/>
                  </a:cubicBezTo>
                  <a:cubicBezTo>
                    <a:pt x="2176" y="14131"/>
                    <a:pt x="2334" y="14004"/>
                    <a:pt x="2519" y="14078"/>
                  </a:cubicBezTo>
                  <a:cubicBezTo>
                    <a:pt x="2728" y="14164"/>
                    <a:pt x="2936" y="14124"/>
                    <a:pt x="3146" y="14090"/>
                  </a:cubicBezTo>
                  <a:cubicBezTo>
                    <a:pt x="3205" y="14081"/>
                    <a:pt x="3288" y="14111"/>
                    <a:pt x="3337" y="14153"/>
                  </a:cubicBezTo>
                  <a:cubicBezTo>
                    <a:pt x="3383" y="14192"/>
                    <a:pt x="3433" y="14269"/>
                    <a:pt x="3428" y="14322"/>
                  </a:cubicBezTo>
                  <a:cubicBezTo>
                    <a:pt x="3423" y="14383"/>
                    <a:pt x="3364" y="14470"/>
                    <a:pt x="3309" y="14484"/>
                  </a:cubicBezTo>
                  <a:cubicBezTo>
                    <a:pt x="3213" y="14512"/>
                    <a:pt x="3094" y="14520"/>
                    <a:pt x="3005" y="14486"/>
                  </a:cubicBezTo>
                  <a:cubicBezTo>
                    <a:pt x="2589" y="14322"/>
                    <a:pt x="2180" y="14284"/>
                    <a:pt x="1773" y="14502"/>
                  </a:cubicBezTo>
                  <a:cubicBezTo>
                    <a:pt x="1603" y="14592"/>
                    <a:pt x="1425" y="14563"/>
                    <a:pt x="1252" y="14538"/>
                  </a:cubicBezTo>
                  <a:cubicBezTo>
                    <a:pt x="1031" y="14505"/>
                    <a:pt x="833" y="14548"/>
                    <a:pt x="639" y="14652"/>
                  </a:cubicBezTo>
                  <a:cubicBezTo>
                    <a:pt x="353" y="14809"/>
                    <a:pt x="210" y="15255"/>
                    <a:pt x="431" y="15462"/>
                  </a:cubicBezTo>
                  <a:cubicBezTo>
                    <a:pt x="660" y="15675"/>
                    <a:pt x="805" y="15978"/>
                    <a:pt x="1115" y="16115"/>
                  </a:cubicBezTo>
                  <a:cubicBezTo>
                    <a:pt x="1256" y="16176"/>
                    <a:pt x="1244" y="16206"/>
                    <a:pt x="1098" y="16298"/>
                  </a:cubicBezTo>
                  <a:cubicBezTo>
                    <a:pt x="978" y="16373"/>
                    <a:pt x="836" y="16427"/>
                    <a:pt x="736" y="16522"/>
                  </a:cubicBezTo>
                  <a:cubicBezTo>
                    <a:pt x="672" y="16582"/>
                    <a:pt x="617" y="16726"/>
                    <a:pt x="643" y="16800"/>
                  </a:cubicBezTo>
                  <a:cubicBezTo>
                    <a:pt x="811" y="17242"/>
                    <a:pt x="1098" y="17597"/>
                    <a:pt x="1494" y="17862"/>
                  </a:cubicBezTo>
                  <a:cubicBezTo>
                    <a:pt x="1765" y="18043"/>
                    <a:pt x="1887" y="18020"/>
                    <a:pt x="2070" y="17716"/>
                  </a:cubicBezTo>
                  <a:cubicBezTo>
                    <a:pt x="2183" y="17529"/>
                    <a:pt x="2200" y="17528"/>
                    <a:pt x="2395" y="17601"/>
                  </a:cubicBezTo>
                  <a:cubicBezTo>
                    <a:pt x="2527" y="17651"/>
                    <a:pt x="2656" y="17693"/>
                    <a:pt x="2735" y="17831"/>
                  </a:cubicBezTo>
                  <a:cubicBezTo>
                    <a:pt x="2763" y="17878"/>
                    <a:pt x="2870" y="17928"/>
                    <a:pt x="2909" y="17910"/>
                  </a:cubicBezTo>
                  <a:cubicBezTo>
                    <a:pt x="3339" y="17713"/>
                    <a:pt x="3830" y="18060"/>
                    <a:pt x="4243" y="17759"/>
                  </a:cubicBezTo>
                  <a:cubicBezTo>
                    <a:pt x="4269" y="17742"/>
                    <a:pt x="4317" y="17735"/>
                    <a:pt x="4345" y="17747"/>
                  </a:cubicBezTo>
                  <a:cubicBezTo>
                    <a:pt x="4772" y="17924"/>
                    <a:pt x="5189" y="18115"/>
                    <a:pt x="5565" y="18382"/>
                  </a:cubicBezTo>
                  <a:cubicBezTo>
                    <a:pt x="5884" y="18608"/>
                    <a:pt x="6186" y="18854"/>
                    <a:pt x="6489" y="19099"/>
                  </a:cubicBezTo>
                  <a:cubicBezTo>
                    <a:pt x="6597" y="19190"/>
                    <a:pt x="6699" y="19294"/>
                    <a:pt x="6775" y="19412"/>
                  </a:cubicBezTo>
                  <a:cubicBezTo>
                    <a:pt x="6826" y="19492"/>
                    <a:pt x="6855" y="19613"/>
                    <a:pt x="6839" y="19706"/>
                  </a:cubicBezTo>
                  <a:cubicBezTo>
                    <a:pt x="6811" y="19880"/>
                    <a:pt x="6773" y="20066"/>
                    <a:pt x="6683" y="20211"/>
                  </a:cubicBezTo>
                  <a:cubicBezTo>
                    <a:pt x="6495" y="20513"/>
                    <a:pt x="6601" y="20741"/>
                    <a:pt x="6782" y="20988"/>
                  </a:cubicBezTo>
                  <a:cubicBezTo>
                    <a:pt x="6862" y="21095"/>
                    <a:pt x="6910" y="21239"/>
                    <a:pt x="6934" y="21374"/>
                  </a:cubicBezTo>
                  <a:cubicBezTo>
                    <a:pt x="6968" y="21550"/>
                    <a:pt x="6963" y="21732"/>
                    <a:pt x="6785" y="21847"/>
                  </a:cubicBezTo>
                  <a:cubicBezTo>
                    <a:pt x="6699" y="21904"/>
                    <a:pt x="6689" y="21966"/>
                    <a:pt x="6776" y="22006"/>
                  </a:cubicBezTo>
                  <a:cubicBezTo>
                    <a:pt x="6871" y="22054"/>
                    <a:pt x="6977" y="22074"/>
                    <a:pt x="7076" y="22113"/>
                  </a:cubicBezTo>
                  <a:cubicBezTo>
                    <a:pt x="7192" y="22160"/>
                    <a:pt x="7240" y="22269"/>
                    <a:pt x="7189" y="22361"/>
                  </a:cubicBezTo>
                  <a:cubicBezTo>
                    <a:pt x="7155" y="22421"/>
                    <a:pt x="7115" y="22483"/>
                    <a:pt x="7069" y="22534"/>
                  </a:cubicBezTo>
                  <a:cubicBezTo>
                    <a:pt x="6933" y="22688"/>
                    <a:pt x="6910" y="22830"/>
                    <a:pt x="7076" y="22982"/>
                  </a:cubicBezTo>
                  <a:cubicBezTo>
                    <a:pt x="7118" y="23022"/>
                    <a:pt x="7136" y="23121"/>
                    <a:pt x="7122" y="23179"/>
                  </a:cubicBezTo>
                  <a:cubicBezTo>
                    <a:pt x="7096" y="23276"/>
                    <a:pt x="6989" y="23370"/>
                    <a:pt x="6997" y="23459"/>
                  </a:cubicBezTo>
                  <a:cubicBezTo>
                    <a:pt x="7011" y="23589"/>
                    <a:pt x="7122" y="23705"/>
                    <a:pt x="7149" y="23839"/>
                  </a:cubicBezTo>
                  <a:cubicBezTo>
                    <a:pt x="7191" y="24044"/>
                    <a:pt x="7165" y="24269"/>
                    <a:pt x="7225" y="24470"/>
                  </a:cubicBezTo>
                  <a:cubicBezTo>
                    <a:pt x="7293" y="24703"/>
                    <a:pt x="7225" y="24881"/>
                    <a:pt x="7115" y="25073"/>
                  </a:cubicBezTo>
                  <a:cubicBezTo>
                    <a:pt x="7089" y="25116"/>
                    <a:pt x="7110" y="25206"/>
                    <a:pt x="7139" y="25261"/>
                  </a:cubicBezTo>
                  <a:cubicBezTo>
                    <a:pt x="7172" y="25318"/>
                    <a:pt x="7250" y="25350"/>
                    <a:pt x="7291" y="25407"/>
                  </a:cubicBezTo>
                  <a:cubicBezTo>
                    <a:pt x="7423" y="25587"/>
                    <a:pt x="7376" y="25720"/>
                    <a:pt x="7149" y="25744"/>
                  </a:cubicBezTo>
                  <a:cubicBezTo>
                    <a:pt x="7000" y="25762"/>
                    <a:pt x="6875" y="25805"/>
                    <a:pt x="6775" y="25908"/>
                  </a:cubicBezTo>
                  <a:cubicBezTo>
                    <a:pt x="6717" y="25970"/>
                    <a:pt x="6739" y="26030"/>
                    <a:pt x="6795" y="26096"/>
                  </a:cubicBezTo>
                  <a:cubicBezTo>
                    <a:pt x="6845" y="26153"/>
                    <a:pt x="7148" y="26158"/>
                    <a:pt x="6848" y="26311"/>
                  </a:cubicBezTo>
                  <a:cubicBezTo>
                    <a:pt x="6588" y="26446"/>
                    <a:pt x="6580" y="26697"/>
                    <a:pt x="6574" y="26943"/>
                  </a:cubicBezTo>
                  <a:lnTo>
                    <a:pt x="6786" y="26984"/>
                  </a:lnTo>
                  <a:cubicBezTo>
                    <a:pt x="6790" y="26978"/>
                    <a:pt x="6798" y="26976"/>
                    <a:pt x="6803" y="26968"/>
                  </a:cubicBezTo>
                  <a:lnTo>
                    <a:pt x="6845" y="26931"/>
                  </a:lnTo>
                  <a:lnTo>
                    <a:pt x="6826" y="26991"/>
                  </a:lnTo>
                  <a:cubicBezTo>
                    <a:pt x="6812" y="26990"/>
                    <a:pt x="6801" y="26986"/>
                    <a:pt x="6786" y="26984"/>
                  </a:cubicBezTo>
                  <a:cubicBezTo>
                    <a:pt x="6714" y="27046"/>
                    <a:pt x="6644" y="27106"/>
                    <a:pt x="6572" y="27164"/>
                  </a:cubicBezTo>
                  <a:cubicBezTo>
                    <a:pt x="6564" y="27161"/>
                    <a:pt x="6561" y="27153"/>
                    <a:pt x="6552" y="27149"/>
                  </a:cubicBezTo>
                  <a:lnTo>
                    <a:pt x="6552" y="27182"/>
                  </a:lnTo>
                  <a:lnTo>
                    <a:pt x="6574" y="27165"/>
                  </a:lnTo>
                  <a:cubicBezTo>
                    <a:pt x="6516" y="27440"/>
                    <a:pt x="6415" y="27684"/>
                    <a:pt x="6221" y="27895"/>
                  </a:cubicBezTo>
                  <a:cubicBezTo>
                    <a:pt x="6116" y="28010"/>
                    <a:pt x="6165" y="28254"/>
                    <a:pt x="6272" y="28376"/>
                  </a:cubicBezTo>
                  <a:cubicBezTo>
                    <a:pt x="6631" y="28786"/>
                    <a:pt x="6967" y="28804"/>
                    <a:pt x="7319" y="28428"/>
                  </a:cubicBezTo>
                  <a:cubicBezTo>
                    <a:pt x="7390" y="28353"/>
                    <a:pt x="7442" y="28263"/>
                    <a:pt x="7515" y="28189"/>
                  </a:cubicBezTo>
                  <a:cubicBezTo>
                    <a:pt x="7626" y="28076"/>
                    <a:pt x="7763" y="28083"/>
                    <a:pt x="7898" y="28132"/>
                  </a:cubicBezTo>
                  <a:cubicBezTo>
                    <a:pt x="7950" y="28152"/>
                    <a:pt x="7994" y="28189"/>
                    <a:pt x="8042" y="28224"/>
                  </a:cubicBezTo>
                  <a:lnTo>
                    <a:pt x="8042" y="28244"/>
                  </a:lnTo>
                  <a:cubicBezTo>
                    <a:pt x="8052" y="28245"/>
                    <a:pt x="8060" y="28245"/>
                    <a:pt x="8070" y="28245"/>
                  </a:cubicBezTo>
                  <a:lnTo>
                    <a:pt x="8042" y="28218"/>
                  </a:lnTo>
                  <a:cubicBezTo>
                    <a:pt x="8102" y="28245"/>
                    <a:pt x="8204" y="28261"/>
                    <a:pt x="8215" y="28304"/>
                  </a:cubicBezTo>
                  <a:cubicBezTo>
                    <a:pt x="8248" y="28432"/>
                    <a:pt x="8119" y="28416"/>
                    <a:pt x="8053" y="28459"/>
                  </a:cubicBezTo>
                  <a:cubicBezTo>
                    <a:pt x="7944" y="28620"/>
                    <a:pt x="7835" y="28779"/>
                    <a:pt x="7725" y="28943"/>
                  </a:cubicBezTo>
                  <a:cubicBezTo>
                    <a:pt x="7660" y="29042"/>
                    <a:pt x="7679" y="29155"/>
                    <a:pt x="7776" y="29208"/>
                  </a:cubicBezTo>
                  <a:cubicBezTo>
                    <a:pt x="7864" y="29257"/>
                    <a:pt x="7964" y="29287"/>
                    <a:pt x="8052" y="29337"/>
                  </a:cubicBezTo>
                  <a:cubicBezTo>
                    <a:pt x="8184" y="29415"/>
                    <a:pt x="8224" y="29531"/>
                    <a:pt x="8165" y="29688"/>
                  </a:cubicBezTo>
                  <a:cubicBezTo>
                    <a:pt x="8132" y="29774"/>
                    <a:pt x="8082" y="29853"/>
                    <a:pt x="8039" y="29933"/>
                  </a:cubicBezTo>
                  <a:cubicBezTo>
                    <a:pt x="8043" y="29933"/>
                    <a:pt x="8046" y="29934"/>
                    <a:pt x="8050" y="29934"/>
                  </a:cubicBezTo>
                  <a:cubicBezTo>
                    <a:pt x="8056" y="29946"/>
                    <a:pt x="8063" y="29956"/>
                    <a:pt x="8070" y="29967"/>
                  </a:cubicBezTo>
                  <a:cubicBezTo>
                    <a:pt x="8326" y="29973"/>
                    <a:pt x="8459" y="30127"/>
                    <a:pt x="8505" y="30375"/>
                  </a:cubicBezTo>
                  <a:cubicBezTo>
                    <a:pt x="8511" y="30399"/>
                    <a:pt x="8481" y="30442"/>
                    <a:pt x="8454" y="30457"/>
                  </a:cubicBezTo>
                  <a:cubicBezTo>
                    <a:pt x="8431" y="30470"/>
                    <a:pt x="8375" y="30470"/>
                    <a:pt x="8365" y="30454"/>
                  </a:cubicBezTo>
                  <a:cubicBezTo>
                    <a:pt x="8261" y="30292"/>
                    <a:pt x="8167" y="30131"/>
                    <a:pt x="8070" y="29967"/>
                  </a:cubicBezTo>
                  <a:cubicBezTo>
                    <a:pt x="8053" y="29967"/>
                    <a:pt x="8043" y="29960"/>
                    <a:pt x="8025" y="29962"/>
                  </a:cubicBezTo>
                  <a:cubicBezTo>
                    <a:pt x="8030" y="29953"/>
                    <a:pt x="8035" y="29942"/>
                    <a:pt x="8039" y="29933"/>
                  </a:cubicBezTo>
                  <a:cubicBezTo>
                    <a:pt x="7758" y="29930"/>
                    <a:pt x="7496" y="29840"/>
                    <a:pt x="7234" y="29748"/>
                  </a:cubicBezTo>
                  <a:cubicBezTo>
                    <a:pt x="7069" y="29693"/>
                    <a:pt x="6897" y="29659"/>
                    <a:pt x="6724" y="29626"/>
                  </a:cubicBezTo>
                  <a:cubicBezTo>
                    <a:pt x="6511" y="29589"/>
                    <a:pt x="6313" y="29794"/>
                    <a:pt x="6341" y="30010"/>
                  </a:cubicBezTo>
                  <a:cubicBezTo>
                    <a:pt x="6346" y="30045"/>
                    <a:pt x="6363" y="30076"/>
                    <a:pt x="6367" y="30111"/>
                  </a:cubicBezTo>
                  <a:cubicBezTo>
                    <a:pt x="6387" y="30213"/>
                    <a:pt x="6445" y="30335"/>
                    <a:pt x="6409" y="30409"/>
                  </a:cubicBezTo>
                  <a:cubicBezTo>
                    <a:pt x="6373" y="30487"/>
                    <a:pt x="6244" y="30521"/>
                    <a:pt x="6151" y="30564"/>
                  </a:cubicBezTo>
                  <a:cubicBezTo>
                    <a:pt x="6014" y="30625"/>
                    <a:pt x="5915" y="30725"/>
                    <a:pt x="5882" y="30866"/>
                  </a:cubicBezTo>
                  <a:cubicBezTo>
                    <a:pt x="5832" y="31068"/>
                    <a:pt x="5769" y="31277"/>
                    <a:pt x="5775" y="31484"/>
                  </a:cubicBezTo>
                  <a:cubicBezTo>
                    <a:pt x="5786" y="31886"/>
                    <a:pt x="5973" y="32219"/>
                    <a:pt x="6298" y="32464"/>
                  </a:cubicBezTo>
                  <a:cubicBezTo>
                    <a:pt x="6324" y="32483"/>
                    <a:pt x="6360" y="32499"/>
                    <a:pt x="6393" y="32506"/>
                  </a:cubicBezTo>
                  <a:cubicBezTo>
                    <a:pt x="6783" y="32578"/>
                    <a:pt x="7159" y="32530"/>
                    <a:pt x="7514" y="32349"/>
                  </a:cubicBezTo>
                  <a:cubicBezTo>
                    <a:pt x="7690" y="32259"/>
                    <a:pt x="7772" y="31962"/>
                    <a:pt x="7661" y="31797"/>
                  </a:cubicBezTo>
                  <a:cubicBezTo>
                    <a:pt x="7604" y="31712"/>
                    <a:pt x="7529" y="31633"/>
                    <a:pt x="7451" y="31570"/>
                  </a:cubicBezTo>
                  <a:cubicBezTo>
                    <a:pt x="7277" y="31437"/>
                    <a:pt x="7238" y="31247"/>
                    <a:pt x="7217" y="31052"/>
                  </a:cubicBezTo>
                  <a:cubicBezTo>
                    <a:pt x="7205" y="31046"/>
                    <a:pt x="7195" y="31039"/>
                    <a:pt x="7184" y="31036"/>
                  </a:cubicBezTo>
                  <a:lnTo>
                    <a:pt x="7166" y="30965"/>
                  </a:lnTo>
                  <a:lnTo>
                    <a:pt x="7209" y="31011"/>
                  </a:lnTo>
                  <a:lnTo>
                    <a:pt x="7214" y="31054"/>
                  </a:lnTo>
                  <a:cubicBezTo>
                    <a:pt x="7669" y="31277"/>
                    <a:pt x="8106" y="31547"/>
                    <a:pt x="8637" y="31562"/>
                  </a:cubicBezTo>
                  <a:cubicBezTo>
                    <a:pt x="8761" y="31564"/>
                    <a:pt x="8819" y="31705"/>
                    <a:pt x="8746" y="31793"/>
                  </a:cubicBezTo>
                  <a:cubicBezTo>
                    <a:pt x="8666" y="31890"/>
                    <a:pt x="8576" y="31978"/>
                    <a:pt x="8488" y="32065"/>
                  </a:cubicBezTo>
                  <a:cubicBezTo>
                    <a:pt x="8479" y="32062"/>
                    <a:pt x="8468" y="32058"/>
                    <a:pt x="8459" y="32055"/>
                  </a:cubicBezTo>
                  <a:cubicBezTo>
                    <a:pt x="8459" y="32067"/>
                    <a:pt x="8459" y="32082"/>
                    <a:pt x="8461" y="32094"/>
                  </a:cubicBezTo>
                  <a:lnTo>
                    <a:pt x="8489" y="32067"/>
                  </a:lnTo>
                  <a:cubicBezTo>
                    <a:pt x="8432" y="32194"/>
                    <a:pt x="8382" y="32328"/>
                    <a:pt x="8317" y="32453"/>
                  </a:cubicBezTo>
                  <a:cubicBezTo>
                    <a:pt x="8264" y="32555"/>
                    <a:pt x="8281" y="32646"/>
                    <a:pt x="8307" y="32753"/>
                  </a:cubicBezTo>
                  <a:cubicBezTo>
                    <a:pt x="8353" y="32955"/>
                    <a:pt x="8346" y="32966"/>
                    <a:pt x="8149" y="32997"/>
                  </a:cubicBezTo>
                  <a:cubicBezTo>
                    <a:pt x="8042" y="33012"/>
                    <a:pt x="7914" y="33012"/>
                    <a:pt x="7891" y="33133"/>
                  </a:cubicBezTo>
                  <a:cubicBezTo>
                    <a:pt x="7805" y="33588"/>
                    <a:pt x="7573" y="33803"/>
                    <a:pt x="7082" y="33721"/>
                  </a:cubicBezTo>
                  <a:cubicBezTo>
                    <a:pt x="6925" y="33695"/>
                    <a:pt x="6753" y="33763"/>
                    <a:pt x="6585" y="33793"/>
                  </a:cubicBezTo>
                  <a:cubicBezTo>
                    <a:pt x="6574" y="34007"/>
                    <a:pt x="6647" y="34200"/>
                    <a:pt x="6733" y="34393"/>
                  </a:cubicBezTo>
                  <a:cubicBezTo>
                    <a:pt x="6746" y="34394"/>
                    <a:pt x="6757" y="34396"/>
                    <a:pt x="6772" y="34397"/>
                  </a:cubicBezTo>
                  <a:lnTo>
                    <a:pt x="6795" y="34443"/>
                  </a:lnTo>
                  <a:lnTo>
                    <a:pt x="6747" y="34423"/>
                  </a:lnTo>
                  <a:cubicBezTo>
                    <a:pt x="6743" y="34411"/>
                    <a:pt x="6739" y="34403"/>
                    <a:pt x="6736" y="34393"/>
                  </a:cubicBezTo>
                  <a:cubicBezTo>
                    <a:pt x="6644" y="34378"/>
                    <a:pt x="6554" y="34365"/>
                    <a:pt x="6463" y="34353"/>
                  </a:cubicBezTo>
                  <a:cubicBezTo>
                    <a:pt x="6252" y="34322"/>
                    <a:pt x="6251" y="34322"/>
                    <a:pt x="6156" y="34507"/>
                  </a:cubicBezTo>
                  <a:cubicBezTo>
                    <a:pt x="6109" y="34601"/>
                    <a:pt x="6083" y="34706"/>
                    <a:pt x="6020" y="34784"/>
                  </a:cubicBezTo>
                  <a:cubicBezTo>
                    <a:pt x="5892" y="34945"/>
                    <a:pt x="5691" y="35070"/>
                    <a:pt x="5625" y="35249"/>
                  </a:cubicBezTo>
                  <a:cubicBezTo>
                    <a:pt x="5554" y="35437"/>
                    <a:pt x="5525" y="35638"/>
                    <a:pt x="5412" y="35820"/>
                  </a:cubicBezTo>
                  <a:cubicBezTo>
                    <a:pt x="5341" y="35931"/>
                    <a:pt x="5327" y="36083"/>
                    <a:pt x="5311" y="36219"/>
                  </a:cubicBezTo>
                  <a:cubicBezTo>
                    <a:pt x="5295" y="36361"/>
                    <a:pt x="5340" y="36495"/>
                    <a:pt x="5456" y="36591"/>
                  </a:cubicBezTo>
                  <a:cubicBezTo>
                    <a:pt x="5526" y="36650"/>
                    <a:pt x="5602" y="36703"/>
                    <a:pt x="5676" y="36756"/>
                  </a:cubicBezTo>
                  <a:cubicBezTo>
                    <a:pt x="5677" y="36755"/>
                    <a:pt x="5678" y="36755"/>
                    <a:pt x="5681" y="36750"/>
                  </a:cubicBezTo>
                  <a:cubicBezTo>
                    <a:pt x="5707" y="36742"/>
                    <a:pt x="5734" y="36733"/>
                    <a:pt x="5762" y="36722"/>
                  </a:cubicBezTo>
                  <a:cubicBezTo>
                    <a:pt x="5783" y="36700"/>
                    <a:pt x="5803" y="36676"/>
                    <a:pt x="5828" y="36656"/>
                  </a:cubicBezTo>
                  <a:cubicBezTo>
                    <a:pt x="5839" y="36647"/>
                    <a:pt x="5872" y="36669"/>
                    <a:pt x="5897" y="36676"/>
                  </a:cubicBezTo>
                  <a:cubicBezTo>
                    <a:pt x="5851" y="36691"/>
                    <a:pt x="5806" y="36706"/>
                    <a:pt x="5762" y="36722"/>
                  </a:cubicBezTo>
                  <a:cubicBezTo>
                    <a:pt x="5743" y="36742"/>
                    <a:pt x="5724" y="36760"/>
                    <a:pt x="5706" y="36778"/>
                  </a:cubicBezTo>
                  <a:cubicBezTo>
                    <a:pt x="5696" y="36770"/>
                    <a:pt x="5686" y="36763"/>
                    <a:pt x="5676" y="36756"/>
                  </a:cubicBezTo>
                  <a:cubicBezTo>
                    <a:pt x="5528" y="36901"/>
                    <a:pt x="5370" y="37036"/>
                    <a:pt x="5239" y="37195"/>
                  </a:cubicBezTo>
                  <a:cubicBezTo>
                    <a:pt x="5069" y="37402"/>
                    <a:pt x="5017" y="37637"/>
                    <a:pt x="5189" y="37875"/>
                  </a:cubicBezTo>
                  <a:cubicBezTo>
                    <a:pt x="5294" y="38020"/>
                    <a:pt x="5383" y="38155"/>
                    <a:pt x="5354" y="38355"/>
                  </a:cubicBezTo>
                  <a:cubicBezTo>
                    <a:pt x="5334" y="38485"/>
                    <a:pt x="5370" y="38637"/>
                    <a:pt x="5419" y="38766"/>
                  </a:cubicBezTo>
                  <a:cubicBezTo>
                    <a:pt x="5588" y="39240"/>
                    <a:pt x="5667" y="39719"/>
                    <a:pt x="5614" y="40221"/>
                  </a:cubicBezTo>
                  <a:cubicBezTo>
                    <a:pt x="5605" y="40292"/>
                    <a:pt x="5624" y="40362"/>
                    <a:pt x="5627" y="40431"/>
                  </a:cubicBezTo>
                  <a:cubicBezTo>
                    <a:pt x="5632" y="40536"/>
                    <a:pt x="5757" y="40642"/>
                    <a:pt x="5848" y="40615"/>
                  </a:cubicBezTo>
                  <a:cubicBezTo>
                    <a:pt x="6066" y="40550"/>
                    <a:pt x="6287" y="40481"/>
                    <a:pt x="6508" y="40415"/>
                  </a:cubicBezTo>
                  <a:cubicBezTo>
                    <a:pt x="6514" y="40401"/>
                    <a:pt x="6522" y="40391"/>
                    <a:pt x="6529" y="40376"/>
                  </a:cubicBezTo>
                  <a:cubicBezTo>
                    <a:pt x="6544" y="40356"/>
                    <a:pt x="6572" y="40359"/>
                    <a:pt x="6601" y="40362"/>
                  </a:cubicBezTo>
                  <a:lnTo>
                    <a:pt x="6687" y="40286"/>
                  </a:lnTo>
                  <a:cubicBezTo>
                    <a:pt x="6693" y="40373"/>
                    <a:pt x="6646" y="40366"/>
                    <a:pt x="6601" y="40362"/>
                  </a:cubicBezTo>
                  <a:cubicBezTo>
                    <a:pt x="6585" y="40376"/>
                    <a:pt x="6568" y="40388"/>
                    <a:pt x="6552" y="40402"/>
                  </a:cubicBezTo>
                  <a:lnTo>
                    <a:pt x="6508" y="40415"/>
                  </a:lnTo>
                  <a:cubicBezTo>
                    <a:pt x="6413" y="40632"/>
                    <a:pt x="6229" y="40768"/>
                    <a:pt x="6043" y="40887"/>
                  </a:cubicBezTo>
                  <a:cubicBezTo>
                    <a:pt x="5793" y="41044"/>
                    <a:pt x="5754" y="41290"/>
                    <a:pt x="5805" y="41514"/>
                  </a:cubicBezTo>
                  <a:cubicBezTo>
                    <a:pt x="5884" y="41864"/>
                    <a:pt x="5908" y="42242"/>
                    <a:pt x="6142" y="42540"/>
                  </a:cubicBezTo>
                  <a:lnTo>
                    <a:pt x="6162" y="42512"/>
                  </a:lnTo>
                  <a:lnTo>
                    <a:pt x="6159" y="42569"/>
                  </a:lnTo>
                  <a:cubicBezTo>
                    <a:pt x="6152" y="42560"/>
                    <a:pt x="6149" y="42550"/>
                    <a:pt x="6142" y="42540"/>
                  </a:cubicBezTo>
                  <a:lnTo>
                    <a:pt x="6138" y="42546"/>
                  </a:lnTo>
                  <a:cubicBezTo>
                    <a:pt x="6201" y="42629"/>
                    <a:pt x="6250" y="42730"/>
                    <a:pt x="6330" y="42788"/>
                  </a:cubicBezTo>
                  <a:cubicBezTo>
                    <a:pt x="6502" y="42913"/>
                    <a:pt x="6531" y="43060"/>
                    <a:pt x="6452" y="43246"/>
                  </a:cubicBezTo>
                  <a:cubicBezTo>
                    <a:pt x="6413" y="43342"/>
                    <a:pt x="6366" y="43463"/>
                    <a:pt x="6445" y="43548"/>
                  </a:cubicBezTo>
                  <a:cubicBezTo>
                    <a:pt x="6653" y="43766"/>
                    <a:pt x="6653" y="44061"/>
                    <a:pt x="6760" y="44317"/>
                  </a:cubicBezTo>
                  <a:cubicBezTo>
                    <a:pt x="6836" y="44496"/>
                    <a:pt x="6809" y="44655"/>
                    <a:pt x="6747" y="44825"/>
                  </a:cubicBezTo>
                  <a:cubicBezTo>
                    <a:pt x="6726" y="44885"/>
                    <a:pt x="6712" y="44978"/>
                    <a:pt x="6743" y="45018"/>
                  </a:cubicBezTo>
                  <a:cubicBezTo>
                    <a:pt x="6869" y="45183"/>
                    <a:pt x="7016" y="45334"/>
                    <a:pt x="7154" y="45489"/>
                  </a:cubicBezTo>
                  <a:cubicBezTo>
                    <a:pt x="7491" y="45531"/>
                    <a:pt x="7633" y="45729"/>
                    <a:pt x="7618" y="46060"/>
                  </a:cubicBezTo>
                  <a:cubicBezTo>
                    <a:pt x="7616" y="46083"/>
                    <a:pt x="7735" y="46139"/>
                    <a:pt x="7791" y="46133"/>
                  </a:cubicBezTo>
                  <a:cubicBezTo>
                    <a:pt x="7999" y="46103"/>
                    <a:pt x="8204" y="46059"/>
                    <a:pt x="8409" y="46010"/>
                  </a:cubicBezTo>
                  <a:cubicBezTo>
                    <a:pt x="8511" y="45984"/>
                    <a:pt x="8609" y="45938"/>
                    <a:pt x="8709" y="45909"/>
                  </a:cubicBezTo>
                  <a:cubicBezTo>
                    <a:pt x="8907" y="45854"/>
                    <a:pt x="9094" y="45930"/>
                    <a:pt x="9105" y="46110"/>
                  </a:cubicBezTo>
                  <a:cubicBezTo>
                    <a:pt x="9125" y="46406"/>
                    <a:pt x="9197" y="46656"/>
                    <a:pt x="9441" y="46849"/>
                  </a:cubicBezTo>
                  <a:cubicBezTo>
                    <a:pt x="9517" y="46908"/>
                    <a:pt x="9536" y="47037"/>
                    <a:pt x="9606" y="47113"/>
                  </a:cubicBezTo>
                  <a:cubicBezTo>
                    <a:pt x="9673" y="47187"/>
                    <a:pt x="9779" y="47287"/>
                    <a:pt x="9854" y="47276"/>
                  </a:cubicBezTo>
                  <a:cubicBezTo>
                    <a:pt x="10117" y="47238"/>
                    <a:pt x="10328" y="47400"/>
                    <a:pt x="10572" y="47412"/>
                  </a:cubicBezTo>
                  <a:cubicBezTo>
                    <a:pt x="10725" y="47418"/>
                    <a:pt x="10930" y="47303"/>
                    <a:pt x="11012" y="47171"/>
                  </a:cubicBezTo>
                  <a:cubicBezTo>
                    <a:pt x="11245" y="46783"/>
                    <a:pt x="11236" y="46303"/>
                    <a:pt x="11493" y="45922"/>
                  </a:cubicBezTo>
                  <a:cubicBezTo>
                    <a:pt x="11514" y="45589"/>
                    <a:pt x="11672" y="45314"/>
                    <a:pt x="11874" y="45069"/>
                  </a:cubicBezTo>
                  <a:cubicBezTo>
                    <a:pt x="12038" y="44869"/>
                    <a:pt x="12134" y="44657"/>
                    <a:pt x="12182" y="44409"/>
                  </a:cubicBezTo>
                  <a:cubicBezTo>
                    <a:pt x="12219" y="44208"/>
                    <a:pt x="12286" y="44010"/>
                    <a:pt x="12342" y="43810"/>
                  </a:cubicBezTo>
                  <a:cubicBezTo>
                    <a:pt x="12334" y="43816"/>
                    <a:pt x="12326" y="43820"/>
                    <a:pt x="12319" y="43823"/>
                  </a:cubicBezTo>
                  <a:cubicBezTo>
                    <a:pt x="12312" y="43807"/>
                    <a:pt x="12305" y="43793"/>
                    <a:pt x="12299" y="43780"/>
                  </a:cubicBezTo>
                  <a:cubicBezTo>
                    <a:pt x="12256" y="43766"/>
                    <a:pt x="12212" y="43751"/>
                    <a:pt x="12171" y="43731"/>
                  </a:cubicBezTo>
                  <a:cubicBezTo>
                    <a:pt x="12150" y="43721"/>
                    <a:pt x="12120" y="43684"/>
                    <a:pt x="12126" y="43670"/>
                  </a:cubicBezTo>
                  <a:cubicBezTo>
                    <a:pt x="12153" y="43592"/>
                    <a:pt x="12203" y="43585"/>
                    <a:pt x="12243" y="43652"/>
                  </a:cubicBezTo>
                  <a:cubicBezTo>
                    <a:pt x="12269" y="43692"/>
                    <a:pt x="12283" y="43736"/>
                    <a:pt x="12299" y="43780"/>
                  </a:cubicBezTo>
                  <a:cubicBezTo>
                    <a:pt x="12315" y="43786"/>
                    <a:pt x="12329" y="43792"/>
                    <a:pt x="12347" y="43796"/>
                  </a:cubicBezTo>
                  <a:cubicBezTo>
                    <a:pt x="12344" y="43802"/>
                    <a:pt x="12342" y="43806"/>
                    <a:pt x="12342" y="43810"/>
                  </a:cubicBezTo>
                  <a:cubicBezTo>
                    <a:pt x="12526" y="43714"/>
                    <a:pt x="12707" y="43606"/>
                    <a:pt x="12778" y="43401"/>
                  </a:cubicBezTo>
                  <a:cubicBezTo>
                    <a:pt x="12913" y="43021"/>
                    <a:pt x="13139" y="42738"/>
                    <a:pt x="13467" y="42487"/>
                  </a:cubicBezTo>
                  <a:cubicBezTo>
                    <a:pt x="13792" y="42237"/>
                    <a:pt x="13903" y="41849"/>
                    <a:pt x="13734" y="41435"/>
                  </a:cubicBezTo>
                  <a:cubicBezTo>
                    <a:pt x="13661" y="41262"/>
                    <a:pt x="13750" y="41176"/>
                    <a:pt x="13876" y="41095"/>
                  </a:cubicBezTo>
                  <a:cubicBezTo>
                    <a:pt x="13935" y="41058"/>
                    <a:pt x="14001" y="41025"/>
                    <a:pt x="14054" y="40980"/>
                  </a:cubicBezTo>
                  <a:cubicBezTo>
                    <a:pt x="14142" y="40907"/>
                    <a:pt x="14172" y="40804"/>
                    <a:pt x="14143" y="40696"/>
                  </a:cubicBezTo>
                  <a:cubicBezTo>
                    <a:pt x="14126" y="40630"/>
                    <a:pt x="14083" y="40572"/>
                    <a:pt x="14054" y="40507"/>
                  </a:cubicBezTo>
                  <a:cubicBezTo>
                    <a:pt x="13939" y="40252"/>
                    <a:pt x="13936" y="40231"/>
                    <a:pt x="14233" y="40206"/>
                  </a:cubicBezTo>
                  <a:cubicBezTo>
                    <a:pt x="14429" y="40188"/>
                    <a:pt x="14594" y="40130"/>
                    <a:pt x="14660" y="39956"/>
                  </a:cubicBezTo>
                  <a:cubicBezTo>
                    <a:pt x="14762" y="39686"/>
                    <a:pt x="14932" y="39528"/>
                    <a:pt x="15214" y="39576"/>
                  </a:cubicBezTo>
                  <a:cubicBezTo>
                    <a:pt x="15608" y="39640"/>
                    <a:pt x="15977" y="39388"/>
                    <a:pt x="16369" y="39502"/>
                  </a:cubicBezTo>
                  <a:cubicBezTo>
                    <a:pt x="16491" y="39538"/>
                    <a:pt x="16562" y="39445"/>
                    <a:pt x="16644" y="39379"/>
                  </a:cubicBezTo>
                  <a:cubicBezTo>
                    <a:pt x="16723" y="39312"/>
                    <a:pt x="16803" y="39203"/>
                    <a:pt x="16891" y="39197"/>
                  </a:cubicBezTo>
                  <a:cubicBezTo>
                    <a:pt x="17442" y="39155"/>
                    <a:pt x="17918" y="38967"/>
                    <a:pt x="18323" y="38586"/>
                  </a:cubicBezTo>
                  <a:cubicBezTo>
                    <a:pt x="18366" y="38544"/>
                    <a:pt x="18459" y="38557"/>
                    <a:pt x="18525" y="38532"/>
                  </a:cubicBezTo>
                  <a:cubicBezTo>
                    <a:pt x="18832" y="38418"/>
                    <a:pt x="19134" y="38234"/>
                    <a:pt x="19257" y="37953"/>
                  </a:cubicBezTo>
                  <a:cubicBezTo>
                    <a:pt x="19452" y="37511"/>
                    <a:pt x="19858" y="37254"/>
                    <a:pt x="20089" y="36858"/>
                  </a:cubicBezTo>
                  <a:cubicBezTo>
                    <a:pt x="20333" y="36440"/>
                    <a:pt x="20853" y="36344"/>
                    <a:pt x="21123" y="35958"/>
                  </a:cubicBezTo>
                  <a:cubicBezTo>
                    <a:pt x="21359" y="35835"/>
                    <a:pt x="21612" y="35960"/>
                    <a:pt x="21850" y="35911"/>
                  </a:cubicBezTo>
                  <a:cubicBezTo>
                    <a:pt x="21986" y="35882"/>
                    <a:pt x="22116" y="35818"/>
                    <a:pt x="22250" y="35777"/>
                  </a:cubicBezTo>
                  <a:cubicBezTo>
                    <a:pt x="22349" y="35746"/>
                    <a:pt x="22460" y="35693"/>
                    <a:pt x="22550" y="35714"/>
                  </a:cubicBezTo>
                  <a:cubicBezTo>
                    <a:pt x="22771" y="35766"/>
                    <a:pt x="22967" y="35743"/>
                    <a:pt x="23166" y="35638"/>
                  </a:cubicBezTo>
                  <a:cubicBezTo>
                    <a:pt x="23515" y="35457"/>
                    <a:pt x="23886" y="35358"/>
                    <a:pt x="24278" y="35294"/>
                  </a:cubicBezTo>
                  <a:cubicBezTo>
                    <a:pt x="24911" y="35189"/>
                    <a:pt x="25521" y="34982"/>
                    <a:pt x="26030" y="34575"/>
                  </a:cubicBezTo>
                  <a:cubicBezTo>
                    <a:pt x="26692" y="34043"/>
                    <a:pt x="27413" y="33591"/>
                    <a:pt x="28076" y="33063"/>
                  </a:cubicBezTo>
                  <a:cubicBezTo>
                    <a:pt x="28114" y="33032"/>
                    <a:pt x="28105" y="32933"/>
                    <a:pt x="28104" y="32867"/>
                  </a:cubicBezTo>
                  <a:cubicBezTo>
                    <a:pt x="28104" y="32844"/>
                    <a:pt x="28056" y="32816"/>
                    <a:pt x="28026" y="32804"/>
                  </a:cubicBezTo>
                  <a:cubicBezTo>
                    <a:pt x="27624" y="32666"/>
                    <a:pt x="27167" y="32750"/>
                    <a:pt x="26793" y="32509"/>
                  </a:cubicBezTo>
                  <a:cubicBezTo>
                    <a:pt x="26492" y="32315"/>
                    <a:pt x="26194" y="32351"/>
                    <a:pt x="25879" y="32463"/>
                  </a:cubicBezTo>
                  <a:cubicBezTo>
                    <a:pt x="25822" y="32484"/>
                    <a:pt x="25742" y="32451"/>
                    <a:pt x="25674" y="32431"/>
                  </a:cubicBezTo>
                  <a:cubicBezTo>
                    <a:pt x="25646" y="32423"/>
                    <a:pt x="25623" y="32388"/>
                    <a:pt x="25605" y="32359"/>
                  </a:cubicBezTo>
                  <a:cubicBezTo>
                    <a:pt x="25559" y="32291"/>
                    <a:pt x="25559" y="32209"/>
                    <a:pt x="25623" y="32183"/>
                  </a:cubicBezTo>
                  <a:cubicBezTo>
                    <a:pt x="25786" y="32118"/>
                    <a:pt x="25960" y="32080"/>
                    <a:pt x="26123" y="32015"/>
                  </a:cubicBezTo>
                  <a:cubicBezTo>
                    <a:pt x="26334" y="31933"/>
                    <a:pt x="26448" y="31735"/>
                    <a:pt x="26423" y="31506"/>
                  </a:cubicBezTo>
                  <a:cubicBezTo>
                    <a:pt x="26397" y="31298"/>
                    <a:pt x="26356" y="31094"/>
                    <a:pt x="26330" y="30886"/>
                  </a:cubicBezTo>
                  <a:cubicBezTo>
                    <a:pt x="26319" y="30813"/>
                    <a:pt x="26468" y="30669"/>
                    <a:pt x="26545" y="30685"/>
                  </a:cubicBezTo>
                  <a:cubicBezTo>
                    <a:pt x="26605" y="30698"/>
                    <a:pt x="26689" y="30738"/>
                    <a:pt x="26706" y="30791"/>
                  </a:cubicBezTo>
                  <a:cubicBezTo>
                    <a:pt x="26854" y="31188"/>
                    <a:pt x="26970" y="31599"/>
                    <a:pt x="27223" y="31950"/>
                  </a:cubicBezTo>
                  <a:cubicBezTo>
                    <a:pt x="27399" y="32193"/>
                    <a:pt x="27604" y="32367"/>
                    <a:pt x="27933" y="32324"/>
                  </a:cubicBezTo>
                  <a:cubicBezTo>
                    <a:pt x="28073" y="32306"/>
                    <a:pt x="28217" y="32312"/>
                    <a:pt x="28358" y="32315"/>
                  </a:cubicBezTo>
                  <a:cubicBezTo>
                    <a:pt x="28741" y="32324"/>
                    <a:pt x="28800" y="32283"/>
                    <a:pt x="28820" y="31936"/>
                  </a:cubicBezTo>
                  <a:cubicBezTo>
                    <a:pt x="28837" y="31619"/>
                    <a:pt x="28812" y="31298"/>
                    <a:pt x="28853" y="30985"/>
                  </a:cubicBezTo>
                  <a:cubicBezTo>
                    <a:pt x="28894" y="30655"/>
                    <a:pt x="28557" y="30415"/>
                    <a:pt x="28666" y="30069"/>
                  </a:cubicBezTo>
                  <a:cubicBezTo>
                    <a:pt x="28690" y="29999"/>
                    <a:pt x="28583" y="29891"/>
                    <a:pt x="28540" y="29798"/>
                  </a:cubicBezTo>
                  <a:cubicBezTo>
                    <a:pt x="28356" y="29399"/>
                    <a:pt x="28063" y="29099"/>
                    <a:pt x="27705" y="28850"/>
                  </a:cubicBezTo>
                  <a:cubicBezTo>
                    <a:pt x="27560" y="28749"/>
                    <a:pt x="27423" y="28633"/>
                    <a:pt x="27296" y="28509"/>
                  </a:cubicBezTo>
                  <a:cubicBezTo>
                    <a:pt x="27223" y="28438"/>
                    <a:pt x="27148" y="28346"/>
                    <a:pt x="27124" y="28251"/>
                  </a:cubicBezTo>
                  <a:cubicBezTo>
                    <a:pt x="27065" y="28012"/>
                    <a:pt x="27026" y="27768"/>
                    <a:pt x="26997" y="27524"/>
                  </a:cubicBezTo>
                  <a:cubicBezTo>
                    <a:pt x="26991" y="27472"/>
                    <a:pt x="27052" y="27390"/>
                    <a:pt x="27106" y="27357"/>
                  </a:cubicBezTo>
                  <a:cubicBezTo>
                    <a:pt x="27148" y="27334"/>
                    <a:pt x="27258" y="27350"/>
                    <a:pt x="27277" y="27383"/>
                  </a:cubicBezTo>
                  <a:cubicBezTo>
                    <a:pt x="27323" y="27469"/>
                    <a:pt x="27360" y="27574"/>
                    <a:pt x="27360" y="27673"/>
                  </a:cubicBezTo>
                  <a:cubicBezTo>
                    <a:pt x="27365" y="28059"/>
                    <a:pt x="27507" y="28353"/>
                    <a:pt x="27844" y="28561"/>
                  </a:cubicBezTo>
                  <a:cubicBezTo>
                    <a:pt x="28052" y="28690"/>
                    <a:pt x="28200" y="28906"/>
                    <a:pt x="28461" y="28964"/>
                  </a:cubicBezTo>
                  <a:cubicBezTo>
                    <a:pt x="28561" y="28986"/>
                    <a:pt x="28713" y="28941"/>
                    <a:pt x="28719" y="28842"/>
                  </a:cubicBezTo>
                  <a:cubicBezTo>
                    <a:pt x="28726" y="28664"/>
                    <a:pt x="28749" y="28498"/>
                    <a:pt x="28867" y="28356"/>
                  </a:cubicBezTo>
                  <a:cubicBezTo>
                    <a:pt x="28805" y="28168"/>
                    <a:pt x="28910" y="28033"/>
                    <a:pt x="29000" y="27885"/>
                  </a:cubicBezTo>
                  <a:cubicBezTo>
                    <a:pt x="29078" y="27756"/>
                    <a:pt x="29028" y="27567"/>
                    <a:pt x="28927" y="27498"/>
                  </a:cubicBezTo>
                  <a:cubicBezTo>
                    <a:pt x="28695" y="27334"/>
                    <a:pt x="28451" y="27189"/>
                    <a:pt x="28231" y="27011"/>
                  </a:cubicBezTo>
                  <a:cubicBezTo>
                    <a:pt x="28174" y="26964"/>
                    <a:pt x="28164" y="26861"/>
                    <a:pt x="28142" y="26769"/>
                  </a:cubicBezTo>
                  <a:cubicBezTo>
                    <a:pt x="28131" y="26763"/>
                    <a:pt x="28119" y="26756"/>
                    <a:pt x="28106" y="26753"/>
                  </a:cubicBezTo>
                  <a:cubicBezTo>
                    <a:pt x="28096" y="26740"/>
                    <a:pt x="28088" y="26730"/>
                    <a:pt x="28076" y="26719"/>
                  </a:cubicBezTo>
                  <a:cubicBezTo>
                    <a:pt x="27841" y="26704"/>
                    <a:pt x="27652" y="26577"/>
                    <a:pt x="27465" y="26447"/>
                  </a:cubicBezTo>
                  <a:cubicBezTo>
                    <a:pt x="27454" y="26443"/>
                    <a:pt x="27459" y="26393"/>
                    <a:pt x="27474" y="26379"/>
                  </a:cubicBezTo>
                  <a:cubicBezTo>
                    <a:pt x="27497" y="26354"/>
                    <a:pt x="27532" y="26333"/>
                    <a:pt x="27561" y="26333"/>
                  </a:cubicBezTo>
                  <a:cubicBezTo>
                    <a:pt x="27630" y="26333"/>
                    <a:pt x="27723" y="26324"/>
                    <a:pt x="27762" y="26361"/>
                  </a:cubicBezTo>
                  <a:cubicBezTo>
                    <a:pt x="27877" y="26469"/>
                    <a:pt x="27974" y="26597"/>
                    <a:pt x="28076" y="26717"/>
                  </a:cubicBezTo>
                  <a:cubicBezTo>
                    <a:pt x="28096" y="26719"/>
                    <a:pt x="28112" y="26724"/>
                    <a:pt x="28132" y="26724"/>
                  </a:cubicBezTo>
                  <a:cubicBezTo>
                    <a:pt x="28135" y="26737"/>
                    <a:pt x="28139" y="26755"/>
                    <a:pt x="28142" y="26769"/>
                  </a:cubicBezTo>
                  <a:cubicBezTo>
                    <a:pt x="28227" y="26809"/>
                    <a:pt x="28315" y="26842"/>
                    <a:pt x="28393" y="26891"/>
                  </a:cubicBezTo>
                  <a:cubicBezTo>
                    <a:pt x="28626" y="27027"/>
                    <a:pt x="28867" y="27070"/>
                    <a:pt x="29089" y="26899"/>
                  </a:cubicBezTo>
                  <a:cubicBezTo>
                    <a:pt x="29329" y="26719"/>
                    <a:pt x="29599" y="26676"/>
                    <a:pt x="29879" y="26630"/>
                  </a:cubicBezTo>
                  <a:cubicBezTo>
                    <a:pt x="29968" y="26615"/>
                    <a:pt x="30062" y="26515"/>
                    <a:pt x="30107" y="26429"/>
                  </a:cubicBezTo>
                  <a:cubicBezTo>
                    <a:pt x="30171" y="26307"/>
                    <a:pt x="30200" y="26163"/>
                    <a:pt x="30233" y="26024"/>
                  </a:cubicBezTo>
                  <a:cubicBezTo>
                    <a:pt x="30266" y="25874"/>
                    <a:pt x="30197" y="25714"/>
                    <a:pt x="30061" y="25686"/>
                  </a:cubicBezTo>
                  <a:cubicBezTo>
                    <a:pt x="29777" y="25628"/>
                    <a:pt x="29533" y="25490"/>
                    <a:pt x="29290" y="25347"/>
                  </a:cubicBezTo>
                  <a:cubicBezTo>
                    <a:pt x="29269" y="25334"/>
                    <a:pt x="29257" y="25277"/>
                    <a:pt x="29267" y="25249"/>
                  </a:cubicBezTo>
                  <a:cubicBezTo>
                    <a:pt x="29296" y="25163"/>
                    <a:pt x="29361" y="25139"/>
                    <a:pt x="29437" y="25180"/>
                  </a:cubicBezTo>
                  <a:cubicBezTo>
                    <a:pt x="29764" y="25355"/>
                    <a:pt x="30082" y="25469"/>
                    <a:pt x="30412" y="25163"/>
                  </a:cubicBezTo>
                  <a:cubicBezTo>
                    <a:pt x="30473" y="25106"/>
                    <a:pt x="30615" y="25130"/>
                    <a:pt x="30721" y="25123"/>
                  </a:cubicBezTo>
                  <a:cubicBezTo>
                    <a:pt x="31084" y="25097"/>
                    <a:pt x="31260" y="24520"/>
                    <a:pt x="31008" y="24299"/>
                  </a:cubicBezTo>
                  <a:cubicBezTo>
                    <a:pt x="30839" y="24154"/>
                    <a:pt x="30721" y="24007"/>
                    <a:pt x="30702" y="23773"/>
                  </a:cubicBezTo>
                  <a:cubicBezTo>
                    <a:pt x="30696" y="23687"/>
                    <a:pt x="30603" y="23591"/>
                    <a:pt x="30527" y="23529"/>
                  </a:cubicBezTo>
                  <a:cubicBezTo>
                    <a:pt x="30460" y="23479"/>
                    <a:pt x="30407" y="23441"/>
                    <a:pt x="30438" y="23360"/>
                  </a:cubicBezTo>
                  <a:cubicBezTo>
                    <a:pt x="30470" y="23281"/>
                    <a:pt x="30536" y="23269"/>
                    <a:pt x="30620" y="23282"/>
                  </a:cubicBezTo>
                  <a:cubicBezTo>
                    <a:pt x="30718" y="23296"/>
                    <a:pt x="30831" y="23316"/>
                    <a:pt x="30919" y="23283"/>
                  </a:cubicBezTo>
                  <a:cubicBezTo>
                    <a:pt x="31065" y="23230"/>
                    <a:pt x="31110" y="23077"/>
                    <a:pt x="31127" y="22938"/>
                  </a:cubicBezTo>
                  <a:cubicBezTo>
                    <a:pt x="31159" y="22692"/>
                    <a:pt x="31177" y="22444"/>
                    <a:pt x="31187" y="22197"/>
                  </a:cubicBezTo>
                  <a:cubicBezTo>
                    <a:pt x="31194" y="22014"/>
                    <a:pt x="31133" y="21840"/>
                    <a:pt x="30988" y="21721"/>
                  </a:cubicBezTo>
                  <a:cubicBezTo>
                    <a:pt x="30771" y="21549"/>
                    <a:pt x="30933" y="21452"/>
                    <a:pt x="31039" y="21326"/>
                  </a:cubicBezTo>
                  <a:cubicBezTo>
                    <a:pt x="31113" y="21239"/>
                    <a:pt x="31068" y="21102"/>
                    <a:pt x="30989" y="21044"/>
                  </a:cubicBezTo>
                  <a:cubicBezTo>
                    <a:pt x="30824" y="20922"/>
                    <a:pt x="30575" y="20979"/>
                    <a:pt x="30445" y="20785"/>
                  </a:cubicBezTo>
                  <a:cubicBezTo>
                    <a:pt x="30387" y="20774"/>
                    <a:pt x="30326" y="20765"/>
                    <a:pt x="30269" y="20749"/>
                  </a:cubicBezTo>
                  <a:cubicBezTo>
                    <a:pt x="30114" y="20708"/>
                    <a:pt x="30061" y="20590"/>
                    <a:pt x="30055" y="20448"/>
                  </a:cubicBezTo>
                  <a:cubicBezTo>
                    <a:pt x="30051" y="20315"/>
                    <a:pt x="30115" y="20217"/>
                    <a:pt x="30216" y="20135"/>
                  </a:cubicBezTo>
                  <a:lnTo>
                    <a:pt x="30451" y="20371"/>
                  </a:lnTo>
                  <a:cubicBezTo>
                    <a:pt x="30458" y="20376"/>
                    <a:pt x="30460" y="20378"/>
                    <a:pt x="30467" y="20385"/>
                  </a:cubicBezTo>
                  <a:lnTo>
                    <a:pt x="30467" y="20340"/>
                  </a:lnTo>
                  <a:cubicBezTo>
                    <a:pt x="30392" y="20264"/>
                    <a:pt x="30316" y="20188"/>
                    <a:pt x="30242" y="20112"/>
                  </a:cubicBezTo>
                  <a:lnTo>
                    <a:pt x="30211" y="20131"/>
                  </a:lnTo>
                  <a:cubicBezTo>
                    <a:pt x="30385" y="19954"/>
                    <a:pt x="30557" y="19775"/>
                    <a:pt x="30732" y="19601"/>
                  </a:cubicBezTo>
                  <a:cubicBezTo>
                    <a:pt x="30810" y="19525"/>
                    <a:pt x="31041" y="19521"/>
                    <a:pt x="31138" y="19583"/>
                  </a:cubicBezTo>
                  <a:cubicBezTo>
                    <a:pt x="31167" y="19603"/>
                    <a:pt x="31204" y="19614"/>
                    <a:pt x="31227" y="19639"/>
                  </a:cubicBezTo>
                  <a:cubicBezTo>
                    <a:pt x="31431" y="19873"/>
                    <a:pt x="31715" y="20042"/>
                    <a:pt x="31661" y="20435"/>
                  </a:cubicBezTo>
                  <a:cubicBezTo>
                    <a:pt x="31615" y="20748"/>
                    <a:pt x="31694" y="21061"/>
                    <a:pt x="31804" y="21361"/>
                  </a:cubicBezTo>
                  <a:cubicBezTo>
                    <a:pt x="31807" y="21372"/>
                    <a:pt x="31880" y="21375"/>
                    <a:pt x="31883" y="21369"/>
                  </a:cubicBezTo>
                  <a:cubicBezTo>
                    <a:pt x="31908" y="21269"/>
                    <a:pt x="31958" y="21164"/>
                    <a:pt x="31945" y="21066"/>
                  </a:cubicBezTo>
                  <a:cubicBezTo>
                    <a:pt x="31892" y="20666"/>
                    <a:pt x="31936" y="20303"/>
                    <a:pt x="32167" y="19949"/>
                  </a:cubicBezTo>
                  <a:cubicBezTo>
                    <a:pt x="32345" y="19680"/>
                    <a:pt x="32383" y="19352"/>
                    <a:pt x="32380" y="19026"/>
                  </a:cubicBezTo>
                  <a:cubicBezTo>
                    <a:pt x="32378" y="18877"/>
                    <a:pt x="32230" y="18656"/>
                    <a:pt x="32084" y="18618"/>
                  </a:cubicBezTo>
                  <a:cubicBezTo>
                    <a:pt x="31945" y="18584"/>
                    <a:pt x="31799" y="18590"/>
                    <a:pt x="31668" y="18545"/>
                  </a:cubicBezTo>
                  <a:cubicBezTo>
                    <a:pt x="31572" y="18514"/>
                    <a:pt x="31493" y="18432"/>
                    <a:pt x="31413" y="18366"/>
                  </a:cubicBezTo>
                  <a:cubicBezTo>
                    <a:pt x="31391" y="18347"/>
                    <a:pt x="31369" y="18291"/>
                    <a:pt x="31381" y="18273"/>
                  </a:cubicBezTo>
                  <a:cubicBezTo>
                    <a:pt x="31410" y="18222"/>
                    <a:pt x="31453" y="18154"/>
                    <a:pt x="31500" y="18144"/>
                  </a:cubicBezTo>
                  <a:cubicBezTo>
                    <a:pt x="31906" y="18066"/>
                    <a:pt x="31938" y="18016"/>
                    <a:pt x="31776" y="17720"/>
                  </a:cubicBezTo>
                  <a:cubicBezTo>
                    <a:pt x="31689" y="17564"/>
                    <a:pt x="31598" y="17420"/>
                    <a:pt x="31448" y="17308"/>
                  </a:cubicBezTo>
                  <a:cubicBezTo>
                    <a:pt x="31339" y="17228"/>
                    <a:pt x="31253" y="17113"/>
                    <a:pt x="31163" y="17007"/>
                  </a:cubicBezTo>
                  <a:cubicBezTo>
                    <a:pt x="31153" y="16993"/>
                    <a:pt x="31169" y="16942"/>
                    <a:pt x="31189" y="16921"/>
                  </a:cubicBezTo>
                  <a:cubicBezTo>
                    <a:pt x="31209" y="16897"/>
                    <a:pt x="31255" y="16864"/>
                    <a:pt x="31275" y="16874"/>
                  </a:cubicBezTo>
                  <a:cubicBezTo>
                    <a:pt x="31578" y="17014"/>
                    <a:pt x="31744" y="16885"/>
                    <a:pt x="31829" y="16595"/>
                  </a:cubicBezTo>
                  <a:cubicBezTo>
                    <a:pt x="31938" y="16224"/>
                    <a:pt x="32156" y="15884"/>
                    <a:pt x="32164" y="15482"/>
                  </a:cubicBezTo>
                  <a:cubicBezTo>
                    <a:pt x="32185" y="14517"/>
                    <a:pt x="32540" y="13688"/>
                    <a:pt x="33163" y="12961"/>
                  </a:cubicBezTo>
                  <a:cubicBezTo>
                    <a:pt x="33348" y="12745"/>
                    <a:pt x="33509" y="12511"/>
                    <a:pt x="33677" y="12283"/>
                  </a:cubicBezTo>
                  <a:cubicBezTo>
                    <a:pt x="33744" y="12190"/>
                    <a:pt x="33727" y="12091"/>
                    <a:pt x="33706" y="11983"/>
                  </a:cubicBezTo>
                  <a:cubicBezTo>
                    <a:pt x="33652" y="11719"/>
                    <a:pt x="33655" y="11694"/>
                    <a:pt x="33896" y="11659"/>
                  </a:cubicBezTo>
                  <a:cubicBezTo>
                    <a:pt x="34218" y="11615"/>
                    <a:pt x="34391" y="11407"/>
                    <a:pt x="34555" y="11167"/>
                  </a:cubicBezTo>
                  <a:cubicBezTo>
                    <a:pt x="34614" y="11079"/>
                    <a:pt x="34546" y="10841"/>
                    <a:pt x="34442" y="10797"/>
                  </a:cubicBezTo>
                  <a:cubicBezTo>
                    <a:pt x="34346" y="10755"/>
                    <a:pt x="34245" y="10718"/>
                    <a:pt x="34143" y="10698"/>
                  </a:cubicBezTo>
                  <a:cubicBezTo>
                    <a:pt x="34004" y="10670"/>
                    <a:pt x="33861" y="10669"/>
                    <a:pt x="33723" y="10649"/>
                  </a:cubicBezTo>
                  <a:cubicBezTo>
                    <a:pt x="33701" y="10647"/>
                    <a:pt x="33664" y="10596"/>
                    <a:pt x="33671" y="10586"/>
                  </a:cubicBezTo>
                  <a:cubicBezTo>
                    <a:pt x="33703" y="10528"/>
                    <a:pt x="33734" y="10454"/>
                    <a:pt x="33787" y="10428"/>
                  </a:cubicBezTo>
                  <a:cubicBezTo>
                    <a:pt x="33961" y="10348"/>
                    <a:pt x="34133" y="10406"/>
                    <a:pt x="34301" y="10475"/>
                  </a:cubicBezTo>
                  <a:cubicBezTo>
                    <a:pt x="34588" y="10590"/>
                    <a:pt x="34856" y="10547"/>
                    <a:pt x="35116" y="10398"/>
                  </a:cubicBezTo>
                  <a:cubicBezTo>
                    <a:pt x="35209" y="10345"/>
                    <a:pt x="35310" y="10309"/>
                    <a:pt x="35400" y="10254"/>
                  </a:cubicBezTo>
                  <a:cubicBezTo>
                    <a:pt x="35504" y="10194"/>
                    <a:pt x="35518" y="10086"/>
                    <a:pt x="35506" y="9976"/>
                  </a:cubicBezTo>
                  <a:cubicBezTo>
                    <a:pt x="35496" y="9907"/>
                    <a:pt x="35471" y="9838"/>
                    <a:pt x="35465" y="9771"/>
                  </a:cubicBezTo>
                  <a:cubicBezTo>
                    <a:pt x="35456" y="9642"/>
                    <a:pt x="35528" y="9541"/>
                    <a:pt x="35644" y="9555"/>
                  </a:cubicBezTo>
                  <a:cubicBezTo>
                    <a:pt x="35905" y="9587"/>
                    <a:pt x="36132" y="9560"/>
                    <a:pt x="36313" y="9340"/>
                  </a:cubicBezTo>
                  <a:cubicBezTo>
                    <a:pt x="36403" y="9233"/>
                    <a:pt x="36518" y="9141"/>
                    <a:pt x="36633" y="9058"/>
                  </a:cubicBezTo>
                  <a:cubicBezTo>
                    <a:pt x="37144" y="8684"/>
                    <a:pt x="37164" y="8449"/>
                    <a:pt x="36733" y="7937"/>
                  </a:cubicBezTo>
                  <a:close/>
                  <a:moveTo>
                    <a:pt x="16171" y="39063"/>
                  </a:moveTo>
                  <a:cubicBezTo>
                    <a:pt x="16146" y="39046"/>
                    <a:pt x="16125" y="39029"/>
                    <a:pt x="16102" y="39010"/>
                  </a:cubicBezTo>
                  <a:cubicBezTo>
                    <a:pt x="16128" y="38999"/>
                    <a:pt x="16156" y="38973"/>
                    <a:pt x="16181" y="38974"/>
                  </a:cubicBezTo>
                  <a:cubicBezTo>
                    <a:pt x="16204" y="38976"/>
                    <a:pt x="16228" y="39005"/>
                    <a:pt x="16250" y="39023"/>
                  </a:cubicBezTo>
                  <a:close/>
                  <a:moveTo>
                    <a:pt x="21656" y="2674"/>
                  </a:moveTo>
                  <a:cubicBezTo>
                    <a:pt x="21669" y="2668"/>
                    <a:pt x="21598" y="2569"/>
                    <a:pt x="21685" y="2646"/>
                  </a:cubicBezTo>
                  <a:cubicBezTo>
                    <a:pt x="21714" y="2674"/>
                    <a:pt x="21743" y="2698"/>
                    <a:pt x="21771" y="2724"/>
                  </a:cubicBezTo>
                  <a:cubicBezTo>
                    <a:pt x="21735" y="2704"/>
                    <a:pt x="21699" y="2684"/>
                    <a:pt x="21656" y="2674"/>
                  </a:cubicBezTo>
                  <a:close/>
                  <a:moveTo>
                    <a:pt x="22011" y="3065"/>
                  </a:moveTo>
                  <a:cubicBezTo>
                    <a:pt x="21920" y="3039"/>
                    <a:pt x="21925" y="2971"/>
                    <a:pt x="21928" y="2906"/>
                  </a:cubicBezTo>
                  <a:cubicBezTo>
                    <a:pt x="21919" y="2900"/>
                    <a:pt x="21913" y="2893"/>
                    <a:pt x="21905" y="2886"/>
                  </a:cubicBezTo>
                  <a:cubicBezTo>
                    <a:pt x="21892" y="2841"/>
                    <a:pt x="21864" y="2814"/>
                    <a:pt x="21840" y="2785"/>
                  </a:cubicBezTo>
                  <a:cubicBezTo>
                    <a:pt x="21869" y="2813"/>
                    <a:pt x="21897" y="2837"/>
                    <a:pt x="21928" y="2864"/>
                  </a:cubicBezTo>
                  <a:lnTo>
                    <a:pt x="21928" y="2906"/>
                  </a:lnTo>
                  <a:cubicBezTo>
                    <a:pt x="21963" y="2935"/>
                    <a:pt x="22001" y="2963"/>
                    <a:pt x="22031" y="2998"/>
                  </a:cubicBezTo>
                  <a:cubicBezTo>
                    <a:pt x="22041" y="3008"/>
                    <a:pt x="22011" y="3068"/>
                    <a:pt x="22011" y="3065"/>
                  </a:cubicBezTo>
                  <a:close/>
                  <a:moveTo>
                    <a:pt x="24780" y="31467"/>
                  </a:moveTo>
                  <a:lnTo>
                    <a:pt x="24760" y="31402"/>
                  </a:lnTo>
                  <a:lnTo>
                    <a:pt x="24813" y="31408"/>
                  </a:lnTo>
                  <a:close/>
                  <a:moveTo>
                    <a:pt x="25113" y="29718"/>
                  </a:moveTo>
                  <a:lnTo>
                    <a:pt x="25070" y="29680"/>
                  </a:lnTo>
                  <a:lnTo>
                    <a:pt x="25125" y="29695"/>
                  </a:lnTo>
                  <a:lnTo>
                    <a:pt x="25149" y="29762"/>
                  </a:lnTo>
                  <a:close/>
                  <a:moveTo>
                    <a:pt x="32388" y="12045"/>
                  </a:moveTo>
                  <a:cubicBezTo>
                    <a:pt x="32342" y="12091"/>
                    <a:pt x="32281" y="12124"/>
                    <a:pt x="32225" y="12161"/>
                  </a:cubicBezTo>
                  <a:cubicBezTo>
                    <a:pt x="32134" y="12174"/>
                    <a:pt x="32070" y="12038"/>
                    <a:pt x="32130" y="11922"/>
                  </a:cubicBezTo>
                  <a:cubicBezTo>
                    <a:pt x="32154" y="11871"/>
                    <a:pt x="32225" y="11837"/>
                    <a:pt x="32282" y="11810"/>
                  </a:cubicBezTo>
                  <a:cubicBezTo>
                    <a:pt x="32301" y="11803"/>
                    <a:pt x="32342" y="11840"/>
                    <a:pt x="32370" y="11861"/>
                  </a:cubicBezTo>
                  <a:cubicBezTo>
                    <a:pt x="32436" y="11916"/>
                    <a:pt x="32447" y="11983"/>
                    <a:pt x="32388" y="12045"/>
                  </a:cubicBezTo>
                  <a:close/>
                  <a:moveTo>
                    <a:pt x="32961" y="11749"/>
                  </a:moveTo>
                  <a:cubicBezTo>
                    <a:pt x="32932" y="11747"/>
                    <a:pt x="32892" y="11722"/>
                    <a:pt x="32880" y="11696"/>
                  </a:cubicBezTo>
                  <a:cubicBezTo>
                    <a:pt x="32869" y="11673"/>
                    <a:pt x="32878" y="11629"/>
                    <a:pt x="32895" y="11606"/>
                  </a:cubicBezTo>
                  <a:cubicBezTo>
                    <a:pt x="32909" y="11587"/>
                    <a:pt x="32949" y="11589"/>
                    <a:pt x="32977" y="11584"/>
                  </a:cubicBezTo>
                  <a:cubicBezTo>
                    <a:pt x="33004" y="11603"/>
                    <a:pt x="33041" y="11620"/>
                    <a:pt x="33056" y="11645"/>
                  </a:cubicBezTo>
                  <a:cubicBezTo>
                    <a:pt x="33091" y="11716"/>
                    <a:pt x="33054" y="11758"/>
                    <a:pt x="32961" y="11749"/>
                  </a:cubicBezTo>
                  <a:close/>
                  <a:moveTo>
                    <a:pt x="1094" y="14067"/>
                  </a:moveTo>
                  <a:cubicBezTo>
                    <a:pt x="1042" y="14038"/>
                    <a:pt x="993" y="14004"/>
                    <a:pt x="940" y="13985"/>
                  </a:cubicBezTo>
                  <a:cubicBezTo>
                    <a:pt x="926" y="13981"/>
                    <a:pt x="874" y="14031"/>
                    <a:pt x="877" y="14047"/>
                  </a:cubicBezTo>
                  <a:cubicBezTo>
                    <a:pt x="893" y="14121"/>
                    <a:pt x="947" y="14149"/>
                    <a:pt x="1022" y="14129"/>
                  </a:cubicBezTo>
                  <a:cubicBezTo>
                    <a:pt x="1045" y="14107"/>
                    <a:pt x="1069" y="14088"/>
                    <a:pt x="1094" y="14067"/>
                  </a:cubicBezTo>
                  <a:close/>
                  <a:moveTo>
                    <a:pt x="391" y="14021"/>
                  </a:moveTo>
                  <a:cubicBezTo>
                    <a:pt x="316" y="13933"/>
                    <a:pt x="214" y="13910"/>
                    <a:pt x="104" y="13938"/>
                  </a:cubicBezTo>
                  <a:cubicBezTo>
                    <a:pt x="74" y="13945"/>
                    <a:pt x="41" y="13969"/>
                    <a:pt x="23" y="13998"/>
                  </a:cubicBezTo>
                  <a:cubicBezTo>
                    <a:pt x="8" y="14021"/>
                    <a:pt x="0" y="14063"/>
                    <a:pt x="9" y="14088"/>
                  </a:cubicBezTo>
                  <a:cubicBezTo>
                    <a:pt x="52" y="14197"/>
                    <a:pt x="147" y="14243"/>
                    <a:pt x="254" y="14232"/>
                  </a:cubicBezTo>
                  <a:cubicBezTo>
                    <a:pt x="310" y="14226"/>
                    <a:pt x="356" y="14160"/>
                    <a:pt x="409" y="14120"/>
                  </a:cubicBezTo>
                  <a:cubicBezTo>
                    <a:pt x="402" y="14086"/>
                    <a:pt x="409" y="14042"/>
                    <a:pt x="391" y="14021"/>
                  </a:cubicBezTo>
                  <a:close/>
                  <a:moveTo>
                    <a:pt x="19490" y="2130"/>
                  </a:moveTo>
                  <a:cubicBezTo>
                    <a:pt x="19566" y="2135"/>
                    <a:pt x="19596" y="2068"/>
                    <a:pt x="19579" y="1989"/>
                  </a:cubicBezTo>
                  <a:cubicBezTo>
                    <a:pt x="19533" y="1942"/>
                    <a:pt x="19494" y="1887"/>
                    <a:pt x="19444" y="1848"/>
                  </a:cubicBezTo>
                  <a:cubicBezTo>
                    <a:pt x="19425" y="1834"/>
                    <a:pt x="19373" y="1848"/>
                    <a:pt x="19346" y="1864"/>
                  </a:cubicBezTo>
                  <a:cubicBezTo>
                    <a:pt x="19277" y="1906"/>
                    <a:pt x="19264" y="1975"/>
                    <a:pt x="19325" y="2035"/>
                  </a:cubicBezTo>
                  <a:cubicBezTo>
                    <a:pt x="19366" y="2079"/>
                    <a:pt x="19431" y="2125"/>
                    <a:pt x="19490" y="2130"/>
                  </a:cubicBezTo>
                  <a:close/>
                  <a:moveTo>
                    <a:pt x="33433" y="7095"/>
                  </a:moveTo>
                  <a:cubicBezTo>
                    <a:pt x="33470" y="7008"/>
                    <a:pt x="33515" y="6924"/>
                    <a:pt x="33533" y="6835"/>
                  </a:cubicBezTo>
                  <a:cubicBezTo>
                    <a:pt x="33543" y="6780"/>
                    <a:pt x="33506" y="6703"/>
                    <a:pt x="33466" y="6658"/>
                  </a:cubicBezTo>
                  <a:cubicBezTo>
                    <a:pt x="33407" y="6591"/>
                    <a:pt x="33256" y="6680"/>
                    <a:pt x="33248" y="6792"/>
                  </a:cubicBezTo>
                  <a:cubicBezTo>
                    <a:pt x="33233" y="6938"/>
                    <a:pt x="33282" y="7051"/>
                    <a:pt x="33433" y="7095"/>
                  </a:cubicBezTo>
                  <a:close/>
                  <a:moveTo>
                    <a:pt x="33454" y="7158"/>
                  </a:moveTo>
                  <a:cubicBezTo>
                    <a:pt x="33452" y="7139"/>
                    <a:pt x="33449" y="7119"/>
                    <a:pt x="33447" y="7102"/>
                  </a:cubicBezTo>
                  <a:cubicBezTo>
                    <a:pt x="33442" y="7100"/>
                    <a:pt x="33437" y="7097"/>
                    <a:pt x="33433" y="7096"/>
                  </a:cubicBezTo>
                  <a:cubicBezTo>
                    <a:pt x="33427" y="7107"/>
                    <a:pt x="33423" y="7116"/>
                    <a:pt x="33420" y="7126"/>
                  </a:cubicBezTo>
                  <a:cubicBezTo>
                    <a:pt x="33433" y="7136"/>
                    <a:pt x="33443" y="7146"/>
                    <a:pt x="33454" y="7158"/>
                  </a:cubicBezTo>
                  <a:close/>
                  <a:moveTo>
                    <a:pt x="20454" y="2171"/>
                  </a:moveTo>
                  <a:cubicBezTo>
                    <a:pt x="20514" y="2197"/>
                    <a:pt x="20583" y="2200"/>
                    <a:pt x="20692" y="2223"/>
                  </a:cubicBezTo>
                  <a:cubicBezTo>
                    <a:pt x="20738" y="2176"/>
                    <a:pt x="20834" y="2124"/>
                    <a:pt x="20859" y="2048"/>
                  </a:cubicBezTo>
                  <a:cubicBezTo>
                    <a:pt x="20923" y="1864"/>
                    <a:pt x="20824" y="1692"/>
                    <a:pt x="20665" y="1649"/>
                  </a:cubicBezTo>
                  <a:cubicBezTo>
                    <a:pt x="20541" y="1616"/>
                    <a:pt x="20440" y="1678"/>
                    <a:pt x="20346" y="1836"/>
                  </a:cubicBezTo>
                  <a:cubicBezTo>
                    <a:pt x="20277" y="1950"/>
                    <a:pt x="20326" y="2115"/>
                    <a:pt x="20454" y="2171"/>
                  </a:cubicBezTo>
                  <a:close/>
                  <a:moveTo>
                    <a:pt x="18822" y="3536"/>
                  </a:moveTo>
                  <a:cubicBezTo>
                    <a:pt x="18848" y="3513"/>
                    <a:pt x="18887" y="3493"/>
                    <a:pt x="18894" y="3464"/>
                  </a:cubicBezTo>
                  <a:cubicBezTo>
                    <a:pt x="18936" y="3309"/>
                    <a:pt x="18858" y="3180"/>
                    <a:pt x="18718" y="3163"/>
                  </a:cubicBezTo>
                  <a:cubicBezTo>
                    <a:pt x="18690" y="3159"/>
                    <a:pt x="18653" y="3176"/>
                    <a:pt x="18632" y="3194"/>
                  </a:cubicBezTo>
                  <a:cubicBezTo>
                    <a:pt x="18560" y="3255"/>
                    <a:pt x="18563" y="3367"/>
                    <a:pt x="18650" y="3458"/>
                  </a:cubicBezTo>
                  <a:cubicBezTo>
                    <a:pt x="18692" y="3500"/>
                    <a:pt x="18765" y="3513"/>
                    <a:pt x="18822" y="3536"/>
                  </a:cubicBezTo>
                  <a:close/>
                  <a:moveTo>
                    <a:pt x="33585" y="7344"/>
                  </a:moveTo>
                  <a:cubicBezTo>
                    <a:pt x="33598" y="7330"/>
                    <a:pt x="33581" y="7275"/>
                    <a:pt x="33563" y="7255"/>
                  </a:cubicBezTo>
                  <a:cubicBezTo>
                    <a:pt x="33530" y="7219"/>
                    <a:pt x="33493" y="7189"/>
                    <a:pt x="33454" y="7159"/>
                  </a:cubicBezTo>
                  <a:cubicBezTo>
                    <a:pt x="33462" y="7204"/>
                    <a:pt x="33469" y="7250"/>
                    <a:pt x="33473" y="7295"/>
                  </a:cubicBezTo>
                  <a:cubicBezTo>
                    <a:pt x="33486" y="7392"/>
                    <a:pt x="33528" y="7413"/>
                    <a:pt x="33585" y="7344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66">
              <a:extLst>
                <a:ext uri="{FF2B5EF4-FFF2-40B4-BE49-F238E27FC236}">
                  <a16:creationId xmlns:a16="http://schemas.microsoft.com/office/drawing/2014/main" id="{70678E3D-7F60-4936-9BCD-66B7310F1DAF}"/>
                </a:ext>
              </a:extLst>
            </p:cNvPr>
            <p:cNvSpPr/>
            <p:nvPr/>
          </p:nvSpPr>
          <p:spPr>
            <a:xfrm>
              <a:off x="1511009" y="3328428"/>
              <a:ext cx="1187" cy="4701"/>
            </a:xfrm>
            <a:custGeom>
              <a:avLst/>
              <a:gdLst/>
              <a:ahLst/>
              <a:cxnLst/>
              <a:rect l="l" t="t" r="r" b="b"/>
              <a:pathLst>
                <a:path w="77" h="305" extrusionOk="0">
                  <a:moveTo>
                    <a:pt x="76" y="0"/>
                  </a:moveTo>
                  <a:cubicBezTo>
                    <a:pt x="64" y="106"/>
                    <a:pt x="41" y="207"/>
                    <a:pt x="0" y="304"/>
                  </a:cubicBezTo>
                  <a:cubicBezTo>
                    <a:pt x="41" y="207"/>
                    <a:pt x="65" y="106"/>
                    <a:pt x="76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66">
              <a:extLst>
                <a:ext uri="{FF2B5EF4-FFF2-40B4-BE49-F238E27FC236}">
                  <a16:creationId xmlns:a16="http://schemas.microsoft.com/office/drawing/2014/main" id="{91295BC8-D6FD-4D93-AC7D-17B362D95C8D}"/>
                </a:ext>
              </a:extLst>
            </p:cNvPr>
            <p:cNvSpPr/>
            <p:nvPr/>
          </p:nvSpPr>
          <p:spPr>
            <a:xfrm>
              <a:off x="1512227" y="3322879"/>
              <a:ext cx="216" cy="5148"/>
            </a:xfrm>
            <a:custGeom>
              <a:avLst/>
              <a:gdLst/>
              <a:ahLst/>
              <a:cxnLst/>
              <a:rect l="l" t="t" r="r" b="b"/>
              <a:pathLst>
                <a:path w="14" h="334" extrusionOk="0">
                  <a:moveTo>
                    <a:pt x="0" y="0"/>
                  </a:moveTo>
                  <a:cubicBezTo>
                    <a:pt x="13" y="115"/>
                    <a:pt x="13" y="225"/>
                    <a:pt x="0" y="333"/>
                  </a:cubicBezTo>
                  <a:cubicBezTo>
                    <a:pt x="12" y="225"/>
                    <a:pt x="13" y="11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66">
              <a:extLst>
                <a:ext uri="{FF2B5EF4-FFF2-40B4-BE49-F238E27FC236}">
                  <a16:creationId xmlns:a16="http://schemas.microsoft.com/office/drawing/2014/main" id="{AA74628B-5462-4DD8-83F4-14606264006D}"/>
                </a:ext>
              </a:extLst>
            </p:cNvPr>
            <p:cNvSpPr/>
            <p:nvPr/>
          </p:nvSpPr>
          <p:spPr>
            <a:xfrm>
              <a:off x="1218364" y="3162038"/>
              <a:ext cx="46" cy="77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1" y="0"/>
                  </a:moveTo>
                  <a:cubicBezTo>
                    <a:pt x="2" y="3"/>
                    <a:pt x="2" y="3"/>
                    <a:pt x="2" y="5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66">
              <a:extLst>
                <a:ext uri="{FF2B5EF4-FFF2-40B4-BE49-F238E27FC236}">
                  <a16:creationId xmlns:a16="http://schemas.microsoft.com/office/drawing/2014/main" id="{3DBF76C5-6FAD-42F0-870A-8364D6AE84E2}"/>
                </a:ext>
              </a:extLst>
            </p:cNvPr>
            <p:cNvSpPr/>
            <p:nvPr/>
          </p:nvSpPr>
          <p:spPr>
            <a:xfrm>
              <a:off x="1517267" y="3293609"/>
              <a:ext cx="1988" cy="3113"/>
            </a:xfrm>
            <a:custGeom>
              <a:avLst/>
              <a:gdLst/>
              <a:ahLst/>
              <a:cxnLst/>
              <a:rect l="l" t="t" r="r" b="b"/>
              <a:pathLst>
                <a:path w="129" h="202" extrusionOk="0">
                  <a:moveTo>
                    <a:pt x="1" y="202"/>
                  </a:moveTo>
                  <a:cubicBezTo>
                    <a:pt x="38" y="134"/>
                    <a:pt x="81" y="64"/>
                    <a:pt x="128" y="1"/>
                  </a:cubicBezTo>
                  <a:cubicBezTo>
                    <a:pt x="81" y="65"/>
                    <a:pt x="36" y="130"/>
                    <a:pt x="1" y="202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66">
              <a:extLst>
                <a:ext uri="{FF2B5EF4-FFF2-40B4-BE49-F238E27FC236}">
                  <a16:creationId xmlns:a16="http://schemas.microsoft.com/office/drawing/2014/main" id="{98C92614-60E0-4DA8-A8D7-843BF27AF93A}"/>
                </a:ext>
              </a:extLst>
            </p:cNvPr>
            <p:cNvSpPr/>
            <p:nvPr/>
          </p:nvSpPr>
          <p:spPr>
            <a:xfrm>
              <a:off x="1259287" y="3207462"/>
              <a:ext cx="389458" cy="289154"/>
            </a:xfrm>
            <a:custGeom>
              <a:avLst/>
              <a:gdLst/>
              <a:ahLst/>
              <a:cxnLst/>
              <a:rect l="l" t="t" r="r" b="b"/>
              <a:pathLst>
                <a:path w="25269" h="18761" extrusionOk="0">
                  <a:moveTo>
                    <a:pt x="24887" y="12056"/>
                  </a:moveTo>
                  <a:cubicBezTo>
                    <a:pt x="24465" y="12044"/>
                    <a:pt x="24033" y="11972"/>
                    <a:pt x="23631" y="12153"/>
                  </a:cubicBezTo>
                  <a:cubicBezTo>
                    <a:pt x="23297" y="12302"/>
                    <a:pt x="22949" y="12327"/>
                    <a:pt x="22593" y="12338"/>
                  </a:cubicBezTo>
                  <a:cubicBezTo>
                    <a:pt x="22272" y="12347"/>
                    <a:pt x="22068" y="12522"/>
                    <a:pt x="21941" y="12800"/>
                  </a:cubicBezTo>
                  <a:cubicBezTo>
                    <a:pt x="21867" y="12960"/>
                    <a:pt x="21800" y="13125"/>
                    <a:pt x="21758" y="13295"/>
                  </a:cubicBezTo>
                  <a:cubicBezTo>
                    <a:pt x="21623" y="13816"/>
                    <a:pt x="21430" y="14300"/>
                    <a:pt x="21002" y="14657"/>
                  </a:cubicBezTo>
                  <a:cubicBezTo>
                    <a:pt x="20872" y="15073"/>
                    <a:pt x="20610" y="15062"/>
                    <a:pt x="20259" y="14928"/>
                  </a:cubicBezTo>
                  <a:cubicBezTo>
                    <a:pt x="20110" y="14871"/>
                    <a:pt x="19904" y="14904"/>
                    <a:pt x="19738" y="14950"/>
                  </a:cubicBezTo>
                  <a:cubicBezTo>
                    <a:pt x="19398" y="15039"/>
                    <a:pt x="19071" y="15189"/>
                    <a:pt x="18726" y="15263"/>
                  </a:cubicBezTo>
                  <a:cubicBezTo>
                    <a:pt x="18455" y="15323"/>
                    <a:pt x="18161" y="15347"/>
                    <a:pt x="17941" y="15088"/>
                  </a:cubicBezTo>
                  <a:cubicBezTo>
                    <a:pt x="17776" y="14894"/>
                    <a:pt x="17550" y="14785"/>
                    <a:pt x="17313" y="14706"/>
                  </a:cubicBezTo>
                  <a:cubicBezTo>
                    <a:pt x="17020" y="14607"/>
                    <a:pt x="16841" y="14394"/>
                    <a:pt x="16726" y="14126"/>
                  </a:cubicBezTo>
                  <a:cubicBezTo>
                    <a:pt x="16572" y="13765"/>
                    <a:pt x="16382" y="13429"/>
                    <a:pt x="16122" y="13132"/>
                  </a:cubicBezTo>
                  <a:cubicBezTo>
                    <a:pt x="16001" y="12994"/>
                    <a:pt x="15944" y="12828"/>
                    <a:pt x="15912" y="12650"/>
                  </a:cubicBezTo>
                  <a:cubicBezTo>
                    <a:pt x="15856" y="12335"/>
                    <a:pt x="15792" y="12025"/>
                    <a:pt x="15747" y="11710"/>
                  </a:cubicBezTo>
                  <a:cubicBezTo>
                    <a:pt x="15719" y="11500"/>
                    <a:pt x="15696" y="11285"/>
                    <a:pt x="15706" y="11075"/>
                  </a:cubicBezTo>
                  <a:cubicBezTo>
                    <a:pt x="15747" y="10332"/>
                    <a:pt x="15822" y="9592"/>
                    <a:pt x="15984" y="8863"/>
                  </a:cubicBezTo>
                  <a:cubicBezTo>
                    <a:pt x="16014" y="8726"/>
                    <a:pt x="16052" y="8574"/>
                    <a:pt x="16138" y="8475"/>
                  </a:cubicBezTo>
                  <a:cubicBezTo>
                    <a:pt x="16228" y="8372"/>
                    <a:pt x="16284" y="8263"/>
                    <a:pt x="16329" y="8151"/>
                  </a:cubicBezTo>
                  <a:cubicBezTo>
                    <a:pt x="15887" y="7914"/>
                    <a:pt x="15297" y="7571"/>
                    <a:pt x="14971" y="7273"/>
                  </a:cubicBezTo>
                  <a:cubicBezTo>
                    <a:pt x="14411" y="6759"/>
                    <a:pt x="14505" y="6200"/>
                    <a:pt x="14132" y="5405"/>
                  </a:cubicBezTo>
                  <a:cubicBezTo>
                    <a:pt x="13759" y="4613"/>
                    <a:pt x="13756" y="3444"/>
                    <a:pt x="12730" y="3677"/>
                  </a:cubicBezTo>
                  <a:cubicBezTo>
                    <a:pt x="11704" y="3911"/>
                    <a:pt x="11890" y="4703"/>
                    <a:pt x="11471" y="4472"/>
                  </a:cubicBezTo>
                  <a:cubicBezTo>
                    <a:pt x="11049" y="4239"/>
                    <a:pt x="10117" y="3677"/>
                    <a:pt x="10071" y="3071"/>
                  </a:cubicBezTo>
                  <a:cubicBezTo>
                    <a:pt x="10023" y="2464"/>
                    <a:pt x="9557" y="1530"/>
                    <a:pt x="8482" y="1530"/>
                  </a:cubicBezTo>
                  <a:cubicBezTo>
                    <a:pt x="7409" y="1530"/>
                    <a:pt x="8016" y="1671"/>
                    <a:pt x="6287" y="1671"/>
                  </a:cubicBezTo>
                  <a:cubicBezTo>
                    <a:pt x="4562" y="1671"/>
                    <a:pt x="2695" y="735"/>
                    <a:pt x="2133" y="316"/>
                  </a:cubicBezTo>
                  <a:cubicBezTo>
                    <a:pt x="1831" y="90"/>
                    <a:pt x="859" y="121"/>
                    <a:pt x="21" y="197"/>
                  </a:cubicBezTo>
                  <a:cubicBezTo>
                    <a:pt x="13" y="131"/>
                    <a:pt x="5" y="67"/>
                    <a:pt x="0" y="1"/>
                  </a:cubicBezTo>
                  <a:cubicBezTo>
                    <a:pt x="13" y="395"/>
                    <a:pt x="137" y="764"/>
                    <a:pt x="242" y="1143"/>
                  </a:cubicBezTo>
                  <a:cubicBezTo>
                    <a:pt x="421" y="1789"/>
                    <a:pt x="732" y="2396"/>
                    <a:pt x="815" y="3073"/>
                  </a:cubicBezTo>
                  <a:cubicBezTo>
                    <a:pt x="841" y="3287"/>
                    <a:pt x="973" y="3467"/>
                    <a:pt x="1143" y="3605"/>
                  </a:cubicBezTo>
                  <a:cubicBezTo>
                    <a:pt x="1484" y="3882"/>
                    <a:pt x="1685" y="4258"/>
                    <a:pt x="1895" y="4630"/>
                  </a:cubicBezTo>
                  <a:cubicBezTo>
                    <a:pt x="2011" y="4838"/>
                    <a:pt x="1971" y="5039"/>
                    <a:pt x="1863" y="5237"/>
                  </a:cubicBezTo>
                  <a:cubicBezTo>
                    <a:pt x="1784" y="5383"/>
                    <a:pt x="1651" y="5407"/>
                    <a:pt x="1501" y="5397"/>
                  </a:cubicBezTo>
                  <a:cubicBezTo>
                    <a:pt x="1468" y="5396"/>
                    <a:pt x="1432" y="5405"/>
                    <a:pt x="1398" y="5416"/>
                  </a:cubicBezTo>
                  <a:cubicBezTo>
                    <a:pt x="1303" y="5445"/>
                    <a:pt x="1242" y="5594"/>
                    <a:pt x="1283" y="5673"/>
                  </a:cubicBezTo>
                  <a:cubicBezTo>
                    <a:pt x="1454" y="5997"/>
                    <a:pt x="1695" y="6264"/>
                    <a:pt x="2022" y="6413"/>
                  </a:cubicBezTo>
                  <a:cubicBezTo>
                    <a:pt x="2453" y="6614"/>
                    <a:pt x="2760" y="6954"/>
                    <a:pt x="3100" y="7260"/>
                  </a:cubicBezTo>
                  <a:cubicBezTo>
                    <a:pt x="3242" y="7388"/>
                    <a:pt x="3294" y="7557"/>
                    <a:pt x="3292" y="7736"/>
                  </a:cubicBezTo>
                  <a:cubicBezTo>
                    <a:pt x="3291" y="7913"/>
                    <a:pt x="3279" y="8092"/>
                    <a:pt x="3242" y="8264"/>
                  </a:cubicBezTo>
                  <a:cubicBezTo>
                    <a:pt x="3190" y="8500"/>
                    <a:pt x="3262" y="8658"/>
                    <a:pt x="3428" y="8830"/>
                  </a:cubicBezTo>
                  <a:cubicBezTo>
                    <a:pt x="3944" y="9358"/>
                    <a:pt x="4569" y="9791"/>
                    <a:pt x="4909" y="10477"/>
                  </a:cubicBezTo>
                  <a:cubicBezTo>
                    <a:pt x="4967" y="10595"/>
                    <a:pt x="5165" y="10596"/>
                    <a:pt x="5288" y="10499"/>
                  </a:cubicBezTo>
                  <a:cubicBezTo>
                    <a:pt x="5446" y="10375"/>
                    <a:pt x="5512" y="10186"/>
                    <a:pt x="5472" y="10035"/>
                  </a:cubicBezTo>
                  <a:cubicBezTo>
                    <a:pt x="5403" y="9788"/>
                    <a:pt x="5267" y="9583"/>
                    <a:pt x="5102" y="9394"/>
                  </a:cubicBezTo>
                  <a:cubicBezTo>
                    <a:pt x="4958" y="9232"/>
                    <a:pt x="4539" y="8494"/>
                    <a:pt x="4475" y="8289"/>
                  </a:cubicBezTo>
                  <a:cubicBezTo>
                    <a:pt x="4420" y="8121"/>
                    <a:pt x="4341" y="7956"/>
                    <a:pt x="4304" y="7785"/>
                  </a:cubicBezTo>
                  <a:cubicBezTo>
                    <a:pt x="4246" y="7510"/>
                    <a:pt x="4223" y="7224"/>
                    <a:pt x="4166" y="6947"/>
                  </a:cubicBezTo>
                  <a:cubicBezTo>
                    <a:pt x="4101" y="6623"/>
                    <a:pt x="3771" y="6466"/>
                    <a:pt x="3665" y="6144"/>
                  </a:cubicBezTo>
                  <a:cubicBezTo>
                    <a:pt x="3510" y="5680"/>
                    <a:pt x="3305" y="5215"/>
                    <a:pt x="3040" y="4805"/>
                  </a:cubicBezTo>
                  <a:cubicBezTo>
                    <a:pt x="2753" y="4356"/>
                    <a:pt x="2562" y="3852"/>
                    <a:pt x="2217" y="3439"/>
                  </a:cubicBezTo>
                  <a:cubicBezTo>
                    <a:pt x="2153" y="3361"/>
                    <a:pt x="2101" y="3251"/>
                    <a:pt x="2090" y="3152"/>
                  </a:cubicBezTo>
                  <a:cubicBezTo>
                    <a:pt x="2028" y="2625"/>
                    <a:pt x="1936" y="2097"/>
                    <a:pt x="2083" y="1568"/>
                  </a:cubicBezTo>
                  <a:cubicBezTo>
                    <a:pt x="2108" y="1479"/>
                    <a:pt x="2159" y="1438"/>
                    <a:pt x="2243" y="1477"/>
                  </a:cubicBezTo>
                  <a:cubicBezTo>
                    <a:pt x="2437" y="1560"/>
                    <a:pt x="2628" y="1649"/>
                    <a:pt x="2819" y="1743"/>
                  </a:cubicBezTo>
                  <a:cubicBezTo>
                    <a:pt x="3015" y="1839"/>
                    <a:pt x="3147" y="1967"/>
                    <a:pt x="3189" y="2213"/>
                  </a:cubicBezTo>
                  <a:cubicBezTo>
                    <a:pt x="3268" y="2665"/>
                    <a:pt x="3324" y="3127"/>
                    <a:pt x="3494" y="3561"/>
                  </a:cubicBezTo>
                  <a:cubicBezTo>
                    <a:pt x="3754" y="4228"/>
                    <a:pt x="4103" y="4842"/>
                    <a:pt x="4551" y="5397"/>
                  </a:cubicBezTo>
                  <a:cubicBezTo>
                    <a:pt x="4638" y="5506"/>
                    <a:pt x="4772" y="5607"/>
                    <a:pt x="4799" y="5732"/>
                  </a:cubicBezTo>
                  <a:cubicBezTo>
                    <a:pt x="4873" y="6075"/>
                    <a:pt x="5107" y="6280"/>
                    <a:pt x="5351" y="6488"/>
                  </a:cubicBezTo>
                  <a:cubicBezTo>
                    <a:pt x="5512" y="6626"/>
                    <a:pt x="5680" y="6759"/>
                    <a:pt x="5828" y="6908"/>
                  </a:cubicBezTo>
                  <a:cubicBezTo>
                    <a:pt x="5902" y="6983"/>
                    <a:pt x="5930" y="7092"/>
                    <a:pt x="5856" y="7198"/>
                  </a:cubicBezTo>
                  <a:cubicBezTo>
                    <a:pt x="5818" y="7256"/>
                    <a:pt x="5777" y="7314"/>
                    <a:pt x="5742" y="7378"/>
                  </a:cubicBezTo>
                  <a:cubicBezTo>
                    <a:pt x="5647" y="7540"/>
                    <a:pt x="5661" y="7748"/>
                    <a:pt x="5815" y="7857"/>
                  </a:cubicBezTo>
                  <a:cubicBezTo>
                    <a:pt x="6016" y="8002"/>
                    <a:pt x="6214" y="8160"/>
                    <a:pt x="6435" y="8272"/>
                  </a:cubicBezTo>
                  <a:cubicBezTo>
                    <a:pt x="6679" y="8395"/>
                    <a:pt x="6822" y="8546"/>
                    <a:pt x="6844" y="8834"/>
                  </a:cubicBezTo>
                  <a:cubicBezTo>
                    <a:pt x="6852" y="8953"/>
                    <a:pt x="6979" y="9075"/>
                    <a:pt x="7073" y="9176"/>
                  </a:cubicBezTo>
                  <a:cubicBezTo>
                    <a:pt x="8164" y="10306"/>
                    <a:pt x="8461" y="10892"/>
                    <a:pt x="8789" y="12167"/>
                  </a:cubicBezTo>
                  <a:cubicBezTo>
                    <a:pt x="8815" y="12264"/>
                    <a:pt x="8805" y="12383"/>
                    <a:pt x="8776" y="12479"/>
                  </a:cubicBezTo>
                  <a:cubicBezTo>
                    <a:pt x="8738" y="12614"/>
                    <a:pt x="8682" y="12751"/>
                    <a:pt x="8601" y="12865"/>
                  </a:cubicBezTo>
                  <a:cubicBezTo>
                    <a:pt x="8352" y="13209"/>
                    <a:pt x="8454" y="13523"/>
                    <a:pt x="8636" y="13855"/>
                  </a:cubicBezTo>
                  <a:cubicBezTo>
                    <a:pt x="8795" y="14148"/>
                    <a:pt x="8990" y="14382"/>
                    <a:pt x="9317" y="14488"/>
                  </a:cubicBezTo>
                  <a:cubicBezTo>
                    <a:pt x="9633" y="14588"/>
                    <a:pt x="9884" y="14788"/>
                    <a:pt x="10071" y="15053"/>
                  </a:cubicBezTo>
                  <a:cubicBezTo>
                    <a:pt x="10270" y="15334"/>
                    <a:pt x="10547" y="15468"/>
                    <a:pt x="10864" y="15544"/>
                  </a:cubicBezTo>
                  <a:cubicBezTo>
                    <a:pt x="11004" y="15578"/>
                    <a:pt x="11147" y="15587"/>
                    <a:pt x="11280" y="15633"/>
                  </a:cubicBezTo>
                  <a:cubicBezTo>
                    <a:pt x="11412" y="15676"/>
                    <a:pt x="11557" y="15723"/>
                    <a:pt x="11658" y="15812"/>
                  </a:cubicBezTo>
                  <a:cubicBezTo>
                    <a:pt x="12117" y="16221"/>
                    <a:pt x="12615" y="16531"/>
                    <a:pt x="13220" y="16689"/>
                  </a:cubicBezTo>
                  <a:cubicBezTo>
                    <a:pt x="13525" y="16768"/>
                    <a:pt x="13817" y="16917"/>
                    <a:pt x="14091" y="17078"/>
                  </a:cubicBezTo>
                  <a:cubicBezTo>
                    <a:pt x="14404" y="17261"/>
                    <a:pt x="14743" y="17363"/>
                    <a:pt x="15080" y="17465"/>
                  </a:cubicBezTo>
                  <a:cubicBezTo>
                    <a:pt x="16251" y="17821"/>
                    <a:pt x="16257" y="17821"/>
                    <a:pt x="17429" y="17386"/>
                  </a:cubicBezTo>
                  <a:cubicBezTo>
                    <a:pt x="17771" y="17261"/>
                    <a:pt x="18088" y="17300"/>
                    <a:pt x="18325" y="17528"/>
                  </a:cubicBezTo>
                  <a:cubicBezTo>
                    <a:pt x="18777" y="17965"/>
                    <a:pt x="19309" y="18310"/>
                    <a:pt x="19751" y="18761"/>
                  </a:cubicBezTo>
                  <a:cubicBezTo>
                    <a:pt x="19843" y="18678"/>
                    <a:pt x="19910" y="18605"/>
                    <a:pt x="19910" y="18564"/>
                  </a:cubicBezTo>
                  <a:cubicBezTo>
                    <a:pt x="19910" y="18425"/>
                    <a:pt x="19747" y="18145"/>
                    <a:pt x="19980" y="17866"/>
                  </a:cubicBezTo>
                  <a:cubicBezTo>
                    <a:pt x="20213" y="17584"/>
                    <a:pt x="20051" y="17327"/>
                    <a:pt x="20679" y="17283"/>
                  </a:cubicBezTo>
                  <a:cubicBezTo>
                    <a:pt x="21309" y="17236"/>
                    <a:pt x="21615" y="17352"/>
                    <a:pt x="21568" y="17142"/>
                  </a:cubicBezTo>
                  <a:cubicBezTo>
                    <a:pt x="21522" y="16933"/>
                    <a:pt x="21217" y="17003"/>
                    <a:pt x="21171" y="16817"/>
                  </a:cubicBezTo>
                  <a:cubicBezTo>
                    <a:pt x="21124" y="16630"/>
                    <a:pt x="20589" y="16350"/>
                    <a:pt x="20751" y="16257"/>
                  </a:cubicBezTo>
                  <a:cubicBezTo>
                    <a:pt x="20915" y="16161"/>
                    <a:pt x="21055" y="16139"/>
                    <a:pt x="21031" y="15791"/>
                  </a:cubicBezTo>
                  <a:lnTo>
                    <a:pt x="22549" y="15765"/>
                  </a:lnTo>
                  <a:cubicBezTo>
                    <a:pt x="22549" y="15765"/>
                    <a:pt x="22549" y="15627"/>
                    <a:pt x="22852" y="15627"/>
                  </a:cubicBezTo>
                  <a:cubicBezTo>
                    <a:pt x="23155" y="15627"/>
                    <a:pt x="22875" y="14973"/>
                    <a:pt x="23320" y="15161"/>
                  </a:cubicBezTo>
                  <a:cubicBezTo>
                    <a:pt x="23482" y="15228"/>
                    <a:pt x="23637" y="15290"/>
                    <a:pt x="23770" y="15342"/>
                  </a:cubicBezTo>
                  <a:cubicBezTo>
                    <a:pt x="23797" y="15326"/>
                    <a:pt x="23829" y="15311"/>
                    <a:pt x="23869" y="15310"/>
                  </a:cubicBezTo>
                  <a:cubicBezTo>
                    <a:pt x="24129" y="15303"/>
                    <a:pt x="24251" y="15145"/>
                    <a:pt x="24292" y="14918"/>
                  </a:cubicBezTo>
                  <a:cubicBezTo>
                    <a:pt x="24337" y="14676"/>
                    <a:pt x="24399" y="14429"/>
                    <a:pt x="24386" y="14186"/>
                  </a:cubicBezTo>
                  <a:cubicBezTo>
                    <a:pt x="24366" y="13842"/>
                    <a:pt x="24469" y="13569"/>
                    <a:pt x="24691" y="13318"/>
                  </a:cubicBezTo>
                  <a:cubicBezTo>
                    <a:pt x="24833" y="13160"/>
                    <a:pt x="24961" y="12990"/>
                    <a:pt x="25082" y="12815"/>
                  </a:cubicBezTo>
                  <a:cubicBezTo>
                    <a:pt x="25139" y="12730"/>
                    <a:pt x="25168" y="12621"/>
                    <a:pt x="25199" y="12520"/>
                  </a:cubicBezTo>
                  <a:cubicBezTo>
                    <a:pt x="25268" y="12342"/>
                    <a:pt x="25077" y="12061"/>
                    <a:pt x="24887" y="12056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66">
              <a:extLst>
                <a:ext uri="{FF2B5EF4-FFF2-40B4-BE49-F238E27FC236}">
                  <a16:creationId xmlns:a16="http://schemas.microsoft.com/office/drawing/2014/main" id="{8219B343-A9C3-4A95-A6D5-5339FBCD9B9B}"/>
                </a:ext>
              </a:extLst>
            </p:cNvPr>
            <p:cNvSpPr/>
            <p:nvPr/>
          </p:nvSpPr>
          <p:spPr>
            <a:xfrm>
              <a:off x="1634905" y="3431684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66">
              <a:extLst>
                <a:ext uri="{FF2B5EF4-FFF2-40B4-BE49-F238E27FC236}">
                  <a16:creationId xmlns:a16="http://schemas.microsoft.com/office/drawing/2014/main" id="{99505638-C9E6-4579-8FB0-747D243EF59A}"/>
                </a:ext>
              </a:extLst>
            </p:cNvPr>
            <p:cNvSpPr/>
            <p:nvPr/>
          </p:nvSpPr>
          <p:spPr>
            <a:xfrm>
              <a:off x="1606774" y="3438281"/>
              <a:ext cx="19019" cy="38547"/>
            </a:xfrm>
            <a:custGeom>
              <a:avLst/>
              <a:gdLst/>
              <a:ahLst/>
              <a:cxnLst/>
              <a:rect l="l" t="t" r="r" b="b"/>
              <a:pathLst>
                <a:path w="1234" h="2501" extrusionOk="0">
                  <a:moveTo>
                    <a:pt x="786" y="187"/>
                  </a:moveTo>
                  <a:cubicBezTo>
                    <a:pt x="342" y="1"/>
                    <a:pt x="622" y="653"/>
                    <a:pt x="316" y="653"/>
                  </a:cubicBezTo>
                  <a:cubicBezTo>
                    <a:pt x="14" y="653"/>
                    <a:pt x="14" y="793"/>
                    <a:pt x="14" y="793"/>
                  </a:cubicBezTo>
                  <a:lnTo>
                    <a:pt x="11" y="793"/>
                  </a:lnTo>
                  <a:lnTo>
                    <a:pt x="1" y="2440"/>
                  </a:lnTo>
                  <a:cubicBezTo>
                    <a:pt x="1" y="2440"/>
                    <a:pt x="114" y="2450"/>
                    <a:pt x="169" y="2459"/>
                  </a:cubicBezTo>
                  <a:cubicBezTo>
                    <a:pt x="204" y="2464"/>
                    <a:pt x="593" y="2487"/>
                    <a:pt x="840" y="2500"/>
                  </a:cubicBezTo>
                  <a:cubicBezTo>
                    <a:pt x="797" y="2489"/>
                    <a:pt x="751" y="2482"/>
                    <a:pt x="708" y="2473"/>
                  </a:cubicBezTo>
                  <a:cubicBezTo>
                    <a:pt x="622" y="2453"/>
                    <a:pt x="588" y="2374"/>
                    <a:pt x="639" y="2324"/>
                  </a:cubicBezTo>
                  <a:cubicBezTo>
                    <a:pt x="962" y="2007"/>
                    <a:pt x="1111" y="1635"/>
                    <a:pt x="1070" y="1174"/>
                  </a:cubicBezTo>
                  <a:cubicBezTo>
                    <a:pt x="1052" y="968"/>
                    <a:pt x="1104" y="753"/>
                    <a:pt x="1134" y="540"/>
                  </a:cubicBezTo>
                  <a:cubicBezTo>
                    <a:pt x="1146" y="467"/>
                    <a:pt x="1176" y="402"/>
                    <a:pt x="1233" y="367"/>
                  </a:cubicBezTo>
                  <a:cubicBezTo>
                    <a:pt x="1103" y="316"/>
                    <a:pt x="948" y="257"/>
                    <a:pt x="786" y="187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66">
              <a:extLst>
                <a:ext uri="{FF2B5EF4-FFF2-40B4-BE49-F238E27FC236}">
                  <a16:creationId xmlns:a16="http://schemas.microsoft.com/office/drawing/2014/main" id="{D5DBF42F-9A43-4D37-B432-F870D907A569}"/>
                </a:ext>
              </a:extLst>
            </p:cNvPr>
            <p:cNvSpPr/>
            <p:nvPr/>
          </p:nvSpPr>
          <p:spPr>
            <a:xfrm>
              <a:off x="1614959" y="3441548"/>
              <a:ext cx="277" cy="370"/>
            </a:xfrm>
            <a:custGeom>
              <a:avLst/>
              <a:gdLst/>
              <a:ahLst/>
              <a:cxnLst/>
              <a:rect l="l" t="t" r="r" b="b"/>
              <a:pathLst>
                <a:path w="18" h="24" extrusionOk="0">
                  <a:moveTo>
                    <a:pt x="1" y="24"/>
                  </a:moveTo>
                  <a:cubicBezTo>
                    <a:pt x="6" y="15"/>
                    <a:pt x="12" y="8"/>
                    <a:pt x="18" y="1"/>
                  </a:cubicBezTo>
                  <a:cubicBezTo>
                    <a:pt x="12" y="8"/>
                    <a:pt x="6" y="15"/>
                    <a:pt x="1" y="24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66">
              <a:extLst>
                <a:ext uri="{FF2B5EF4-FFF2-40B4-BE49-F238E27FC236}">
                  <a16:creationId xmlns:a16="http://schemas.microsoft.com/office/drawing/2014/main" id="{305B874A-567F-491B-8CBB-3E7C32641CFF}"/>
                </a:ext>
              </a:extLst>
            </p:cNvPr>
            <p:cNvSpPr/>
            <p:nvPr/>
          </p:nvSpPr>
          <p:spPr>
            <a:xfrm>
              <a:off x="1615668" y="3441024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66">
              <a:extLst>
                <a:ext uri="{FF2B5EF4-FFF2-40B4-BE49-F238E27FC236}">
                  <a16:creationId xmlns:a16="http://schemas.microsoft.com/office/drawing/2014/main" id="{0B394199-CCB5-43EC-A69D-29C4B0D452B7}"/>
                </a:ext>
              </a:extLst>
            </p:cNvPr>
            <p:cNvSpPr/>
            <p:nvPr/>
          </p:nvSpPr>
          <p:spPr>
            <a:xfrm>
              <a:off x="1614666" y="3442766"/>
              <a:ext cx="46" cy="170"/>
            </a:xfrm>
            <a:custGeom>
              <a:avLst/>
              <a:gdLst/>
              <a:ahLst/>
              <a:cxnLst/>
              <a:rect l="l" t="t" r="r" b="b"/>
              <a:pathLst>
                <a:path w="3" h="11" extrusionOk="0">
                  <a:moveTo>
                    <a:pt x="1" y="11"/>
                  </a:moveTo>
                  <a:cubicBezTo>
                    <a:pt x="1" y="8"/>
                    <a:pt x="2" y="4"/>
                    <a:pt x="2" y="1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66">
              <a:extLst>
                <a:ext uri="{FF2B5EF4-FFF2-40B4-BE49-F238E27FC236}">
                  <a16:creationId xmlns:a16="http://schemas.microsoft.com/office/drawing/2014/main" id="{6E247D45-C48B-4B0F-8801-D0CA24D72C29}"/>
                </a:ext>
              </a:extLst>
            </p:cNvPr>
            <p:cNvSpPr/>
            <p:nvPr/>
          </p:nvSpPr>
          <p:spPr>
            <a:xfrm>
              <a:off x="1618720" y="3441132"/>
              <a:ext cx="170" cy="46"/>
            </a:xfrm>
            <a:custGeom>
              <a:avLst/>
              <a:gdLst/>
              <a:ahLst/>
              <a:cxnLst/>
              <a:rect l="l" t="t" r="r" b="b"/>
              <a:pathLst>
                <a:path w="11" h="3" extrusionOk="0">
                  <a:moveTo>
                    <a:pt x="11" y="2"/>
                  </a:moveTo>
                  <a:cubicBezTo>
                    <a:pt x="6" y="1"/>
                    <a:pt x="5" y="1"/>
                    <a:pt x="1" y="1"/>
                  </a:cubicBezTo>
                  <a:lnTo>
                    <a:pt x="1" y="1"/>
                  </a:lnTo>
                  <a:cubicBezTo>
                    <a:pt x="5" y="1"/>
                    <a:pt x="6" y="1"/>
                    <a:pt x="11" y="2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66">
              <a:extLst>
                <a:ext uri="{FF2B5EF4-FFF2-40B4-BE49-F238E27FC236}">
                  <a16:creationId xmlns:a16="http://schemas.microsoft.com/office/drawing/2014/main" id="{B57D850A-ABE2-43F0-B77E-E393CFA53957}"/>
                </a:ext>
              </a:extLst>
            </p:cNvPr>
            <p:cNvSpPr/>
            <p:nvPr/>
          </p:nvSpPr>
          <p:spPr>
            <a:xfrm>
              <a:off x="1613726" y="3446681"/>
              <a:ext cx="123" cy="308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0" y="20"/>
                  </a:moveTo>
                  <a:cubicBezTo>
                    <a:pt x="2" y="14"/>
                    <a:pt x="6" y="7"/>
                    <a:pt x="7" y="1"/>
                  </a:cubicBezTo>
                  <a:cubicBezTo>
                    <a:pt x="6" y="5"/>
                    <a:pt x="5" y="12"/>
                    <a:pt x="0" y="2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66">
              <a:extLst>
                <a:ext uri="{FF2B5EF4-FFF2-40B4-BE49-F238E27FC236}">
                  <a16:creationId xmlns:a16="http://schemas.microsoft.com/office/drawing/2014/main" id="{1945E12C-ADBA-47A1-B2C6-940DB3556998}"/>
                </a:ext>
              </a:extLst>
            </p:cNvPr>
            <p:cNvSpPr/>
            <p:nvPr/>
          </p:nvSpPr>
          <p:spPr>
            <a:xfrm>
              <a:off x="1563801" y="3450519"/>
              <a:ext cx="58645" cy="58876"/>
            </a:xfrm>
            <a:custGeom>
              <a:avLst/>
              <a:gdLst/>
              <a:ahLst/>
              <a:cxnLst/>
              <a:rect l="l" t="t" r="r" b="b"/>
              <a:pathLst>
                <a:path w="3805" h="3820" extrusionOk="0">
                  <a:moveTo>
                    <a:pt x="3496" y="1680"/>
                  </a:moveTo>
                  <a:cubicBezTo>
                    <a:pt x="3539" y="1689"/>
                    <a:pt x="3585" y="1699"/>
                    <a:pt x="3628" y="1708"/>
                  </a:cubicBezTo>
                  <a:cubicBezTo>
                    <a:pt x="3381" y="1695"/>
                    <a:pt x="2992" y="1672"/>
                    <a:pt x="2957" y="1666"/>
                  </a:cubicBezTo>
                  <a:cubicBezTo>
                    <a:pt x="2903" y="1657"/>
                    <a:pt x="2789" y="1649"/>
                    <a:pt x="2789" y="1649"/>
                  </a:cubicBezTo>
                  <a:lnTo>
                    <a:pt x="2799" y="0"/>
                  </a:lnTo>
                  <a:lnTo>
                    <a:pt x="1285" y="25"/>
                  </a:lnTo>
                  <a:cubicBezTo>
                    <a:pt x="1308" y="375"/>
                    <a:pt x="1167" y="398"/>
                    <a:pt x="1005" y="491"/>
                  </a:cubicBezTo>
                  <a:cubicBezTo>
                    <a:pt x="841" y="584"/>
                    <a:pt x="1378" y="864"/>
                    <a:pt x="1424" y="1050"/>
                  </a:cubicBezTo>
                  <a:cubicBezTo>
                    <a:pt x="1471" y="1237"/>
                    <a:pt x="1774" y="1168"/>
                    <a:pt x="1820" y="1378"/>
                  </a:cubicBezTo>
                  <a:cubicBezTo>
                    <a:pt x="1867" y="1587"/>
                    <a:pt x="1565" y="1472"/>
                    <a:pt x="933" y="1517"/>
                  </a:cubicBezTo>
                  <a:cubicBezTo>
                    <a:pt x="303" y="1564"/>
                    <a:pt x="467" y="1821"/>
                    <a:pt x="233" y="2101"/>
                  </a:cubicBezTo>
                  <a:cubicBezTo>
                    <a:pt x="1" y="2381"/>
                    <a:pt x="163" y="2660"/>
                    <a:pt x="163" y="2800"/>
                  </a:cubicBezTo>
                  <a:cubicBezTo>
                    <a:pt x="163" y="2840"/>
                    <a:pt x="97" y="2913"/>
                    <a:pt x="8" y="2992"/>
                  </a:cubicBezTo>
                  <a:cubicBezTo>
                    <a:pt x="88" y="3074"/>
                    <a:pt x="170" y="3158"/>
                    <a:pt x="245" y="3250"/>
                  </a:cubicBezTo>
                  <a:cubicBezTo>
                    <a:pt x="448" y="3504"/>
                    <a:pt x="740" y="3665"/>
                    <a:pt x="1071" y="3691"/>
                  </a:cubicBezTo>
                  <a:cubicBezTo>
                    <a:pt x="1302" y="3711"/>
                    <a:pt x="1525" y="3760"/>
                    <a:pt x="1744" y="3820"/>
                  </a:cubicBezTo>
                  <a:cubicBezTo>
                    <a:pt x="1794" y="3754"/>
                    <a:pt x="1840" y="3681"/>
                    <a:pt x="1853" y="3608"/>
                  </a:cubicBezTo>
                  <a:cubicBezTo>
                    <a:pt x="1889" y="3424"/>
                    <a:pt x="2011" y="3407"/>
                    <a:pt x="2142" y="3379"/>
                  </a:cubicBezTo>
                  <a:cubicBezTo>
                    <a:pt x="2272" y="3354"/>
                    <a:pt x="2307" y="3354"/>
                    <a:pt x="2421" y="3222"/>
                  </a:cubicBezTo>
                  <a:cubicBezTo>
                    <a:pt x="2536" y="3091"/>
                    <a:pt x="2683" y="3055"/>
                    <a:pt x="2701" y="2916"/>
                  </a:cubicBezTo>
                  <a:cubicBezTo>
                    <a:pt x="2718" y="2777"/>
                    <a:pt x="2604" y="2689"/>
                    <a:pt x="2780" y="2549"/>
                  </a:cubicBezTo>
                  <a:cubicBezTo>
                    <a:pt x="2957" y="2409"/>
                    <a:pt x="3060" y="2260"/>
                    <a:pt x="3156" y="2269"/>
                  </a:cubicBezTo>
                  <a:cubicBezTo>
                    <a:pt x="3254" y="2277"/>
                    <a:pt x="3324" y="2287"/>
                    <a:pt x="3479" y="2025"/>
                  </a:cubicBezTo>
                  <a:cubicBezTo>
                    <a:pt x="3638" y="1762"/>
                    <a:pt x="3805" y="1973"/>
                    <a:pt x="3752" y="1833"/>
                  </a:cubicBezTo>
                  <a:cubicBezTo>
                    <a:pt x="3747" y="1821"/>
                    <a:pt x="3756" y="1782"/>
                    <a:pt x="3772" y="1736"/>
                  </a:cubicBezTo>
                  <a:cubicBezTo>
                    <a:pt x="3681" y="1721"/>
                    <a:pt x="3588" y="1701"/>
                    <a:pt x="3496" y="168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66">
              <a:extLst>
                <a:ext uri="{FF2B5EF4-FFF2-40B4-BE49-F238E27FC236}">
                  <a16:creationId xmlns:a16="http://schemas.microsoft.com/office/drawing/2014/main" id="{DB04CE60-9E94-4A03-A495-2B31312630E5}"/>
                </a:ext>
              </a:extLst>
            </p:cNvPr>
            <p:cNvSpPr/>
            <p:nvPr/>
          </p:nvSpPr>
          <p:spPr>
            <a:xfrm>
              <a:off x="1612925" y="3447745"/>
              <a:ext cx="262" cy="247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6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4" y="4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66">
              <a:extLst>
                <a:ext uri="{FF2B5EF4-FFF2-40B4-BE49-F238E27FC236}">
                  <a16:creationId xmlns:a16="http://schemas.microsoft.com/office/drawing/2014/main" id="{5B600A17-BCD0-4621-89F9-EE3E13658920}"/>
                </a:ext>
              </a:extLst>
            </p:cNvPr>
            <p:cNvSpPr/>
            <p:nvPr/>
          </p:nvSpPr>
          <p:spPr>
            <a:xfrm>
              <a:off x="1672560" y="3368611"/>
              <a:ext cx="148253" cy="55500"/>
            </a:xfrm>
            <a:custGeom>
              <a:avLst/>
              <a:gdLst/>
              <a:ahLst/>
              <a:cxnLst/>
              <a:rect l="l" t="t" r="r" b="b"/>
              <a:pathLst>
                <a:path w="9619" h="3601" extrusionOk="0">
                  <a:moveTo>
                    <a:pt x="1645" y="1497"/>
                  </a:moveTo>
                  <a:cubicBezTo>
                    <a:pt x="1614" y="1575"/>
                    <a:pt x="1640" y="1639"/>
                    <a:pt x="1715" y="1672"/>
                  </a:cubicBezTo>
                  <a:cubicBezTo>
                    <a:pt x="1791" y="1708"/>
                    <a:pt x="1850" y="1684"/>
                    <a:pt x="1891" y="1606"/>
                  </a:cubicBezTo>
                  <a:cubicBezTo>
                    <a:pt x="1867" y="1543"/>
                    <a:pt x="1860" y="1457"/>
                    <a:pt x="1814" y="1425"/>
                  </a:cubicBezTo>
                  <a:cubicBezTo>
                    <a:pt x="1751" y="1378"/>
                    <a:pt x="1676" y="1418"/>
                    <a:pt x="1645" y="1497"/>
                  </a:cubicBezTo>
                  <a:close/>
                  <a:moveTo>
                    <a:pt x="8709" y="2530"/>
                  </a:moveTo>
                  <a:cubicBezTo>
                    <a:pt x="8001" y="2209"/>
                    <a:pt x="7318" y="1837"/>
                    <a:pt x="6585" y="1576"/>
                  </a:cubicBezTo>
                  <a:cubicBezTo>
                    <a:pt x="6354" y="1493"/>
                    <a:pt x="6124" y="1390"/>
                    <a:pt x="5916" y="1262"/>
                  </a:cubicBezTo>
                  <a:cubicBezTo>
                    <a:pt x="5674" y="1111"/>
                    <a:pt x="5430" y="975"/>
                    <a:pt x="5153" y="896"/>
                  </a:cubicBezTo>
                  <a:cubicBezTo>
                    <a:pt x="5021" y="859"/>
                    <a:pt x="4878" y="796"/>
                    <a:pt x="4784" y="701"/>
                  </a:cubicBezTo>
                  <a:cubicBezTo>
                    <a:pt x="4486" y="394"/>
                    <a:pt x="4108" y="306"/>
                    <a:pt x="3715" y="312"/>
                  </a:cubicBezTo>
                  <a:cubicBezTo>
                    <a:pt x="3417" y="316"/>
                    <a:pt x="3163" y="247"/>
                    <a:pt x="2900" y="133"/>
                  </a:cubicBezTo>
                  <a:cubicBezTo>
                    <a:pt x="2745" y="64"/>
                    <a:pt x="2541" y="1"/>
                    <a:pt x="2389" y="46"/>
                  </a:cubicBezTo>
                  <a:cubicBezTo>
                    <a:pt x="1914" y="177"/>
                    <a:pt x="1415" y="201"/>
                    <a:pt x="952" y="408"/>
                  </a:cubicBezTo>
                  <a:cubicBezTo>
                    <a:pt x="495" y="613"/>
                    <a:pt x="287" y="1022"/>
                    <a:pt x="2" y="1371"/>
                  </a:cubicBezTo>
                  <a:cubicBezTo>
                    <a:pt x="0" y="1374"/>
                    <a:pt x="49" y="1433"/>
                    <a:pt x="73" y="1431"/>
                  </a:cubicBezTo>
                  <a:cubicBezTo>
                    <a:pt x="213" y="1425"/>
                    <a:pt x="373" y="1454"/>
                    <a:pt x="482" y="1392"/>
                  </a:cubicBezTo>
                  <a:cubicBezTo>
                    <a:pt x="976" y="1117"/>
                    <a:pt x="1559" y="1052"/>
                    <a:pt x="2025" y="721"/>
                  </a:cubicBezTo>
                  <a:cubicBezTo>
                    <a:pt x="2117" y="653"/>
                    <a:pt x="2338" y="711"/>
                    <a:pt x="2394" y="829"/>
                  </a:cubicBezTo>
                  <a:cubicBezTo>
                    <a:pt x="2480" y="1002"/>
                    <a:pt x="2599" y="1110"/>
                    <a:pt x="2784" y="1147"/>
                  </a:cubicBezTo>
                  <a:cubicBezTo>
                    <a:pt x="3028" y="1196"/>
                    <a:pt x="3273" y="1237"/>
                    <a:pt x="3514" y="1291"/>
                  </a:cubicBezTo>
                  <a:cubicBezTo>
                    <a:pt x="3685" y="1328"/>
                    <a:pt x="3869" y="1357"/>
                    <a:pt x="4018" y="1440"/>
                  </a:cubicBezTo>
                  <a:cubicBezTo>
                    <a:pt x="4338" y="1615"/>
                    <a:pt x="4677" y="1697"/>
                    <a:pt x="5030" y="1735"/>
                  </a:cubicBezTo>
                  <a:cubicBezTo>
                    <a:pt x="5223" y="1757"/>
                    <a:pt x="5360" y="1863"/>
                    <a:pt x="5433" y="2035"/>
                  </a:cubicBezTo>
                  <a:cubicBezTo>
                    <a:pt x="5589" y="2401"/>
                    <a:pt x="5873" y="2573"/>
                    <a:pt x="6255" y="2618"/>
                  </a:cubicBezTo>
                  <a:cubicBezTo>
                    <a:pt x="6290" y="2622"/>
                    <a:pt x="6320" y="2647"/>
                    <a:pt x="6351" y="2658"/>
                  </a:cubicBezTo>
                  <a:cubicBezTo>
                    <a:pt x="6456" y="2698"/>
                    <a:pt x="6480" y="2796"/>
                    <a:pt x="6416" y="2919"/>
                  </a:cubicBezTo>
                  <a:cubicBezTo>
                    <a:pt x="6383" y="2981"/>
                    <a:pt x="6341" y="3038"/>
                    <a:pt x="6305" y="3099"/>
                  </a:cubicBezTo>
                  <a:cubicBezTo>
                    <a:pt x="6219" y="3242"/>
                    <a:pt x="6285" y="3400"/>
                    <a:pt x="6452" y="3409"/>
                  </a:cubicBezTo>
                  <a:cubicBezTo>
                    <a:pt x="6700" y="3421"/>
                    <a:pt x="6947" y="3413"/>
                    <a:pt x="7374" y="3413"/>
                  </a:cubicBezTo>
                  <a:cubicBezTo>
                    <a:pt x="7821" y="3601"/>
                    <a:pt x="8382" y="3320"/>
                    <a:pt x="8961" y="3170"/>
                  </a:cubicBezTo>
                  <a:cubicBezTo>
                    <a:pt x="9088" y="3139"/>
                    <a:pt x="9125" y="2925"/>
                    <a:pt x="9020" y="2812"/>
                  </a:cubicBezTo>
                  <a:cubicBezTo>
                    <a:pt x="8925" y="2705"/>
                    <a:pt x="8831" y="2586"/>
                    <a:pt x="8709" y="2530"/>
                  </a:cubicBezTo>
                  <a:close/>
                  <a:moveTo>
                    <a:pt x="9398" y="732"/>
                  </a:moveTo>
                  <a:cubicBezTo>
                    <a:pt x="9403" y="764"/>
                    <a:pt x="9405" y="793"/>
                    <a:pt x="9418" y="818"/>
                  </a:cubicBezTo>
                  <a:cubicBezTo>
                    <a:pt x="9451" y="895"/>
                    <a:pt x="9515" y="903"/>
                    <a:pt x="9583" y="850"/>
                  </a:cubicBezTo>
                  <a:cubicBezTo>
                    <a:pt x="9597" y="837"/>
                    <a:pt x="9606" y="821"/>
                    <a:pt x="9619" y="807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66">
              <a:extLst>
                <a:ext uri="{FF2B5EF4-FFF2-40B4-BE49-F238E27FC236}">
                  <a16:creationId xmlns:a16="http://schemas.microsoft.com/office/drawing/2014/main" id="{4CD104D5-24B9-4B5F-85EC-AE74711EBA33}"/>
                </a:ext>
              </a:extLst>
            </p:cNvPr>
            <p:cNvSpPr/>
            <p:nvPr/>
          </p:nvSpPr>
          <p:spPr>
            <a:xfrm>
              <a:off x="1756889" y="3438990"/>
              <a:ext cx="26463" cy="14195"/>
            </a:xfrm>
            <a:custGeom>
              <a:avLst/>
              <a:gdLst/>
              <a:ahLst/>
              <a:cxnLst/>
              <a:rect l="l" t="t" r="r" b="b"/>
              <a:pathLst>
                <a:path w="1717" h="921" extrusionOk="0">
                  <a:moveTo>
                    <a:pt x="653" y="9"/>
                  </a:moveTo>
                  <a:cubicBezTo>
                    <a:pt x="521" y="34"/>
                    <a:pt x="313" y="61"/>
                    <a:pt x="110" y="110"/>
                  </a:cubicBezTo>
                  <a:cubicBezTo>
                    <a:pt x="31" y="130"/>
                    <a:pt x="1" y="213"/>
                    <a:pt x="39" y="273"/>
                  </a:cubicBezTo>
                  <a:cubicBezTo>
                    <a:pt x="342" y="735"/>
                    <a:pt x="757" y="920"/>
                    <a:pt x="1301" y="750"/>
                  </a:cubicBezTo>
                  <a:cubicBezTo>
                    <a:pt x="1400" y="719"/>
                    <a:pt x="1496" y="676"/>
                    <a:pt x="1593" y="636"/>
                  </a:cubicBezTo>
                  <a:cubicBezTo>
                    <a:pt x="1682" y="600"/>
                    <a:pt x="1717" y="447"/>
                    <a:pt x="1662" y="374"/>
                  </a:cubicBezTo>
                  <a:cubicBezTo>
                    <a:pt x="1430" y="46"/>
                    <a:pt x="1093" y="1"/>
                    <a:pt x="653" y="9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5;p66">
              <a:extLst>
                <a:ext uri="{FF2B5EF4-FFF2-40B4-BE49-F238E27FC236}">
                  <a16:creationId xmlns:a16="http://schemas.microsoft.com/office/drawing/2014/main" id="{6D162F16-9713-45A5-91AE-95CA2F177EE3}"/>
                </a:ext>
              </a:extLst>
            </p:cNvPr>
            <p:cNvSpPr/>
            <p:nvPr/>
          </p:nvSpPr>
          <p:spPr>
            <a:xfrm>
              <a:off x="1810744" y="3415592"/>
              <a:ext cx="81563" cy="36851"/>
            </a:xfrm>
            <a:custGeom>
              <a:avLst/>
              <a:gdLst/>
              <a:ahLst/>
              <a:cxnLst/>
              <a:rect l="l" t="t" r="r" b="b"/>
              <a:pathLst>
                <a:path w="5292" h="2391" extrusionOk="0">
                  <a:moveTo>
                    <a:pt x="405" y="1949"/>
                  </a:moveTo>
                  <a:cubicBezTo>
                    <a:pt x="615" y="1939"/>
                    <a:pt x="827" y="1900"/>
                    <a:pt x="1035" y="1907"/>
                  </a:cubicBezTo>
                  <a:cubicBezTo>
                    <a:pt x="1281" y="1915"/>
                    <a:pt x="1529" y="1945"/>
                    <a:pt x="1770" y="1986"/>
                  </a:cubicBezTo>
                  <a:cubicBezTo>
                    <a:pt x="1997" y="2024"/>
                    <a:pt x="2081" y="2263"/>
                    <a:pt x="2265" y="2365"/>
                  </a:cubicBezTo>
                  <a:cubicBezTo>
                    <a:pt x="2317" y="2391"/>
                    <a:pt x="2401" y="2387"/>
                    <a:pt x="2459" y="2365"/>
                  </a:cubicBezTo>
                  <a:cubicBezTo>
                    <a:pt x="2520" y="2339"/>
                    <a:pt x="2579" y="2286"/>
                    <a:pt x="2615" y="2227"/>
                  </a:cubicBezTo>
                  <a:cubicBezTo>
                    <a:pt x="2786" y="1966"/>
                    <a:pt x="3008" y="1836"/>
                    <a:pt x="3331" y="1886"/>
                  </a:cubicBezTo>
                  <a:cubicBezTo>
                    <a:pt x="3432" y="1900"/>
                    <a:pt x="3555" y="1897"/>
                    <a:pt x="3640" y="1851"/>
                  </a:cubicBezTo>
                  <a:cubicBezTo>
                    <a:pt x="4043" y="1633"/>
                    <a:pt x="4453" y="1661"/>
                    <a:pt x="4869" y="1767"/>
                  </a:cubicBezTo>
                  <a:cubicBezTo>
                    <a:pt x="4944" y="1752"/>
                    <a:pt x="5026" y="1758"/>
                    <a:pt x="5076" y="1719"/>
                  </a:cubicBezTo>
                  <a:cubicBezTo>
                    <a:pt x="5155" y="1659"/>
                    <a:pt x="5232" y="1579"/>
                    <a:pt x="5271" y="1491"/>
                  </a:cubicBezTo>
                  <a:cubicBezTo>
                    <a:pt x="5291" y="1450"/>
                    <a:pt x="5241" y="1339"/>
                    <a:pt x="5192" y="1310"/>
                  </a:cubicBezTo>
                  <a:cubicBezTo>
                    <a:pt x="4801" y="1071"/>
                    <a:pt x="4443" y="790"/>
                    <a:pt x="4084" y="504"/>
                  </a:cubicBezTo>
                  <a:cubicBezTo>
                    <a:pt x="3978" y="424"/>
                    <a:pt x="3835" y="373"/>
                    <a:pt x="3700" y="339"/>
                  </a:cubicBezTo>
                  <a:cubicBezTo>
                    <a:pt x="3219" y="221"/>
                    <a:pt x="2741" y="108"/>
                    <a:pt x="2243" y="299"/>
                  </a:cubicBezTo>
                  <a:cubicBezTo>
                    <a:pt x="2077" y="363"/>
                    <a:pt x="1898" y="284"/>
                    <a:pt x="1746" y="181"/>
                  </a:cubicBezTo>
                  <a:cubicBezTo>
                    <a:pt x="1687" y="142"/>
                    <a:pt x="1632" y="95"/>
                    <a:pt x="1569" y="65"/>
                  </a:cubicBezTo>
                  <a:cubicBezTo>
                    <a:pt x="1436" y="0"/>
                    <a:pt x="1263" y="81"/>
                    <a:pt x="1131" y="272"/>
                  </a:cubicBezTo>
                  <a:cubicBezTo>
                    <a:pt x="1065" y="368"/>
                    <a:pt x="1071" y="488"/>
                    <a:pt x="1166" y="546"/>
                  </a:cubicBezTo>
                  <a:cubicBezTo>
                    <a:pt x="1418" y="698"/>
                    <a:pt x="1403" y="960"/>
                    <a:pt x="1466" y="1191"/>
                  </a:cubicBezTo>
                  <a:cubicBezTo>
                    <a:pt x="1500" y="1313"/>
                    <a:pt x="1467" y="1355"/>
                    <a:pt x="1276" y="1269"/>
                  </a:cubicBezTo>
                  <a:cubicBezTo>
                    <a:pt x="1097" y="1188"/>
                    <a:pt x="1031" y="1336"/>
                    <a:pt x="910" y="1361"/>
                  </a:cubicBezTo>
                  <a:cubicBezTo>
                    <a:pt x="639" y="1414"/>
                    <a:pt x="357" y="1430"/>
                    <a:pt x="82" y="1478"/>
                  </a:cubicBezTo>
                  <a:cubicBezTo>
                    <a:pt x="48" y="1484"/>
                    <a:pt x="1" y="1600"/>
                    <a:pt x="14" y="1649"/>
                  </a:cubicBezTo>
                  <a:cubicBezTo>
                    <a:pt x="70" y="1836"/>
                    <a:pt x="237" y="1958"/>
                    <a:pt x="405" y="1949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46;p66">
              <a:extLst>
                <a:ext uri="{FF2B5EF4-FFF2-40B4-BE49-F238E27FC236}">
                  <a16:creationId xmlns:a16="http://schemas.microsoft.com/office/drawing/2014/main" id="{656C59E9-685E-44F9-AF2D-D0B3F65866DE}"/>
                </a:ext>
              </a:extLst>
            </p:cNvPr>
            <p:cNvSpPr/>
            <p:nvPr/>
          </p:nvSpPr>
          <p:spPr>
            <a:xfrm>
              <a:off x="1905570" y="3439606"/>
              <a:ext cx="23458" cy="11143"/>
            </a:xfrm>
            <a:custGeom>
              <a:avLst/>
              <a:gdLst/>
              <a:ahLst/>
              <a:cxnLst/>
              <a:rect l="l" t="t" r="r" b="b"/>
              <a:pathLst>
                <a:path w="1522" h="723" extrusionOk="0">
                  <a:moveTo>
                    <a:pt x="1231" y="55"/>
                  </a:moveTo>
                  <a:cubicBezTo>
                    <a:pt x="1102" y="14"/>
                    <a:pt x="959" y="21"/>
                    <a:pt x="769" y="1"/>
                  </a:cubicBezTo>
                  <a:cubicBezTo>
                    <a:pt x="614" y="22"/>
                    <a:pt x="403" y="32"/>
                    <a:pt x="208" y="87"/>
                  </a:cubicBezTo>
                  <a:cubicBezTo>
                    <a:pt x="134" y="108"/>
                    <a:pt x="76" y="233"/>
                    <a:pt x="35" y="322"/>
                  </a:cubicBezTo>
                  <a:cubicBezTo>
                    <a:pt x="0" y="395"/>
                    <a:pt x="91" y="543"/>
                    <a:pt x="165" y="575"/>
                  </a:cubicBezTo>
                  <a:cubicBezTo>
                    <a:pt x="228" y="602"/>
                    <a:pt x="289" y="644"/>
                    <a:pt x="356" y="656"/>
                  </a:cubicBezTo>
                  <a:cubicBezTo>
                    <a:pt x="746" y="722"/>
                    <a:pt x="1111" y="659"/>
                    <a:pt x="1439" y="428"/>
                  </a:cubicBezTo>
                  <a:cubicBezTo>
                    <a:pt x="1507" y="380"/>
                    <a:pt x="1521" y="306"/>
                    <a:pt x="1464" y="243"/>
                  </a:cubicBezTo>
                  <a:cubicBezTo>
                    <a:pt x="1396" y="170"/>
                    <a:pt x="1320" y="82"/>
                    <a:pt x="1231" y="55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66">
              <a:extLst>
                <a:ext uri="{FF2B5EF4-FFF2-40B4-BE49-F238E27FC236}">
                  <a16:creationId xmlns:a16="http://schemas.microsoft.com/office/drawing/2014/main" id="{4BD58CCA-5DFC-4714-9F26-A2C47418EE3B}"/>
                </a:ext>
              </a:extLst>
            </p:cNvPr>
            <p:cNvSpPr/>
            <p:nvPr/>
          </p:nvSpPr>
          <p:spPr>
            <a:xfrm>
              <a:off x="1577288" y="3506840"/>
              <a:ext cx="3036" cy="570"/>
            </a:xfrm>
            <a:custGeom>
              <a:avLst/>
              <a:gdLst/>
              <a:ahLst/>
              <a:cxnLst/>
              <a:rect l="l" t="t" r="r" b="b"/>
              <a:pathLst>
                <a:path w="197" h="37" extrusionOk="0">
                  <a:moveTo>
                    <a:pt x="1" y="1"/>
                  </a:moveTo>
                  <a:cubicBezTo>
                    <a:pt x="63" y="18"/>
                    <a:pt x="130" y="32"/>
                    <a:pt x="196" y="37"/>
                  </a:cubicBezTo>
                  <a:cubicBezTo>
                    <a:pt x="130" y="34"/>
                    <a:pt x="65" y="2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48;p66">
              <a:extLst>
                <a:ext uri="{FF2B5EF4-FFF2-40B4-BE49-F238E27FC236}">
                  <a16:creationId xmlns:a16="http://schemas.microsoft.com/office/drawing/2014/main" id="{AD4C2D56-255F-477B-A84C-9B4EC9856D69}"/>
                </a:ext>
              </a:extLst>
            </p:cNvPr>
            <p:cNvSpPr/>
            <p:nvPr/>
          </p:nvSpPr>
          <p:spPr>
            <a:xfrm>
              <a:off x="1589157" y="3496976"/>
              <a:ext cx="37252" cy="21053"/>
            </a:xfrm>
            <a:custGeom>
              <a:avLst/>
              <a:gdLst/>
              <a:ahLst/>
              <a:cxnLst/>
              <a:rect l="l" t="t" r="r" b="b"/>
              <a:pathLst>
                <a:path w="2417" h="1366" extrusionOk="0">
                  <a:moveTo>
                    <a:pt x="2310" y="604"/>
                  </a:moveTo>
                  <a:cubicBezTo>
                    <a:pt x="2416" y="446"/>
                    <a:pt x="2406" y="464"/>
                    <a:pt x="2283" y="429"/>
                  </a:cubicBezTo>
                  <a:cubicBezTo>
                    <a:pt x="2161" y="394"/>
                    <a:pt x="1943" y="394"/>
                    <a:pt x="1950" y="482"/>
                  </a:cubicBezTo>
                  <a:cubicBezTo>
                    <a:pt x="1959" y="568"/>
                    <a:pt x="1888" y="543"/>
                    <a:pt x="1828" y="454"/>
                  </a:cubicBezTo>
                  <a:cubicBezTo>
                    <a:pt x="1766" y="368"/>
                    <a:pt x="1679" y="157"/>
                    <a:pt x="1512" y="220"/>
                  </a:cubicBezTo>
                  <a:cubicBezTo>
                    <a:pt x="1345" y="281"/>
                    <a:pt x="1336" y="202"/>
                    <a:pt x="1257" y="159"/>
                  </a:cubicBezTo>
                  <a:cubicBezTo>
                    <a:pt x="1218" y="137"/>
                    <a:pt x="1112" y="67"/>
                    <a:pt x="1013" y="1"/>
                  </a:cubicBezTo>
                  <a:cubicBezTo>
                    <a:pt x="957" y="71"/>
                    <a:pt x="860" y="117"/>
                    <a:pt x="776" y="210"/>
                  </a:cubicBezTo>
                  <a:cubicBezTo>
                    <a:pt x="662" y="344"/>
                    <a:pt x="627" y="344"/>
                    <a:pt x="497" y="368"/>
                  </a:cubicBezTo>
                  <a:cubicBezTo>
                    <a:pt x="366" y="396"/>
                    <a:pt x="244" y="411"/>
                    <a:pt x="208" y="596"/>
                  </a:cubicBezTo>
                  <a:cubicBezTo>
                    <a:pt x="195" y="670"/>
                    <a:pt x="149" y="744"/>
                    <a:pt x="99" y="810"/>
                  </a:cubicBezTo>
                  <a:cubicBezTo>
                    <a:pt x="66" y="802"/>
                    <a:pt x="32" y="794"/>
                    <a:pt x="0" y="786"/>
                  </a:cubicBezTo>
                  <a:cubicBezTo>
                    <a:pt x="257" y="853"/>
                    <a:pt x="509" y="936"/>
                    <a:pt x="763" y="1017"/>
                  </a:cubicBezTo>
                  <a:cubicBezTo>
                    <a:pt x="1244" y="1166"/>
                    <a:pt x="1718" y="1366"/>
                    <a:pt x="2237" y="1354"/>
                  </a:cubicBezTo>
                  <a:cubicBezTo>
                    <a:pt x="2282" y="1198"/>
                    <a:pt x="2323" y="1035"/>
                    <a:pt x="2319" y="955"/>
                  </a:cubicBezTo>
                  <a:cubicBezTo>
                    <a:pt x="2310" y="780"/>
                    <a:pt x="2206" y="761"/>
                    <a:pt x="2310" y="604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49;p66">
              <a:extLst>
                <a:ext uri="{FF2B5EF4-FFF2-40B4-BE49-F238E27FC236}">
                  <a16:creationId xmlns:a16="http://schemas.microsoft.com/office/drawing/2014/main" id="{1768F583-93C8-4066-B8F9-7091D24ED58B}"/>
                </a:ext>
              </a:extLst>
            </p:cNvPr>
            <p:cNvSpPr/>
            <p:nvPr/>
          </p:nvSpPr>
          <p:spPr>
            <a:xfrm>
              <a:off x="1677215" y="3479682"/>
              <a:ext cx="247" cy="154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" y="1"/>
                  </a:moveTo>
                  <a:cubicBezTo>
                    <a:pt x="7" y="4"/>
                    <a:pt x="11" y="5"/>
                    <a:pt x="15" y="9"/>
                  </a:cubicBezTo>
                  <a:cubicBezTo>
                    <a:pt x="11" y="8"/>
                    <a:pt x="7" y="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66">
              <a:extLst>
                <a:ext uri="{FF2B5EF4-FFF2-40B4-BE49-F238E27FC236}">
                  <a16:creationId xmlns:a16="http://schemas.microsoft.com/office/drawing/2014/main" id="{543F5A18-818E-459B-A07E-9816BBE8FDCE}"/>
                </a:ext>
              </a:extLst>
            </p:cNvPr>
            <p:cNvSpPr/>
            <p:nvPr/>
          </p:nvSpPr>
          <p:spPr>
            <a:xfrm>
              <a:off x="1671851" y="3477724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66">
              <a:extLst>
                <a:ext uri="{FF2B5EF4-FFF2-40B4-BE49-F238E27FC236}">
                  <a16:creationId xmlns:a16="http://schemas.microsoft.com/office/drawing/2014/main" id="{3EDB2CFE-7946-41B8-B481-A5B7FBC8E494}"/>
                </a:ext>
              </a:extLst>
            </p:cNvPr>
            <p:cNvSpPr/>
            <p:nvPr/>
          </p:nvSpPr>
          <p:spPr>
            <a:xfrm>
              <a:off x="1626304" y="3488883"/>
              <a:ext cx="63422" cy="60725"/>
            </a:xfrm>
            <a:custGeom>
              <a:avLst/>
              <a:gdLst/>
              <a:ahLst/>
              <a:cxnLst/>
              <a:rect l="l" t="t" r="r" b="b"/>
              <a:pathLst>
                <a:path w="4115" h="3940" extrusionOk="0">
                  <a:moveTo>
                    <a:pt x="3733" y="17"/>
                  </a:moveTo>
                  <a:cubicBezTo>
                    <a:pt x="3575" y="1"/>
                    <a:pt x="3592" y="130"/>
                    <a:pt x="3496" y="200"/>
                  </a:cubicBezTo>
                  <a:cubicBezTo>
                    <a:pt x="3400" y="269"/>
                    <a:pt x="3259" y="348"/>
                    <a:pt x="3189" y="339"/>
                  </a:cubicBezTo>
                  <a:cubicBezTo>
                    <a:pt x="3120" y="331"/>
                    <a:pt x="3199" y="418"/>
                    <a:pt x="2935" y="418"/>
                  </a:cubicBezTo>
                  <a:cubicBezTo>
                    <a:pt x="2673" y="418"/>
                    <a:pt x="2769" y="348"/>
                    <a:pt x="2698" y="296"/>
                  </a:cubicBezTo>
                  <a:cubicBezTo>
                    <a:pt x="2628" y="245"/>
                    <a:pt x="2576" y="427"/>
                    <a:pt x="2576" y="427"/>
                  </a:cubicBezTo>
                  <a:lnTo>
                    <a:pt x="2427" y="446"/>
                  </a:lnTo>
                  <a:cubicBezTo>
                    <a:pt x="2305" y="552"/>
                    <a:pt x="2288" y="734"/>
                    <a:pt x="2288" y="734"/>
                  </a:cubicBezTo>
                  <a:lnTo>
                    <a:pt x="2190" y="789"/>
                  </a:lnTo>
                  <a:lnTo>
                    <a:pt x="2024" y="972"/>
                  </a:lnTo>
                  <a:cubicBezTo>
                    <a:pt x="2024" y="972"/>
                    <a:pt x="1883" y="1042"/>
                    <a:pt x="1823" y="1051"/>
                  </a:cubicBezTo>
                  <a:cubicBezTo>
                    <a:pt x="1761" y="1061"/>
                    <a:pt x="1771" y="1140"/>
                    <a:pt x="1771" y="1140"/>
                  </a:cubicBezTo>
                  <a:cubicBezTo>
                    <a:pt x="1771" y="1140"/>
                    <a:pt x="1658" y="1114"/>
                    <a:pt x="1579" y="1114"/>
                  </a:cubicBezTo>
                  <a:cubicBezTo>
                    <a:pt x="1500" y="1114"/>
                    <a:pt x="1466" y="1027"/>
                    <a:pt x="1335" y="999"/>
                  </a:cubicBezTo>
                  <a:cubicBezTo>
                    <a:pt x="1205" y="975"/>
                    <a:pt x="1028" y="1114"/>
                    <a:pt x="949" y="1140"/>
                  </a:cubicBezTo>
                  <a:cubicBezTo>
                    <a:pt x="870" y="1166"/>
                    <a:pt x="695" y="1176"/>
                    <a:pt x="695" y="1176"/>
                  </a:cubicBezTo>
                  <a:cubicBezTo>
                    <a:pt x="748" y="1850"/>
                    <a:pt x="677" y="1753"/>
                    <a:pt x="494" y="1812"/>
                  </a:cubicBezTo>
                  <a:cubicBezTo>
                    <a:pt x="398" y="1845"/>
                    <a:pt x="203" y="1882"/>
                    <a:pt x="37" y="1912"/>
                  </a:cubicBezTo>
                  <a:cubicBezTo>
                    <a:pt x="25" y="1908"/>
                    <a:pt x="11" y="1909"/>
                    <a:pt x="1" y="1905"/>
                  </a:cubicBezTo>
                  <a:lnTo>
                    <a:pt x="1" y="1905"/>
                  </a:lnTo>
                  <a:cubicBezTo>
                    <a:pt x="64" y="1929"/>
                    <a:pt x="117" y="1969"/>
                    <a:pt x="143" y="2040"/>
                  </a:cubicBezTo>
                  <a:cubicBezTo>
                    <a:pt x="258" y="2350"/>
                    <a:pt x="504" y="2562"/>
                    <a:pt x="707" y="2806"/>
                  </a:cubicBezTo>
                  <a:cubicBezTo>
                    <a:pt x="935" y="3079"/>
                    <a:pt x="1186" y="3333"/>
                    <a:pt x="1395" y="3618"/>
                  </a:cubicBezTo>
                  <a:cubicBezTo>
                    <a:pt x="1400" y="3624"/>
                    <a:pt x="1401" y="3627"/>
                    <a:pt x="1406" y="3631"/>
                  </a:cubicBezTo>
                  <a:lnTo>
                    <a:pt x="1588" y="3555"/>
                  </a:lnTo>
                  <a:lnTo>
                    <a:pt x="1675" y="3486"/>
                  </a:lnTo>
                  <a:lnTo>
                    <a:pt x="1955" y="3476"/>
                  </a:lnTo>
                  <a:lnTo>
                    <a:pt x="2226" y="3598"/>
                  </a:lnTo>
                  <a:lnTo>
                    <a:pt x="2594" y="3581"/>
                  </a:lnTo>
                  <a:lnTo>
                    <a:pt x="2865" y="3703"/>
                  </a:lnTo>
                  <a:lnTo>
                    <a:pt x="2962" y="3763"/>
                  </a:lnTo>
                  <a:lnTo>
                    <a:pt x="3066" y="3940"/>
                  </a:lnTo>
                  <a:lnTo>
                    <a:pt x="3258" y="3940"/>
                  </a:lnTo>
                  <a:lnTo>
                    <a:pt x="3407" y="3914"/>
                  </a:lnTo>
                  <a:lnTo>
                    <a:pt x="3618" y="3852"/>
                  </a:lnTo>
                  <a:cubicBezTo>
                    <a:pt x="3595" y="3812"/>
                    <a:pt x="3574" y="3773"/>
                    <a:pt x="3551" y="3733"/>
                  </a:cubicBezTo>
                  <a:cubicBezTo>
                    <a:pt x="3501" y="3647"/>
                    <a:pt x="3469" y="3534"/>
                    <a:pt x="3469" y="3433"/>
                  </a:cubicBezTo>
                  <a:cubicBezTo>
                    <a:pt x="3462" y="3080"/>
                    <a:pt x="3462" y="2730"/>
                    <a:pt x="3694" y="2421"/>
                  </a:cubicBezTo>
                  <a:cubicBezTo>
                    <a:pt x="3773" y="2318"/>
                    <a:pt x="3812" y="2159"/>
                    <a:pt x="3816" y="2024"/>
                  </a:cubicBezTo>
                  <a:cubicBezTo>
                    <a:pt x="3825" y="1665"/>
                    <a:pt x="3920" y="1338"/>
                    <a:pt x="4026" y="998"/>
                  </a:cubicBezTo>
                  <a:cubicBezTo>
                    <a:pt x="4115" y="707"/>
                    <a:pt x="4105" y="382"/>
                    <a:pt x="4110" y="67"/>
                  </a:cubicBezTo>
                  <a:cubicBezTo>
                    <a:pt x="3711" y="87"/>
                    <a:pt x="3864" y="31"/>
                    <a:pt x="3733" y="17"/>
                  </a:cubicBezTo>
                  <a:close/>
                  <a:moveTo>
                    <a:pt x="2259" y="3325"/>
                  </a:moveTo>
                  <a:cubicBezTo>
                    <a:pt x="2233" y="3351"/>
                    <a:pt x="2212" y="3387"/>
                    <a:pt x="2183" y="3396"/>
                  </a:cubicBezTo>
                  <a:cubicBezTo>
                    <a:pt x="1982" y="3457"/>
                    <a:pt x="1760" y="3272"/>
                    <a:pt x="1789" y="3063"/>
                  </a:cubicBezTo>
                  <a:cubicBezTo>
                    <a:pt x="1793" y="3033"/>
                    <a:pt x="1832" y="2993"/>
                    <a:pt x="1858" y="2991"/>
                  </a:cubicBezTo>
                  <a:cubicBezTo>
                    <a:pt x="2041" y="2981"/>
                    <a:pt x="2185" y="3057"/>
                    <a:pt x="2266" y="3228"/>
                  </a:cubicBezTo>
                  <a:cubicBezTo>
                    <a:pt x="2278" y="3254"/>
                    <a:pt x="2262" y="3292"/>
                    <a:pt x="2259" y="3325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52;p66">
              <a:extLst>
                <a:ext uri="{FF2B5EF4-FFF2-40B4-BE49-F238E27FC236}">
                  <a16:creationId xmlns:a16="http://schemas.microsoft.com/office/drawing/2014/main" id="{7FDF0A09-7B34-4F68-96AC-793693C25949}"/>
                </a:ext>
              </a:extLst>
            </p:cNvPr>
            <p:cNvSpPr/>
            <p:nvPr/>
          </p:nvSpPr>
          <p:spPr>
            <a:xfrm>
              <a:off x="1648006" y="3542430"/>
              <a:ext cx="46946" cy="42739"/>
            </a:xfrm>
            <a:custGeom>
              <a:avLst/>
              <a:gdLst/>
              <a:ahLst/>
              <a:cxnLst/>
              <a:rect l="l" t="t" r="r" b="b"/>
              <a:pathLst>
                <a:path w="3046" h="2773" extrusionOk="0">
                  <a:moveTo>
                    <a:pt x="2649" y="1064"/>
                  </a:moveTo>
                  <a:cubicBezTo>
                    <a:pt x="2484" y="852"/>
                    <a:pt x="2348" y="612"/>
                    <a:pt x="2215" y="375"/>
                  </a:cubicBezTo>
                  <a:lnTo>
                    <a:pt x="2002" y="438"/>
                  </a:lnTo>
                  <a:lnTo>
                    <a:pt x="1853" y="464"/>
                  </a:lnTo>
                  <a:lnTo>
                    <a:pt x="1662" y="464"/>
                  </a:lnTo>
                  <a:lnTo>
                    <a:pt x="1557" y="288"/>
                  </a:lnTo>
                  <a:lnTo>
                    <a:pt x="1460" y="227"/>
                  </a:lnTo>
                  <a:lnTo>
                    <a:pt x="1190" y="105"/>
                  </a:lnTo>
                  <a:lnTo>
                    <a:pt x="821" y="123"/>
                  </a:lnTo>
                  <a:lnTo>
                    <a:pt x="551" y="1"/>
                  </a:lnTo>
                  <a:lnTo>
                    <a:pt x="272" y="9"/>
                  </a:lnTo>
                  <a:lnTo>
                    <a:pt x="184" y="80"/>
                  </a:lnTo>
                  <a:lnTo>
                    <a:pt x="0" y="154"/>
                  </a:lnTo>
                  <a:cubicBezTo>
                    <a:pt x="120" y="316"/>
                    <a:pt x="203" y="509"/>
                    <a:pt x="130" y="738"/>
                  </a:cubicBezTo>
                  <a:cubicBezTo>
                    <a:pt x="19" y="1081"/>
                    <a:pt x="203" y="1271"/>
                    <a:pt x="518" y="1364"/>
                  </a:cubicBezTo>
                  <a:cubicBezTo>
                    <a:pt x="652" y="1403"/>
                    <a:pt x="790" y="1459"/>
                    <a:pt x="925" y="1460"/>
                  </a:cubicBezTo>
                  <a:cubicBezTo>
                    <a:pt x="1035" y="1460"/>
                    <a:pt x="1140" y="1457"/>
                    <a:pt x="1223" y="1523"/>
                  </a:cubicBezTo>
                  <a:cubicBezTo>
                    <a:pt x="1474" y="1717"/>
                    <a:pt x="1752" y="1891"/>
                    <a:pt x="1826" y="2238"/>
                  </a:cubicBezTo>
                  <a:cubicBezTo>
                    <a:pt x="1909" y="2622"/>
                    <a:pt x="2217" y="2711"/>
                    <a:pt x="2540" y="2766"/>
                  </a:cubicBezTo>
                  <a:cubicBezTo>
                    <a:pt x="2578" y="2773"/>
                    <a:pt x="2619" y="2772"/>
                    <a:pt x="2661" y="2769"/>
                  </a:cubicBezTo>
                  <a:cubicBezTo>
                    <a:pt x="2664" y="2708"/>
                    <a:pt x="2665" y="2642"/>
                    <a:pt x="2658" y="2572"/>
                  </a:cubicBezTo>
                  <a:cubicBezTo>
                    <a:pt x="2641" y="2381"/>
                    <a:pt x="2764" y="2232"/>
                    <a:pt x="2790" y="2196"/>
                  </a:cubicBezTo>
                  <a:cubicBezTo>
                    <a:pt x="2816" y="2162"/>
                    <a:pt x="2658" y="2083"/>
                    <a:pt x="2641" y="2004"/>
                  </a:cubicBezTo>
                  <a:cubicBezTo>
                    <a:pt x="2622" y="1925"/>
                    <a:pt x="2737" y="1865"/>
                    <a:pt x="2737" y="1767"/>
                  </a:cubicBezTo>
                  <a:cubicBezTo>
                    <a:pt x="2737" y="1671"/>
                    <a:pt x="2755" y="1549"/>
                    <a:pt x="2877" y="1549"/>
                  </a:cubicBezTo>
                  <a:cubicBezTo>
                    <a:pt x="2913" y="1549"/>
                    <a:pt x="2976" y="1530"/>
                    <a:pt x="3045" y="1505"/>
                  </a:cubicBezTo>
                  <a:cubicBezTo>
                    <a:pt x="2905" y="1372"/>
                    <a:pt x="2771" y="1222"/>
                    <a:pt x="2649" y="1064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53;p66">
              <a:extLst>
                <a:ext uri="{FF2B5EF4-FFF2-40B4-BE49-F238E27FC236}">
                  <a16:creationId xmlns:a16="http://schemas.microsoft.com/office/drawing/2014/main" id="{25882960-6183-435F-B1DA-4BBE81159EEA}"/>
                </a:ext>
              </a:extLst>
            </p:cNvPr>
            <p:cNvSpPr/>
            <p:nvPr/>
          </p:nvSpPr>
          <p:spPr>
            <a:xfrm>
              <a:off x="1679805" y="3536897"/>
              <a:ext cx="92" cy="4886"/>
            </a:xfrm>
            <a:custGeom>
              <a:avLst/>
              <a:gdLst/>
              <a:ahLst/>
              <a:cxnLst/>
              <a:rect l="l" t="t" r="r" b="b"/>
              <a:pathLst>
                <a:path w="6" h="317" extrusionOk="0">
                  <a:moveTo>
                    <a:pt x="2" y="317"/>
                  </a:moveTo>
                  <a:cubicBezTo>
                    <a:pt x="1" y="209"/>
                    <a:pt x="1" y="106"/>
                    <a:pt x="5" y="1"/>
                  </a:cubicBezTo>
                  <a:cubicBezTo>
                    <a:pt x="1" y="107"/>
                    <a:pt x="1" y="210"/>
                    <a:pt x="2" y="317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66">
              <a:extLst>
                <a:ext uri="{FF2B5EF4-FFF2-40B4-BE49-F238E27FC236}">
                  <a16:creationId xmlns:a16="http://schemas.microsoft.com/office/drawing/2014/main" id="{E777B633-7B75-48B6-A672-3D8A464D26F2}"/>
                </a:ext>
              </a:extLst>
            </p:cNvPr>
            <p:cNvSpPr/>
            <p:nvPr/>
          </p:nvSpPr>
          <p:spPr>
            <a:xfrm>
              <a:off x="1688344" y="3558121"/>
              <a:ext cx="509" cy="709"/>
            </a:xfrm>
            <a:custGeom>
              <a:avLst/>
              <a:gdLst/>
              <a:ahLst/>
              <a:cxnLst/>
              <a:rect l="l" t="t" r="r" b="b"/>
              <a:pathLst>
                <a:path w="33" h="46" extrusionOk="0">
                  <a:moveTo>
                    <a:pt x="32" y="46"/>
                  </a:moveTo>
                  <a:cubicBezTo>
                    <a:pt x="22" y="32"/>
                    <a:pt x="14" y="14"/>
                    <a:pt x="1" y="0"/>
                  </a:cubicBezTo>
                  <a:lnTo>
                    <a:pt x="1" y="0"/>
                  </a:lnTo>
                  <a:cubicBezTo>
                    <a:pt x="14" y="16"/>
                    <a:pt x="22" y="32"/>
                    <a:pt x="32" y="46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66">
              <a:extLst>
                <a:ext uri="{FF2B5EF4-FFF2-40B4-BE49-F238E27FC236}">
                  <a16:creationId xmlns:a16="http://schemas.microsoft.com/office/drawing/2014/main" id="{7E776E9C-5606-4140-8488-A42E4C8E3CB5}"/>
                </a:ext>
              </a:extLst>
            </p:cNvPr>
            <p:cNvSpPr/>
            <p:nvPr/>
          </p:nvSpPr>
          <p:spPr>
            <a:xfrm>
              <a:off x="1673840" y="3572209"/>
              <a:ext cx="1171" cy="1819"/>
            </a:xfrm>
            <a:custGeom>
              <a:avLst/>
              <a:gdLst/>
              <a:ahLst/>
              <a:cxnLst/>
              <a:rect l="l" t="t" r="r" b="b"/>
              <a:pathLst>
                <a:path w="76" h="118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36"/>
                    <a:pt x="54" y="76"/>
                    <a:pt x="75" y="118"/>
                  </a:cubicBezTo>
                  <a:cubicBezTo>
                    <a:pt x="54" y="76"/>
                    <a:pt x="29" y="3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56;p66">
              <a:extLst>
                <a:ext uri="{FF2B5EF4-FFF2-40B4-BE49-F238E27FC236}">
                  <a16:creationId xmlns:a16="http://schemas.microsoft.com/office/drawing/2014/main" id="{1B80DC21-0EFC-4EAF-AF03-9F4594B41D7C}"/>
                </a:ext>
              </a:extLst>
            </p:cNvPr>
            <p:cNvSpPr/>
            <p:nvPr/>
          </p:nvSpPr>
          <p:spPr>
            <a:xfrm>
              <a:off x="1687219" y="3564580"/>
              <a:ext cx="76646" cy="34771"/>
            </a:xfrm>
            <a:custGeom>
              <a:avLst/>
              <a:gdLst/>
              <a:ahLst/>
              <a:cxnLst/>
              <a:rect l="l" t="t" r="r" b="b"/>
              <a:pathLst>
                <a:path w="4973" h="2256" extrusionOk="0">
                  <a:moveTo>
                    <a:pt x="4911" y="1181"/>
                  </a:moveTo>
                  <a:cubicBezTo>
                    <a:pt x="4851" y="1059"/>
                    <a:pt x="4868" y="1032"/>
                    <a:pt x="4930" y="735"/>
                  </a:cubicBezTo>
                  <a:cubicBezTo>
                    <a:pt x="4931" y="730"/>
                    <a:pt x="4927" y="723"/>
                    <a:pt x="4927" y="722"/>
                  </a:cubicBezTo>
                  <a:cubicBezTo>
                    <a:pt x="4855" y="653"/>
                    <a:pt x="4780" y="591"/>
                    <a:pt x="4711" y="522"/>
                  </a:cubicBezTo>
                  <a:cubicBezTo>
                    <a:pt x="4478" y="290"/>
                    <a:pt x="4192" y="169"/>
                    <a:pt x="3876" y="96"/>
                  </a:cubicBezTo>
                  <a:cubicBezTo>
                    <a:pt x="3447" y="0"/>
                    <a:pt x="3037" y="3"/>
                    <a:pt x="2645" y="230"/>
                  </a:cubicBezTo>
                  <a:cubicBezTo>
                    <a:pt x="2523" y="301"/>
                    <a:pt x="2387" y="347"/>
                    <a:pt x="2268" y="419"/>
                  </a:cubicBezTo>
                  <a:cubicBezTo>
                    <a:pt x="1981" y="593"/>
                    <a:pt x="1694" y="696"/>
                    <a:pt x="1378" y="495"/>
                  </a:cubicBezTo>
                  <a:cubicBezTo>
                    <a:pt x="1014" y="462"/>
                    <a:pt x="742" y="290"/>
                    <a:pt x="506" y="68"/>
                  </a:cubicBezTo>
                  <a:lnTo>
                    <a:pt x="506" y="68"/>
                  </a:lnTo>
                  <a:cubicBezTo>
                    <a:pt x="434" y="93"/>
                    <a:pt x="371" y="112"/>
                    <a:pt x="338" y="112"/>
                  </a:cubicBezTo>
                  <a:cubicBezTo>
                    <a:pt x="216" y="112"/>
                    <a:pt x="197" y="234"/>
                    <a:pt x="197" y="330"/>
                  </a:cubicBezTo>
                  <a:cubicBezTo>
                    <a:pt x="197" y="428"/>
                    <a:pt x="84" y="488"/>
                    <a:pt x="101" y="567"/>
                  </a:cubicBezTo>
                  <a:cubicBezTo>
                    <a:pt x="118" y="646"/>
                    <a:pt x="276" y="725"/>
                    <a:pt x="249" y="759"/>
                  </a:cubicBezTo>
                  <a:cubicBezTo>
                    <a:pt x="223" y="795"/>
                    <a:pt x="101" y="944"/>
                    <a:pt x="118" y="1137"/>
                  </a:cubicBezTo>
                  <a:cubicBezTo>
                    <a:pt x="125" y="1205"/>
                    <a:pt x="124" y="1273"/>
                    <a:pt x="120" y="1332"/>
                  </a:cubicBezTo>
                  <a:cubicBezTo>
                    <a:pt x="81" y="1333"/>
                    <a:pt x="38" y="1337"/>
                    <a:pt x="1" y="1330"/>
                  </a:cubicBezTo>
                  <a:cubicBezTo>
                    <a:pt x="101" y="1347"/>
                    <a:pt x="217" y="1332"/>
                    <a:pt x="313" y="1297"/>
                  </a:cubicBezTo>
                  <a:cubicBezTo>
                    <a:pt x="663" y="1171"/>
                    <a:pt x="971" y="1290"/>
                    <a:pt x="1181" y="1535"/>
                  </a:cubicBezTo>
                  <a:cubicBezTo>
                    <a:pt x="1375" y="1761"/>
                    <a:pt x="1641" y="1863"/>
                    <a:pt x="1852" y="2049"/>
                  </a:cubicBezTo>
                  <a:cubicBezTo>
                    <a:pt x="2081" y="2256"/>
                    <a:pt x="2213" y="2229"/>
                    <a:pt x="2500" y="2008"/>
                  </a:cubicBezTo>
                  <a:cubicBezTo>
                    <a:pt x="2626" y="1913"/>
                    <a:pt x="2664" y="1787"/>
                    <a:pt x="2602" y="1634"/>
                  </a:cubicBezTo>
                  <a:cubicBezTo>
                    <a:pt x="2565" y="1538"/>
                    <a:pt x="2507" y="1406"/>
                    <a:pt x="2602" y="1345"/>
                  </a:cubicBezTo>
                  <a:cubicBezTo>
                    <a:pt x="2873" y="1161"/>
                    <a:pt x="3037" y="887"/>
                    <a:pt x="3241" y="646"/>
                  </a:cubicBezTo>
                  <a:cubicBezTo>
                    <a:pt x="3287" y="596"/>
                    <a:pt x="3452" y="601"/>
                    <a:pt x="3532" y="641"/>
                  </a:cubicBezTo>
                  <a:cubicBezTo>
                    <a:pt x="3835" y="785"/>
                    <a:pt x="4059" y="1022"/>
                    <a:pt x="4087" y="1363"/>
                  </a:cubicBezTo>
                  <a:cubicBezTo>
                    <a:pt x="4109" y="1624"/>
                    <a:pt x="4185" y="1844"/>
                    <a:pt x="4346" y="2043"/>
                  </a:cubicBezTo>
                  <a:cubicBezTo>
                    <a:pt x="4379" y="2085"/>
                    <a:pt x="4401" y="2130"/>
                    <a:pt x="4429" y="2174"/>
                  </a:cubicBezTo>
                  <a:lnTo>
                    <a:pt x="4532" y="1890"/>
                  </a:lnTo>
                  <a:cubicBezTo>
                    <a:pt x="4532" y="1890"/>
                    <a:pt x="4638" y="1873"/>
                    <a:pt x="4724" y="1811"/>
                  </a:cubicBezTo>
                  <a:cubicBezTo>
                    <a:pt x="4812" y="1749"/>
                    <a:pt x="4812" y="1610"/>
                    <a:pt x="4874" y="1442"/>
                  </a:cubicBezTo>
                  <a:cubicBezTo>
                    <a:pt x="4930" y="1276"/>
                    <a:pt x="4973" y="1303"/>
                    <a:pt x="4911" y="118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57;p66">
              <a:extLst>
                <a:ext uri="{FF2B5EF4-FFF2-40B4-BE49-F238E27FC236}">
                  <a16:creationId xmlns:a16="http://schemas.microsoft.com/office/drawing/2014/main" id="{1FE98B88-688A-4A90-87B9-63BBE8E7A310}"/>
                </a:ext>
              </a:extLst>
            </p:cNvPr>
            <p:cNvSpPr/>
            <p:nvPr/>
          </p:nvSpPr>
          <p:spPr>
            <a:xfrm>
              <a:off x="1749706" y="3583862"/>
              <a:ext cx="416" cy="1711"/>
            </a:xfrm>
            <a:custGeom>
              <a:avLst/>
              <a:gdLst/>
              <a:ahLst/>
              <a:cxnLst/>
              <a:rect l="l" t="t" r="r" b="b"/>
              <a:pathLst>
                <a:path w="27" h="111" extrusionOk="0">
                  <a:moveTo>
                    <a:pt x="26" y="111"/>
                  </a:moveTo>
                  <a:cubicBezTo>
                    <a:pt x="23" y="72"/>
                    <a:pt x="9" y="38"/>
                    <a:pt x="0" y="0"/>
                  </a:cubicBezTo>
                  <a:lnTo>
                    <a:pt x="0" y="0"/>
                  </a:lnTo>
                  <a:cubicBezTo>
                    <a:pt x="9" y="38"/>
                    <a:pt x="23" y="72"/>
                    <a:pt x="26" y="11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66">
              <a:extLst>
                <a:ext uri="{FF2B5EF4-FFF2-40B4-BE49-F238E27FC236}">
                  <a16:creationId xmlns:a16="http://schemas.microsoft.com/office/drawing/2014/main" id="{85BE23F6-6F5C-4F82-99E6-D43079ED9C29}"/>
                </a:ext>
              </a:extLst>
            </p:cNvPr>
            <p:cNvSpPr/>
            <p:nvPr/>
          </p:nvSpPr>
          <p:spPr>
            <a:xfrm>
              <a:off x="1739410" y="3526046"/>
              <a:ext cx="163157" cy="230278"/>
            </a:xfrm>
            <a:custGeom>
              <a:avLst/>
              <a:gdLst/>
              <a:ahLst/>
              <a:cxnLst/>
              <a:rect l="l" t="t" r="r" b="b"/>
              <a:pathLst>
                <a:path w="10586" h="14941" extrusionOk="0">
                  <a:moveTo>
                    <a:pt x="1323" y="3024"/>
                  </a:moveTo>
                  <a:cubicBezTo>
                    <a:pt x="1331" y="3033"/>
                    <a:pt x="1339" y="3041"/>
                    <a:pt x="1348" y="3050"/>
                  </a:cubicBezTo>
                  <a:lnTo>
                    <a:pt x="1348" y="3050"/>
                  </a:lnTo>
                  <a:cubicBezTo>
                    <a:pt x="1340" y="3041"/>
                    <a:pt x="1331" y="3032"/>
                    <a:pt x="1323" y="3024"/>
                  </a:cubicBezTo>
                  <a:close/>
                  <a:moveTo>
                    <a:pt x="1348" y="3050"/>
                  </a:moveTo>
                  <a:cubicBezTo>
                    <a:pt x="1410" y="3112"/>
                    <a:pt x="1474" y="3174"/>
                    <a:pt x="1539" y="3234"/>
                  </a:cubicBezTo>
                  <a:lnTo>
                    <a:pt x="1539" y="3234"/>
                  </a:lnTo>
                  <a:cubicBezTo>
                    <a:pt x="1538" y="3230"/>
                    <a:pt x="1537" y="3226"/>
                    <a:pt x="1538" y="3223"/>
                  </a:cubicBezTo>
                  <a:cubicBezTo>
                    <a:pt x="1475" y="3163"/>
                    <a:pt x="1409" y="3109"/>
                    <a:pt x="1348" y="3050"/>
                  </a:cubicBezTo>
                  <a:close/>
                  <a:moveTo>
                    <a:pt x="951" y="4545"/>
                  </a:moveTo>
                  <a:cubicBezTo>
                    <a:pt x="984" y="4586"/>
                    <a:pt x="1007" y="4632"/>
                    <a:pt x="1034" y="4675"/>
                  </a:cubicBezTo>
                  <a:lnTo>
                    <a:pt x="1036" y="4670"/>
                  </a:lnTo>
                  <a:lnTo>
                    <a:pt x="1036" y="4670"/>
                  </a:lnTo>
                  <a:cubicBezTo>
                    <a:pt x="1011" y="4626"/>
                    <a:pt x="983" y="4584"/>
                    <a:pt x="951" y="4545"/>
                  </a:cubicBezTo>
                  <a:close/>
                  <a:moveTo>
                    <a:pt x="6780" y="0"/>
                  </a:moveTo>
                  <a:cubicBezTo>
                    <a:pt x="6766" y="0"/>
                    <a:pt x="6752" y="1"/>
                    <a:pt x="6738" y="3"/>
                  </a:cubicBezTo>
                  <a:cubicBezTo>
                    <a:pt x="6488" y="43"/>
                    <a:pt x="6262" y="153"/>
                    <a:pt x="6082" y="333"/>
                  </a:cubicBezTo>
                  <a:cubicBezTo>
                    <a:pt x="5851" y="567"/>
                    <a:pt x="5583" y="744"/>
                    <a:pt x="5272" y="823"/>
                  </a:cubicBezTo>
                  <a:cubicBezTo>
                    <a:pt x="4931" y="909"/>
                    <a:pt x="4567" y="906"/>
                    <a:pt x="4281" y="1163"/>
                  </a:cubicBezTo>
                  <a:cubicBezTo>
                    <a:pt x="4268" y="1174"/>
                    <a:pt x="4248" y="1178"/>
                    <a:pt x="4224" y="1178"/>
                  </a:cubicBezTo>
                  <a:cubicBezTo>
                    <a:pt x="4178" y="1178"/>
                    <a:pt x="4119" y="1164"/>
                    <a:pt x="4073" y="1158"/>
                  </a:cubicBezTo>
                  <a:cubicBezTo>
                    <a:pt x="4051" y="1156"/>
                    <a:pt x="4030" y="1155"/>
                    <a:pt x="4009" y="1155"/>
                  </a:cubicBezTo>
                  <a:cubicBezTo>
                    <a:pt x="3806" y="1155"/>
                    <a:pt x="3648" y="1258"/>
                    <a:pt x="3514" y="1407"/>
                  </a:cubicBezTo>
                  <a:cubicBezTo>
                    <a:pt x="3323" y="1619"/>
                    <a:pt x="3136" y="1846"/>
                    <a:pt x="3098" y="2136"/>
                  </a:cubicBezTo>
                  <a:cubicBezTo>
                    <a:pt x="3065" y="2401"/>
                    <a:pt x="2961" y="2592"/>
                    <a:pt x="2732" y="2743"/>
                  </a:cubicBezTo>
                  <a:cubicBezTo>
                    <a:pt x="2526" y="2877"/>
                    <a:pt x="2337" y="3047"/>
                    <a:pt x="2175" y="3232"/>
                  </a:cubicBezTo>
                  <a:cubicBezTo>
                    <a:pt x="2096" y="3322"/>
                    <a:pt x="2082" y="3467"/>
                    <a:pt x="2043" y="3591"/>
                  </a:cubicBezTo>
                  <a:cubicBezTo>
                    <a:pt x="2049" y="3593"/>
                    <a:pt x="2056" y="3593"/>
                    <a:pt x="2060" y="3596"/>
                  </a:cubicBezTo>
                  <a:lnTo>
                    <a:pt x="2057" y="3657"/>
                  </a:lnTo>
                  <a:lnTo>
                    <a:pt x="2034" y="3619"/>
                  </a:lnTo>
                  <a:cubicBezTo>
                    <a:pt x="2039" y="3611"/>
                    <a:pt x="2040" y="3599"/>
                    <a:pt x="2043" y="3591"/>
                  </a:cubicBezTo>
                  <a:cubicBezTo>
                    <a:pt x="1981" y="3573"/>
                    <a:pt x="1912" y="3563"/>
                    <a:pt x="1868" y="3526"/>
                  </a:cubicBezTo>
                  <a:cubicBezTo>
                    <a:pt x="1757" y="3431"/>
                    <a:pt x="1647" y="3334"/>
                    <a:pt x="1539" y="3234"/>
                  </a:cubicBezTo>
                  <a:lnTo>
                    <a:pt x="1539" y="3234"/>
                  </a:lnTo>
                  <a:cubicBezTo>
                    <a:pt x="1539" y="3235"/>
                    <a:pt x="1539" y="3235"/>
                    <a:pt x="1539" y="3236"/>
                  </a:cubicBezTo>
                  <a:cubicBezTo>
                    <a:pt x="1479" y="3533"/>
                    <a:pt x="1460" y="3560"/>
                    <a:pt x="1522" y="3682"/>
                  </a:cubicBezTo>
                  <a:cubicBezTo>
                    <a:pt x="1582" y="3804"/>
                    <a:pt x="1539" y="3779"/>
                    <a:pt x="1479" y="3944"/>
                  </a:cubicBezTo>
                  <a:cubicBezTo>
                    <a:pt x="1417" y="4111"/>
                    <a:pt x="1417" y="4251"/>
                    <a:pt x="1330" y="4312"/>
                  </a:cubicBezTo>
                  <a:cubicBezTo>
                    <a:pt x="1242" y="4374"/>
                    <a:pt x="1137" y="4391"/>
                    <a:pt x="1137" y="4391"/>
                  </a:cubicBezTo>
                  <a:lnTo>
                    <a:pt x="1036" y="4670"/>
                  </a:lnTo>
                  <a:lnTo>
                    <a:pt x="1036" y="4670"/>
                  </a:lnTo>
                  <a:cubicBezTo>
                    <a:pt x="1170" y="4899"/>
                    <a:pt x="1230" y="5172"/>
                    <a:pt x="1433" y="5367"/>
                  </a:cubicBezTo>
                  <a:cubicBezTo>
                    <a:pt x="1496" y="5426"/>
                    <a:pt x="1505" y="5562"/>
                    <a:pt x="1505" y="5663"/>
                  </a:cubicBezTo>
                  <a:cubicBezTo>
                    <a:pt x="1508" y="6122"/>
                    <a:pt x="1532" y="6581"/>
                    <a:pt x="1480" y="7034"/>
                  </a:cubicBezTo>
                  <a:cubicBezTo>
                    <a:pt x="1452" y="7301"/>
                    <a:pt x="1469" y="7519"/>
                    <a:pt x="1633" y="7725"/>
                  </a:cubicBezTo>
                  <a:cubicBezTo>
                    <a:pt x="1709" y="7824"/>
                    <a:pt x="1674" y="7936"/>
                    <a:pt x="1617" y="8025"/>
                  </a:cubicBezTo>
                  <a:cubicBezTo>
                    <a:pt x="1407" y="8353"/>
                    <a:pt x="1199" y="8693"/>
                    <a:pt x="823" y="8858"/>
                  </a:cubicBezTo>
                  <a:cubicBezTo>
                    <a:pt x="434" y="9033"/>
                    <a:pt x="199" y="9322"/>
                    <a:pt x="99" y="9724"/>
                  </a:cubicBezTo>
                  <a:cubicBezTo>
                    <a:pt x="80" y="9802"/>
                    <a:pt x="38" y="9861"/>
                    <a:pt x="1" y="9923"/>
                  </a:cubicBezTo>
                  <a:cubicBezTo>
                    <a:pt x="104" y="10016"/>
                    <a:pt x="235" y="10110"/>
                    <a:pt x="383" y="10160"/>
                  </a:cubicBezTo>
                  <a:cubicBezTo>
                    <a:pt x="734" y="10276"/>
                    <a:pt x="721" y="10404"/>
                    <a:pt x="942" y="10543"/>
                  </a:cubicBezTo>
                  <a:cubicBezTo>
                    <a:pt x="1011" y="10586"/>
                    <a:pt x="1051" y="10598"/>
                    <a:pt x="1079" y="10598"/>
                  </a:cubicBezTo>
                  <a:cubicBezTo>
                    <a:pt x="1116" y="10598"/>
                    <a:pt x="1130" y="10577"/>
                    <a:pt x="1158" y="10577"/>
                  </a:cubicBezTo>
                  <a:cubicBezTo>
                    <a:pt x="1177" y="10577"/>
                    <a:pt x="1202" y="10587"/>
                    <a:pt x="1245" y="10623"/>
                  </a:cubicBezTo>
                  <a:cubicBezTo>
                    <a:pt x="1397" y="10752"/>
                    <a:pt x="1268" y="11022"/>
                    <a:pt x="1361" y="11022"/>
                  </a:cubicBezTo>
                  <a:cubicBezTo>
                    <a:pt x="1455" y="11022"/>
                    <a:pt x="1831" y="11128"/>
                    <a:pt x="2062" y="11232"/>
                  </a:cubicBezTo>
                  <a:cubicBezTo>
                    <a:pt x="2145" y="11269"/>
                    <a:pt x="2209" y="11289"/>
                    <a:pt x="2258" y="11289"/>
                  </a:cubicBezTo>
                  <a:cubicBezTo>
                    <a:pt x="2344" y="11289"/>
                    <a:pt x="2381" y="11227"/>
                    <a:pt x="2387" y="11092"/>
                  </a:cubicBezTo>
                  <a:cubicBezTo>
                    <a:pt x="2393" y="10984"/>
                    <a:pt x="2439" y="10953"/>
                    <a:pt x="2506" y="10953"/>
                  </a:cubicBezTo>
                  <a:cubicBezTo>
                    <a:pt x="2570" y="10953"/>
                    <a:pt x="2653" y="10982"/>
                    <a:pt x="2737" y="10999"/>
                  </a:cubicBezTo>
                  <a:cubicBezTo>
                    <a:pt x="2911" y="11035"/>
                    <a:pt x="3007" y="11219"/>
                    <a:pt x="3181" y="11266"/>
                  </a:cubicBezTo>
                  <a:cubicBezTo>
                    <a:pt x="3354" y="11312"/>
                    <a:pt x="3542" y="11441"/>
                    <a:pt x="3717" y="11501"/>
                  </a:cubicBezTo>
                  <a:cubicBezTo>
                    <a:pt x="3891" y="11560"/>
                    <a:pt x="3973" y="11618"/>
                    <a:pt x="4066" y="11814"/>
                  </a:cubicBezTo>
                  <a:cubicBezTo>
                    <a:pt x="4159" y="12014"/>
                    <a:pt x="3973" y="12141"/>
                    <a:pt x="4264" y="12212"/>
                  </a:cubicBezTo>
                  <a:cubicBezTo>
                    <a:pt x="4557" y="12281"/>
                    <a:pt x="4789" y="12423"/>
                    <a:pt x="4930" y="12573"/>
                  </a:cubicBezTo>
                  <a:cubicBezTo>
                    <a:pt x="5069" y="12725"/>
                    <a:pt x="4976" y="12898"/>
                    <a:pt x="5139" y="12959"/>
                  </a:cubicBezTo>
                  <a:cubicBezTo>
                    <a:pt x="5303" y="13017"/>
                    <a:pt x="5233" y="13226"/>
                    <a:pt x="5210" y="13297"/>
                  </a:cubicBezTo>
                  <a:cubicBezTo>
                    <a:pt x="5185" y="13367"/>
                    <a:pt x="5454" y="13413"/>
                    <a:pt x="5619" y="13484"/>
                  </a:cubicBezTo>
                  <a:cubicBezTo>
                    <a:pt x="5651" y="13499"/>
                    <a:pt x="5688" y="13504"/>
                    <a:pt x="5727" y="13504"/>
                  </a:cubicBezTo>
                  <a:cubicBezTo>
                    <a:pt x="5882" y="13504"/>
                    <a:pt x="6061" y="13414"/>
                    <a:pt x="6061" y="13414"/>
                  </a:cubicBezTo>
                  <a:lnTo>
                    <a:pt x="6527" y="13309"/>
                  </a:lnTo>
                  <a:lnTo>
                    <a:pt x="6867" y="13334"/>
                  </a:lnTo>
                  <a:lnTo>
                    <a:pt x="7206" y="13263"/>
                  </a:lnTo>
                  <a:lnTo>
                    <a:pt x="7451" y="13391"/>
                  </a:lnTo>
                  <a:lnTo>
                    <a:pt x="7684" y="13542"/>
                  </a:lnTo>
                  <a:lnTo>
                    <a:pt x="7859" y="13542"/>
                  </a:lnTo>
                  <a:lnTo>
                    <a:pt x="7882" y="13625"/>
                  </a:lnTo>
                  <a:cubicBezTo>
                    <a:pt x="7882" y="13625"/>
                    <a:pt x="7438" y="14453"/>
                    <a:pt x="7332" y="14605"/>
                  </a:cubicBezTo>
                  <a:cubicBezTo>
                    <a:pt x="7267" y="14700"/>
                    <a:pt x="7354" y="14718"/>
                    <a:pt x="7485" y="14718"/>
                  </a:cubicBezTo>
                  <a:cubicBezTo>
                    <a:pt x="7566" y="14718"/>
                    <a:pt x="7663" y="14711"/>
                    <a:pt x="7753" y="14711"/>
                  </a:cubicBezTo>
                  <a:cubicBezTo>
                    <a:pt x="7985" y="14711"/>
                    <a:pt x="7962" y="14941"/>
                    <a:pt x="7962" y="14941"/>
                  </a:cubicBezTo>
                  <a:cubicBezTo>
                    <a:pt x="7962" y="14941"/>
                    <a:pt x="8605" y="12754"/>
                    <a:pt x="8615" y="12522"/>
                  </a:cubicBezTo>
                  <a:cubicBezTo>
                    <a:pt x="8628" y="12288"/>
                    <a:pt x="8545" y="11961"/>
                    <a:pt x="8160" y="11738"/>
                  </a:cubicBezTo>
                  <a:cubicBezTo>
                    <a:pt x="7774" y="11516"/>
                    <a:pt x="7913" y="11268"/>
                    <a:pt x="7903" y="11081"/>
                  </a:cubicBezTo>
                  <a:cubicBezTo>
                    <a:pt x="7890" y="10894"/>
                    <a:pt x="8042" y="10893"/>
                    <a:pt x="8299" y="10788"/>
                  </a:cubicBezTo>
                  <a:cubicBezTo>
                    <a:pt x="8373" y="10758"/>
                    <a:pt x="8420" y="10746"/>
                    <a:pt x="8454" y="10746"/>
                  </a:cubicBezTo>
                  <a:cubicBezTo>
                    <a:pt x="8537" y="10746"/>
                    <a:pt x="8540" y="10818"/>
                    <a:pt x="8672" y="10859"/>
                  </a:cubicBezTo>
                  <a:cubicBezTo>
                    <a:pt x="8688" y="10863"/>
                    <a:pt x="8701" y="10866"/>
                    <a:pt x="8712" y="10866"/>
                  </a:cubicBezTo>
                  <a:cubicBezTo>
                    <a:pt x="8832" y="10866"/>
                    <a:pt x="8694" y="10599"/>
                    <a:pt x="8685" y="10450"/>
                  </a:cubicBezTo>
                  <a:cubicBezTo>
                    <a:pt x="8672" y="10286"/>
                    <a:pt x="8487" y="10322"/>
                    <a:pt x="8335" y="10181"/>
                  </a:cubicBezTo>
                  <a:cubicBezTo>
                    <a:pt x="8183" y="10041"/>
                    <a:pt x="8253" y="9725"/>
                    <a:pt x="8253" y="9725"/>
                  </a:cubicBezTo>
                  <a:lnTo>
                    <a:pt x="8253" y="9725"/>
                  </a:lnTo>
                  <a:cubicBezTo>
                    <a:pt x="8253" y="9725"/>
                    <a:pt x="8497" y="9749"/>
                    <a:pt x="8745" y="9749"/>
                  </a:cubicBezTo>
                  <a:cubicBezTo>
                    <a:pt x="8956" y="9749"/>
                    <a:pt x="9170" y="9732"/>
                    <a:pt x="9245" y="9668"/>
                  </a:cubicBezTo>
                  <a:cubicBezTo>
                    <a:pt x="9305" y="9616"/>
                    <a:pt x="9361" y="9598"/>
                    <a:pt x="9413" y="9598"/>
                  </a:cubicBezTo>
                  <a:cubicBezTo>
                    <a:pt x="9501" y="9598"/>
                    <a:pt x="9576" y="9650"/>
                    <a:pt x="9641" y="9679"/>
                  </a:cubicBezTo>
                  <a:cubicBezTo>
                    <a:pt x="9649" y="9683"/>
                    <a:pt x="9657" y="9685"/>
                    <a:pt x="9663" y="9685"/>
                  </a:cubicBezTo>
                  <a:cubicBezTo>
                    <a:pt x="9735" y="9685"/>
                    <a:pt x="9691" y="9455"/>
                    <a:pt x="10001" y="9435"/>
                  </a:cubicBezTo>
                  <a:cubicBezTo>
                    <a:pt x="10007" y="9435"/>
                    <a:pt x="10013" y="9434"/>
                    <a:pt x="10018" y="9434"/>
                  </a:cubicBezTo>
                  <a:cubicBezTo>
                    <a:pt x="10340" y="9434"/>
                    <a:pt x="10317" y="10112"/>
                    <a:pt x="10351" y="10157"/>
                  </a:cubicBezTo>
                  <a:cubicBezTo>
                    <a:pt x="10360" y="10169"/>
                    <a:pt x="10379" y="10173"/>
                    <a:pt x="10403" y="10173"/>
                  </a:cubicBezTo>
                  <a:cubicBezTo>
                    <a:pt x="10473" y="10173"/>
                    <a:pt x="10585" y="10134"/>
                    <a:pt x="10585" y="10134"/>
                  </a:cubicBezTo>
                  <a:cubicBezTo>
                    <a:pt x="10585" y="10134"/>
                    <a:pt x="10433" y="9467"/>
                    <a:pt x="10350" y="9326"/>
                  </a:cubicBezTo>
                  <a:cubicBezTo>
                    <a:pt x="10269" y="9187"/>
                    <a:pt x="10302" y="9082"/>
                    <a:pt x="10256" y="8989"/>
                  </a:cubicBezTo>
                  <a:cubicBezTo>
                    <a:pt x="10215" y="8908"/>
                    <a:pt x="10165" y="8844"/>
                    <a:pt x="10070" y="8844"/>
                  </a:cubicBezTo>
                  <a:cubicBezTo>
                    <a:pt x="10056" y="8844"/>
                    <a:pt x="10040" y="8845"/>
                    <a:pt x="10024" y="8848"/>
                  </a:cubicBezTo>
                  <a:cubicBezTo>
                    <a:pt x="10020" y="8849"/>
                    <a:pt x="10016" y="8849"/>
                    <a:pt x="10013" y="8849"/>
                  </a:cubicBezTo>
                  <a:cubicBezTo>
                    <a:pt x="9897" y="8849"/>
                    <a:pt x="9936" y="8493"/>
                    <a:pt x="10106" y="8333"/>
                  </a:cubicBezTo>
                  <a:cubicBezTo>
                    <a:pt x="10279" y="8171"/>
                    <a:pt x="10093" y="7914"/>
                    <a:pt x="9977" y="7623"/>
                  </a:cubicBezTo>
                  <a:cubicBezTo>
                    <a:pt x="9860" y="7330"/>
                    <a:pt x="9990" y="7382"/>
                    <a:pt x="9935" y="7100"/>
                  </a:cubicBezTo>
                  <a:cubicBezTo>
                    <a:pt x="9882" y="6821"/>
                    <a:pt x="9971" y="6646"/>
                    <a:pt x="9954" y="6508"/>
                  </a:cubicBezTo>
                  <a:cubicBezTo>
                    <a:pt x="9935" y="6367"/>
                    <a:pt x="10234" y="6280"/>
                    <a:pt x="10251" y="5842"/>
                  </a:cubicBezTo>
                  <a:cubicBezTo>
                    <a:pt x="10261" y="5583"/>
                    <a:pt x="10148" y="5538"/>
                    <a:pt x="9993" y="5538"/>
                  </a:cubicBezTo>
                  <a:cubicBezTo>
                    <a:pt x="9911" y="5538"/>
                    <a:pt x="9817" y="5551"/>
                    <a:pt x="9723" y="5551"/>
                  </a:cubicBezTo>
                  <a:cubicBezTo>
                    <a:pt x="9695" y="5551"/>
                    <a:pt x="9666" y="5549"/>
                    <a:pt x="9638" y="5546"/>
                  </a:cubicBezTo>
                  <a:cubicBezTo>
                    <a:pt x="9527" y="5533"/>
                    <a:pt x="9421" y="5530"/>
                    <a:pt x="9318" y="5530"/>
                  </a:cubicBezTo>
                  <a:cubicBezTo>
                    <a:pt x="9208" y="5530"/>
                    <a:pt x="9101" y="5534"/>
                    <a:pt x="8993" y="5534"/>
                  </a:cubicBezTo>
                  <a:cubicBezTo>
                    <a:pt x="8929" y="5534"/>
                    <a:pt x="8864" y="5532"/>
                    <a:pt x="8799" y="5528"/>
                  </a:cubicBezTo>
                  <a:cubicBezTo>
                    <a:pt x="8519" y="5508"/>
                    <a:pt x="8291" y="5212"/>
                    <a:pt x="7958" y="4968"/>
                  </a:cubicBezTo>
                  <a:cubicBezTo>
                    <a:pt x="7801" y="4853"/>
                    <a:pt x="7699" y="4823"/>
                    <a:pt x="7617" y="4823"/>
                  </a:cubicBezTo>
                  <a:cubicBezTo>
                    <a:pt x="7523" y="4823"/>
                    <a:pt x="7455" y="4862"/>
                    <a:pt x="7362" y="4862"/>
                  </a:cubicBezTo>
                  <a:cubicBezTo>
                    <a:pt x="7221" y="4862"/>
                    <a:pt x="6943" y="4840"/>
                    <a:pt x="6749" y="4840"/>
                  </a:cubicBezTo>
                  <a:cubicBezTo>
                    <a:pt x="6702" y="4840"/>
                    <a:pt x="6660" y="4842"/>
                    <a:pt x="6626" y="4845"/>
                  </a:cubicBezTo>
                  <a:cubicBezTo>
                    <a:pt x="6612" y="4846"/>
                    <a:pt x="6597" y="4847"/>
                    <a:pt x="6582" y="4847"/>
                  </a:cubicBezTo>
                  <a:cubicBezTo>
                    <a:pt x="6407" y="4847"/>
                    <a:pt x="6158" y="4756"/>
                    <a:pt x="6015" y="4529"/>
                  </a:cubicBezTo>
                  <a:cubicBezTo>
                    <a:pt x="5857" y="4285"/>
                    <a:pt x="6049" y="4040"/>
                    <a:pt x="5963" y="3865"/>
                  </a:cubicBezTo>
                  <a:cubicBezTo>
                    <a:pt x="5874" y="3690"/>
                    <a:pt x="5647" y="3218"/>
                    <a:pt x="5577" y="3130"/>
                  </a:cubicBezTo>
                  <a:cubicBezTo>
                    <a:pt x="5507" y="3042"/>
                    <a:pt x="5243" y="2902"/>
                    <a:pt x="5243" y="2763"/>
                  </a:cubicBezTo>
                  <a:cubicBezTo>
                    <a:pt x="5243" y="2622"/>
                    <a:pt x="5368" y="2358"/>
                    <a:pt x="5368" y="2167"/>
                  </a:cubicBezTo>
                  <a:cubicBezTo>
                    <a:pt x="5368" y="1973"/>
                    <a:pt x="5471" y="1798"/>
                    <a:pt x="5594" y="1641"/>
                  </a:cubicBezTo>
                  <a:cubicBezTo>
                    <a:pt x="5716" y="1483"/>
                    <a:pt x="5927" y="1256"/>
                    <a:pt x="5999" y="1203"/>
                  </a:cubicBezTo>
                  <a:cubicBezTo>
                    <a:pt x="6068" y="1151"/>
                    <a:pt x="6243" y="959"/>
                    <a:pt x="6348" y="732"/>
                  </a:cubicBezTo>
                  <a:cubicBezTo>
                    <a:pt x="6454" y="504"/>
                    <a:pt x="6752" y="574"/>
                    <a:pt x="6856" y="504"/>
                  </a:cubicBezTo>
                  <a:cubicBezTo>
                    <a:pt x="6907" y="470"/>
                    <a:pt x="7018" y="457"/>
                    <a:pt x="7121" y="452"/>
                  </a:cubicBezTo>
                  <a:lnTo>
                    <a:pt x="7140" y="434"/>
                  </a:lnTo>
                  <a:cubicBezTo>
                    <a:pt x="7219" y="352"/>
                    <a:pt x="7157" y="124"/>
                    <a:pt x="7035" y="68"/>
                  </a:cubicBezTo>
                  <a:cubicBezTo>
                    <a:pt x="6957" y="34"/>
                    <a:pt x="6864" y="0"/>
                    <a:pt x="678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66">
              <a:extLst>
                <a:ext uri="{FF2B5EF4-FFF2-40B4-BE49-F238E27FC236}">
                  <a16:creationId xmlns:a16="http://schemas.microsoft.com/office/drawing/2014/main" id="{B0CE478C-3C5B-47AE-99D7-8CDB39B4AA94}"/>
                </a:ext>
              </a:extLst>
            </p:cNvPr>
            <p:cNvSpPr/>
            <p:nvPr/>
          </p:nvSpPr>
          <p:spPr>
            <a:xfrm>
              <a:off x="1743309" y="3670363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66">
              <a:extLst>
                <a:ext uri="{FF2B5EF4-FFF2-40B4-BE49-F238E27FC236}">
                  <a16:creationId xmlns:a16="http://schemas.microsoft.com/office/drawing/2014/main" id="{993B634F-FA11-4104-8DCF-67612BB46E27}"/>
                </a:ext>
              </a:extLst>
            </p:cNvPr>
            <p:cNvSpPr/>
            <p:nvPr/>
          </p:nvSpPr>
          <p:spPr>
            <a:xfrm>
              <a:off x="1713422" y="3675896"/>
              <a:ext cx="80700" cy="92706"/>
            </a:xfrm>
            <a:custGeom>
              <a:avLst/>
              <a:gdLst/>
              <a:ahLst/>
              <a:cxnLst/>
              <a:rect l="l" t="t" r="r" b="b"/>
              <a:pathLst>
                <a:path w="5236" h="6015" extrusionOk="0">
                  <a:moveTo>
                    <a:pt x="1789" y="0"/>
                  </a:moveTo>
                  <a:cubicBezTo>
                    <a:pt x="1787" y="7"/>
                    <a:pt x="1785" y="15"/>
                    <a:pt x="1783" y="22"/>
                  </a:cubicBezTo>
                  <a:lnTo>
                    <a:pt x="1783" y="22"/>
                  </a:lnTo>
                  <a:cubicBezTo>
                    <a:pt x="1785" y="15"/>
                    <a:pt x="1787" y="7"/>
                    <a:pt x="1789" y="0"/>
                  </a:cubicBezTo>
                  <a:close/>
                  <a:moveTo>
                    <a:pt x="1783" y="22"/>
                  </a:moveTo>
                  <a:cubicBezTo>
                    <a:pt x="1762" y="90"/>
                    <a:pt x="1724" y="144"/>
                    <a:pt x="1690" y="200"/>
                  </a:cubicBezTo>
                  <a:cubicBezTo>
                    <a:pt x="1694" y="203"/>
                    <a:pt x="1697" y="206"/>
                    <a:pt x="1701" y="209"/>
                  </a:cubicBezTo>
                  <a:lnTo>
                    <a:pt x="1701" y="209"/>
                  </a:lnTo>
                  <a:cubicBezTo>
                    <a:pt x="1736" y="154"/>
                    <a:pt x="1763" y="91"/>
                    <a:pt x="1783" y="22"/>
                  </a:cubicBezTo>
                  <a:close/>
                  <a:moveTo>
                    <a:pt x="1701" y="209"/>
                  </a:moveTo>
                  <a:lnTo>
                    <a:pt x="1701" y="209"/>
                  </a:lnTo>
                  <a:cubicBezTo>
                    <a:pt x="1630" y="323"/>
                    <a:pt x="1529" y="409"/>
                    <a:pt x="1400" y="475"/>
                  </a:cubicBezTo>
                  <a:cubicBezTo>
                    <a:pt x="1211" y="573"/>
                    <a:pt x="1021" y="670"/>
                    <a:pt x="842" y="784"/>
                  </a:cubicBezTo>
                  <a:cubicBezTo>
                    <a:pt x="787" y="817"/>
                    <a:pt x="750" y="895"/>
                    <a:pt x="736" y="961"/>
                  </a:cubicBezTo>
                  <a:cubicBezTo>
                    <a:pt x="540" y="1844"/>
                    <a:pt x="540" y="1844"/>
                    <a:pt x="195" y="2425"/>
                  </a:cubicBezTo>
                  <a:cubicBezTo>
                    <a:pt x="159" y="2485"/>
                    <a:pt x="90" y="2543"/>
                    <a:pt x="87" y="2604"/>
                  </a:cubicBezTo>
                  <a:cubicBezTo>
                    <a:pt x="63" y="2956"/>
                    <a:pt x="1" y="3321"/>
                    <a:pt x="61" y="3658"/>
                  </a:cubicBezTo>
                  <a:cubicBezTo>
                    <a:pt x="110" y="3927"/>
                    <a:pt x="381" y="4100"/>
                    <a:pt x="641" y="4219"/>
                  </a:cubicBezTo>
                  <a:cubicBezTo>
                    <a:pt x="643" y="4220"/>
                    <a:pt x="644" y="4220"/>
                    <a:pt x="646" y="4220"/>
                  </a:cubicBezTo>
                  <a:cubicBezTo>
                    <a:pt x="665" y="4220"/>
                    <a:pt x="703" y="4188"/>
                    <a:pt x="721" y="4164"/>
                  </a:cubicBezTo>
                  <a:cubicBezTo>
                    <a:pt x="766" y="4114"/>
                    <a:pt x="805" y="4054"/>
                    <a:pt x="843" y="3999"/>
                  </a:cubicBezTo>
                  <a:cubicBezTo>
                    <a:pt x="863" y="4054"/>
                    <a:pt x="898" y="4111"/>
                    <a:pt x="895" y="4164"/>
                  </a:cubicBezTo>
                  <a:cubicBezTo>
                    <a:pt x="892" y="4346"/>
                    <a:pt x="836" y="4513"/>
                    <a:pt x="690" y="4628"/>
                  </a:cubicBezTo>
                  <a:cubicBezTo>
                    <a:pt x="786" y="4734"/>
                    <a:pt x="928" y="4913"/>
                    <a:pt x="813" y="4971"/>
                  </a:cubicBezTo>
                  <a:cubicBezTo>
                    <a:pt x="650" y="5051"/>
                    <a:pt x="370" y="5296"/>
                    <a:pt x="520" y="5403"/>
                  </a:cubicBezTo>
                  <a:cubicBezTo>
                    <a:pt x="546" y="5420"/>
                    <a:pt x="570" y="5427"/>
                    <a:pt x="591" y="5427"/>
                  </a:cubicBezTo>
                  <a:cubicBezTo>
                    <a:pt x="673" y="5427"/>
                    <a:pt x="734" y="5332"/>
                    <a:pt x="822" y="5332"/>
                  </a:cubicBezTo>
                  <a:cubicBezTo>
                    <a:pt x="850" y="5332"/>
                    <a:pt x="881" y="5342"/>
                    <a:pt x="916" y="5368"/>
                  </a:cubicBezTo>
                  <a:cubicBezTo>
                    <a:pt x="1093" y="5496"/>
                    <a:pt x="1257" y="5460"/>
                    <a:pt x="1325" y="5566"/>
                  </a:cubicBezTo>
                  <a:cubicBezTo>
                    <a:pt x="1391" y="5664"/>
                    <a:pt x="1537" y="6014"/>
                    <a:pt x="1642" y="6014"/>
                  </a:cubicBezTo>
                  <a:cubicBezTo>
                    <a:pt x="1650" y="6014"/>
                    <a:pt x="1658" y="6012"/>
                    <a:pt x="1665" y="6008"/>
                  </a:cubicBezTo>
                  <a:cubicBezTo>
                    <a:pt x="1770" y="5949"/>
                    <a:pt x="2039" y="5519"/>
                    <a:pt x="2168" y="5239"/>
                  </a:cubicBezTo>
                  <a:cubicBezTo>
                    <a:pt x="2297" y="4959"/>
                    <a:pt x="2600" y="4341"/>
                    <a:pt x="2716" y="4283"/>
                  </a:cubicBezTo>
                  <a:cubicBezTo>
                    <a:pt x="2832" y="4226"/>
                    <a:pt x="3182" y="4120"/>
                    <a:pt x="3405" y="4061"/>
                  </a:cubicBezTo>
                  <a:cubicBezTo>
                    <a:pt x="3626" y="4002"/>
                    <a:pt x="3964" y="3758"/>
                    <a:pt x="4047" y="3676"/>
                  </a:cubicBezTo>
                  <a:cubicBezTo>
                    <a:pt x="4129" y="3595"/>
                    <a:pt x="4456" y="3315"/>
                    <a:pt x="4607" y="3138"/>
                  </a:cubicBezTo>
                  <a:cubicBezTo>
                    <a:pt x="4759" y="2963"/>
                    <a:pt x="4887" y="2579"/>
                    <a:pt x="4887" y="2579"/>
                  </a:cubicBezTo>
                  <a:lnTo>
                    <a:pt x="5026" y="2556"/>
                  </a:lnTo>
                  <a:cubicBezTo>
                    <a:pt x="5026" y="2556"/>
                    <a:pt x="5236" y="2346"/>
                    <a:pt x="5096" y="2160"/>
                  </a:cubicBezTo>
                  <a:cubicBezTo>
                    <a:pt x="4987" y="2018"/>
                    <a:pt x="4888" y="1745"/>
                    <a:pt x="4852" y="1535"/>
                  </a:cubicBezTo>
                  <a:cubicBezTo>
                    <a:pt x="4690" y="1479"/>
                    <a:pt x="4596" y="1309"/>
                    <a:pt x="4428" y="1276"/>
                  </a:cubicBezTo>
                  <a:cubicBezTo>
                    <a:pt x="4342" y="1258"/>
                    <a:pt x="4259" y="1230"/>
                    <a:pt x="4195" y="1230"/>
                  </a:cubicBezTo>
                  <a:cubicBezTo>
                    <a:pt x="4128" y="1230"/>
                    <a:pt x="4083" y="1261"/>
                    <a:pt x="4078" y="1369"/>
                  </a:cubicBezTo>
                  <a:cubicBezTo>
                    <a:pt x="4070" y="1503"/>
                    <a:pt x="4034" y="1566"/>
                    <a:pt x="3948" y="1566"/>
                  </a:cubicBezTo>
                  <a:cubicBezTo>
                    <a:pt x="3899" y="1566"/>
                    <a:pt x="3835" y="1546"/>
                    <a:pt x="3750" y="1508"/>
                  </a:cubicBezTo>
                  <a:cubicBezTo>
                    <a:pt x="3518" y="1405"/>
                    <a:pt x="3145" y="1299"/>
                    <a:pt x="3052" y="1299"/>
                  </a:cubicBezTo>
                  <a:cubicBezTo>
                    <a:pt x="2958" y="1299"/>
                    <a:pt x="3087" y="1032"/>
                    <a:pt x="2935" y="900"/>
                  </a:cubicBezTo>
                  <a:cubicBezTo>
                    <a:pt x="2892" y="864"/>
                    <a:pt x="2866" y="853"/>
                    <a:pt x="2847" y="853"/>
                  </a:cubicBezTo>
                  <a:cubicBezTo>
                    <a:pt x="2819" y="853"/>
                    <a:pt x="2804" y="875"/>
                    <a:pt x="2767" y="875"/>
                  </a:cubicBezTo>
                  <a:cubicBezTo>
                    <a:pt x="2739" y="875"/>
                    <a:pt x="2699" y="863"/>
                    <a:pt x="2631" y="819"/>
                  </a:cubicBezTo>
                  <a:cubicBezTo>
                    <a:pt x="2409" y="680"/>
                    <a:pt x="2422" y="551"/>
                    <a:pt x="2072" y="436"/>
                  </a:cubicBezTo>
                  <a:cubicBezTo>
                    <a:pt x="1930" y="388"/>
                    <a:pt x="1804" y="299"/>
                    <a:pt x="1701" y="209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61;p66">
              <a:extLst>
                <a:ext uri="{FF2B5EF4-FFF2-40B4-BE49-F238E27FC236}">
                  <a16:creationId xmlns:a16="http://schemas.microsoft.com/office/drawing/2014/main" id="{4093BDC7-237D-408F-9C68-26A9E6A3963D}"/>
                </a:ext>
              </a:extLst>
            </p:cNvPr>
            <p:cNvSpPr/>
            <p:nvPr/>
          </p:nvSpPr>
          <p:spPr>
            <a:xfrm>
              <a:off x="1726986" y="3740125"/>
              <a:ext cx="216" cy="2050"/>
            </a:xfrm>
            <a:custGeom>
              <a:avLst/>
              <a:gdLst/>
              <a:ahLst/>
              <a:cxnLst/>
              <a:rect l="l" t="t" r="r" b="b"/>
              <a:pathLst>
                <a:path w="14" h="133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45"/>
                    <a:pt x="8" y="89"/>
                    <a:pt x="1" y="132"/>
                  </a:cubicBezTo>
                  <a:cubicBezTo>
                    <a:pt x="11" y="89"/>
                    <a:pt x="13" y="45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62;p66">
              <a:extLst>
                <a:ext uri="{FF2B5EF4-FFF2-40B4-BE49-F238E27FC236}">
                  <a16:creationId xmlns:a16="http://schemas.microsoft.com/office/drawing/2014/main" id="{DAD8AB05-1354-49EA-8350-EC7EFED1230E}"/>
                </a:ext>
              </a:extLst>
            </p:cNvPr>
            <p:cNvSpPr/>
            <p:nvPr/>
          </p:nvSpPr>
          <p:spPr>
            <a:xfrm>
              <a:off x="1707472" y="3699541"/>
              <a:ext cx="176874" cy="257728"/>
            </a:xfrm>
            <a:custGeom>
              <a:avLst/>
              <a:gdLst/>
              <a:ahLst/>
              <a:cxnLst/>
              <a:rect l="l" t="t" r="r" b="b"/>
              <a:pathLst>
                <a:path w="11476" h="16722" extrusionOk="0">
                  <a:moveTo>
                    <a:pt x="5240" y="0"/>
                  </a:moveTo>
                  <a:cubicBezTo>
                    <a:pt x="5276" y="210"/>
                    <a:pt x="5375" y="484"/>
                    <a:pt x="5481" y="624"/>
                  </a:cubicBezTo>
                  <a:cubicBezTo>
                    <a:pt x="5620" y="809"/>
                    <a:pt x="5411" y="1020"/>
                    <a:pt x="5411" y="1020"/>
                  </a:cubicBezTo>
                  <a:lnTo>
                    <a:pt x="5270" y="1043"/>
                  </a:lnTo>
                  <a:cubicBezTo>
                    <a:pt x="5270" y="1043"/>
                    <a:pt x="5144" y="1429"/>
                    <a:pt x="4990" y="1603"/>
                  </a:cubicBezTo>
                  <a:cubicBezTo>
                    <a:pt x="4840" y="1776"/>
                    <a:pt x="4514" y="2059"/>
                    <a:pt x="4431" y="2141"/>
                  </a:cubicBezTo>
                  <a:cubicBezTo>
                    <a:pt x="4349" y="2221"/>
                    <a:pt x="4012" y="2468"/>
                    <a:pt x="3789" y="2526"/>
                  </a:cubicBezTo>
                  <a:cubicBezTo>
                    <a:pt x="3567" y="2583"/>
                    <a:pt x="3217" y="2691"/>
                    <a:pt x="3100" y="2746"/>
                  </a:cubicBezTo>
                  <a:cubicBezTo>
                    <a:pt x="2984" y="2807"/>
                    <a:pt x="2680" y="3424"/>
                    <a:pt x="2551" y="3704"/>
                  </a:cubicBezTo>
                  <a:cubicBezTo>
                    <a:pt x="2425" y="3985"/>
                    <a:pt x="2155" y="4415"/>
                    <a:pt x="2049" y="4473"/>
                  </a:cubicBezTo>
                  <a:cubicBezTo>
                    <a:pt x="2041" y="4477"/>
                    <a:pt x="2034" y="4479"/>
                    <a:pt x="2026" y="4479"/>
                  </a:cubicBezTo>
                  <a:cubicBezTo>
                    <a:pt x="1922" y="4479"/>
                    <a:pt x="1777" y="4127"/>
                    <a:pt x="1710" y="4029"/>
                  </a:cubicBezTo>
                  <a:cubicBezTo>
                    <a:pt x="1640" y="3925"/>
                    <a:pt x="1477" y="3960"/>
                    <a:pt x="1301" y="3833"/>
                  </a:cubicBezTo>
                  <a:cubicBezTo>
                    <a:pt x="1266" y="3807"/>
                    <a:pt x="1235" y="3797"/>
                    <a:pt x="1207" y="3797"/>
                  </a:cubicBezTo>
                  <a:cubicBezTo>
                    <a:pt x="1119" y="3797"/>
                    <a:pt x="1057" y="3891"/>
                    <a:pt x="977" y="3891"/>
                  </a:cubicBezTo>
                  <a:cubicBezTo>
                    <a:pt x="955" y="3891"/>
                    <a:pt x="931" y="3884"/>
                    <a:pt x="905" y="3866"/>
                  </a:cubicBezTo>
                  <a:cubicBezTo>
                    <a:pt x="754" y="3761"/>
                    <a:pt x="1033" y="3517"/>
                    <a:pt x="1198" y="3434"/>
                  </a:cubicBezTo>
                  <a:cubicBezTo>
                    <a:pt x="1312" y="3376"/>
                    <a:pt x="1170" y="3196"/>
                    <a:pt x="1073" y="3091"/>
                  </a:cubicBezTo>
                  <a:cubicBezTo>
                    <a:pt x="1071" y="3094"/>
                    <a:pt x="1070" y="3095"/>
                    <a:pt x="1070" y="3097"/>
                  </a:cubicBezTo>
                  <a:cubicBezTo>
                    <a:pt x="871" y="3246"/>
                    <a:pt x="652" y="3368"/>
                    <a:pt x="463" y="3526"/>
                  </a:cubicBezTo>
                  <a:cubicBezTo>
                    <a:pt x="180" y="3770"/>
                    <a:pt x="1" y="4062"/>
                    <a:pt x="130" y="4461"/>
                  </a:cubicBezTo>
                  <a:cubicBezTo>
                    <a:pt x="183" y="4631"/>
                    <a:pt x="225" y="4804"/>
                    <a:pt x="248" y="4976"/>
                  </a:cubicBezTo>
                  <a:cubicBezTo>
                    <a:pt x="261" y="5077"/>
                    <a:pt x="246" y="5192"/>
                    <a:pt x="210" y="5285"/>
                  </a:cubicBezTo>
                  <a:cubicBezTo>
                    <a:pt x="132" y="5492"/>
                    <a:pt x="219" y="5631"/>
                    <a:pt x="380" y="5731"/>
                  </a:cubicBezTo>
                  <a:cubicBezTo>
                    <a:pt x="589" y="5863"/>
                    <a:pt x="810" y="5978"/>
                    <a:pt x="1028" y="6094"/>
                  </a:cubicBezTo>
                  <a:cubicBezTo>
                    <a:pt x="1287" y="6231"/>
                    <a:pt x="1510" y="6398"/>
                    <a:pt x="1622" y="6678"/>
                  </a:cubicBezTo>
                  <a:cubicBezTo>
                    <a:pt x="1717" y="6914"/>
                    <a:pt x="1855" y="7107"/>
                    <a:pt x="2049" y="7277"/>
                  </a:cubicBezTo>
                  <a:cubicBezTo>
                    <a:pt x="2153" y="7366"/>
                    <a:pt x="2257" y="7489"/>
                    <a:pt x="2291" y="7617"/>
                  </a:cubicBezTo>
                  <a:cubicBezTo>
                    <a:pt x="2417" y="8067"/>
                    <a:pt x="2700" y="8446"/>
                    <a:pt x="2851" y="8878"/>
                  </a:cubicBezTo>
                  <a:cubicBezTo>
                    <a:pt x="3052" y="9453"/>
                    <a:pt x="3369" y="9954"/>
                    <a:pt x="3709" y="10456"/>
                  </a:cubicBezTo>
                  <a:cubicBezTo>
                    <a:pt x="4063" y="10982"/>
                    <a:pt x="4377" y="11538"/>
                    <a:pt x="4702" y="12086"/>
                  </a:cubicBezTo>
                  <a:cubicBezTo>
                    <a:pt x="4753" y="12174"/>
                    <a:pt x="4808" y="12293"/>
                    <a:pt x="4789" y="12382"/>
                  </a:cubicBezTo>
                  <a:cubicBezTo>
                    <a:pt x="4722" y="12711"/>
                    <a:pt x="4907" y="12930"/>
                    <a:pt x="5095" y="13141"/>
                  </a:cubicBezTo>
                  <a:cubicBezTo>
                    <a:pt x="5693" y="13808"/>
                    <a:pt x="6504" y="14203"/>
                    <a:pt x="7203" y="14743"/>
                  </a:cubicBezTo>
                  <a:cubicBezTo>
                    <a:pt x="7336" y="14847"/>
                    <a:pt x="7534" y="14863"/>
                    <a:pt x="7694" y="14936"/>
                  </a:cubicBezTo>
                  <a:cubicBezTo>
                    <a:pt x="8081" y="15114"/>
                    <a:pt x="8483" y="15283"/>
                    <a:pt x="8786" y="15589"/>
                  </a:cubicBezTo>
                  <a:cubicBezTo>
                    <a:pt x="9185" y="15995"/>
                    <a:pt x="9625" y="16353"/>
                    <a:pt x="10053" y="16721"/>
                  </a:cubicBezTo>
                  <a:cubicBezTo>
                    <a:pt x="10225" y="16651"/>
                    <a:pt x="10381" y="16591"/>
                    <a:pt x="10472" y="16563"/>
                  </a:cubicBezTo>
                  <a:cubicBezTo>
                    <a:pt x="10776" y="16470"/>
                    <a:pt x="10869" y="16328"/>
                    <a:pt x="10845" y="16074"/>
                  </a:cubicBezTo>
                  <a:cubicBezTo>
                    <a:pt x="10822" y="15817"/>
                    <a:pt x="11031" y="15888"/>
                    <a:pt x="10985" y="15794"/>
                  </a:cubicBezTo>
                  <a:cubicBezTo>
                    <a:pt x="10938" y="15702"/>
                    <a:pt x="10751" y="15631"/>
                    <a:pt x="10962" y="15398"/>
                  </a:cubicBezTo>
                  <a:cubicBezTo>
                    <a:pt x="11172" y="15164"/>
                    <a:pt x="11290" y="15094"/>
                    <a:pt x="11381" y="14978"/>
                  </a:cubicBezTo>
                  <a:cubicBezTo>
                    <a:pt x="11440" y="14905"/>
                    <a:pt x="11290" y="14717"/>
                    <a:pt x="11181" y="14513"/>
                  </a:cubicBezTo>
                  <a:cubicBezTo>
                    <a:pt x="10938" y="14463"/>
                    <a:pt x="10766" y="14301"/>
                    <a:pt x="10634" y="14082"/>
                  </a:cubicBezTo>
                  <a:cubicBezTo>
                    <a:pt x="10611" y="14045"/>
                    <a:pt x="10647" y="13965"/>
                    <a:pt x="10665" y="13907"/>
                  </a:cubicBezTo>
                  <a:cubicBezTo>
                    <a:pt x="10668" y="13900"/>
                    <a:pt x="10694" y="13894"/>
                    <a:pt x="10718" y="13894"/>
                  </a:cubicBezTo>
                  <a:cubicBezTo>
                    <a:pt x="10731" y="13894"/>
                    <a:pt x="10744" y="13896"/>
                    <a:pt x="10750" y="13902"/>
                  </a:cubicBezTo>
                  <a:cubicBezTo>
                    <a:pt x="10858" y="13993"/>
                    <a:pt x="10977" y="14075"/>
                    <a:pt x="11080" y="14171"/>
                  </a:cubicBezTo>
                  <a:cubicBezTo>
                    <a:pt x="11080" y="14169"/>
                    <a:pt x="11079" y="14164"/>
                    <a:pt x="11080" y="14160"/>
                  </a:cubicBezTo>
                  <a:cubicBezTo>
                    <a:pt x="11127" y="13880"/>
                    <a:pt x="11080" y="13530"/>
                    <a:pt x="11080" y="13530"/>
                  </a:cubicBezTo>
                  <a:lnTo>
                    <a:pt x="11244" y="12782"/>
                  </a:lnTo>
                  <a:lnTo>
                    <a:pt x="11173" y="12223"/>
                  </a:lnTo>
                  <a:lnTo>
                    <a:pt x="11267" y="11454"/>
                  </a:lnTo>
                  <a:cubicBezTo>
                    <a:pt x="11267" y="11454"/>
                    <a:pt x="11267" y="11454"/>
                    <a:pt x="11267" y="11454"/>
                  </a:cubicBezTo>
                  <a:cubicBezTo>
                    <a:pt x="11268" y="11454"/>
                    <a:pt x="11476" y="11221"/>
                    <a:pt x="11360" y="11082"/>
                  </a:cubicBezTo>
                  <a:cubicBezTo>
                    <a:pt x="11244" y="10943"/>
                    <a:pt x="10568" y="10032"/>
                    <a:pt x="10497" y="9938"/>
                  </a:cubicBezTo>
                  <a:cubicBezTo>
                    <a:pt x="10487" y="9924"/>
                    <a:pt x="10463" y="9919"/>
                    <a:pt x="10430" y="9919"/>
                  </a:cubicBezTo>
                  <a:cubicBezTo>
                    <a:pt x="10306" y="9919"/>
                    <a:pt x="10055" y="9995"/>
                    <a:pt x="9888" y="9995"/>
                  </a:cubicBezTo>
                  <a:cubicBezTo>
                    <a:pt x="9803" y="9995"/>
                    <a:pt x="9739" y="9975"/>
                    <a:pt x="9725" y="9915"/>
                  </a:cubicBezTo>
                  <a:cubicBezTo>
                    <a:pt x="9680" y="9704"/>
                    <a:pt x="9493" y="8983"/>
                    <a:pt x="9609" y="8772"/>
                  </a:cubicBezTo>
                  <a:cubicBezTo>
                    <a:pt x="9684" y="8636"/>
                    <a:pt x="9672" y="8483"/>
                    <a:pt x="9568" y="8483"/>
                  </a:cubicBezTo>
                  <a:cubicBezTo>
                    <a:pt x="9510" y="8483"/>
                    <a:pt x="9423" y="8530"/>
                    <a:pt x="9306" y="8656"/>
                  </a:cubicBezTo>
                  <a:cubicBezTo>
                    <a:pt x="9078" y="8900"/>
                    <a:pt x="8929" y="8951"/>
                    <a:pt x="8748" y="8951"/>
                  </a:cubicBezTo>
                  <a:cubicBezTo>
                    <a:pt x="8670" y="8951"/>
                    <a:pt x="8587" y="8941"/>
                    <a:pt x="8489" y="8934"/>
                  </a:cubicBezTo>
                  <a:cubicBezTo>
                    <a:pt x="8161" y="8912"/>
                    <a:pt x="8093" y="8445"/>
                    <a:pt x="7952" y="8397"/>
                  </a:cubicBezTo>
                  <a:cubicBezTo>
                    <a:pt x="7917" y="8386"/>
                    <a:pt x="7848" y="8381"/>
                    <a:pt x="7765" y="8381"/>
                  </a:cubicBezTo>
                  <a:cubicBezTo>
                    <a:pt x="7516" y="8381"/>
                    <a:pt x="7135" y="8420"/>
                    <a:pt x="7135" y="8420"/>
                  </a:cubicBezTo>
                  <a:lnTo>
                    <a:pt x="7276" y="8116"/>
                  </a:lnTo>
                  <a:cubicBezTo>
                    <a:pt x="7276" y="8116"/>
                    <a:pt x="6833" y="7229"/>
                    <a:pt x="6739" y="7160"/>
                  </a:cubicBezTo>
                  <a:cubicBezTo>
                    <a:pt x="6646" y="7090"/>
                    <a:pt x="6599" y="6694"/>
                    <a:pt x="6646" y="6624"/>
                  </a:cubicBezTo>
                  <a:cubicBezTo>
                    <a:pt x="6693" y="6553"/>
                    <a:pt x="6646" y="6131"/>
                    <a:pt x="6787" y="6131"/>
                  </a:cubicBezTo>
                  <a:cubicBezTo>
                    <a:pt x="6926" y="6131"/>
                    <a:pt x="7067" y="5992"/>
                    <a:pt x="7135" y="5969"/>
                  </a:cubicBezTo>
                  <a:cubicBezTo>
                    <a:pt x="7206" y="5944"/>
                    <a:pt x="7135" y="5456"/>
                    <a:pt x="7135" y="5456"/>
                  </a:cubicBezTo>
                  <a:lnTo>
                    <a:pt x="7346" y="5130"/>
                  </a:lnTo>
                  <a:lnTo>
                    <a:pt x="7369" y="4757"/>
                  </a:lnTo>
                  <a:lnTo>
                    <a:pt x="7579" y="4570"/>
                  </a:lnTo>
                  <a:lnTo>
                    <a:pt x="7929" y="4312"/>
                  </a:lnTo>
                  <a:lnTo>
                    <a:pt x="8698" y="3986"/>
                  </a:lnTo>
                  <a:cubicBezTo>
                    <a:pt x="8698" y="3986"/>
                    <a:pt x="9306" y="3824"/>
                    <a:pt x="9400" y="3800"/>
                  </a:cubicBezTo>
                  <a:cubicBezTo>
                    <a:pt x="9406" y="3798"/>
                    <a:pt x="9413" y="3798"/>
                    <a:pt x="9422" y="3798"/>
                  </a:cubicBezTo>
                  <a:cubicBezTo>
                    <a:pt x="9543" y="3798"/>
                    <a:pt x="9889" y="3940"/>
                    <a:pt x="9889" y="3940"/>
                  </a:cubicBezTo>
                  <a:lnTo>
                    <a:pt x="10037" y="3625"/>
                  </a:lnTo>
                  <a:cubicBezTo>
                    <a:pt x="10027" y="3559"/>
                    <a:pt x="9990" y="3454"/>
                    <a:pt x="9832" y="3454"/>
                  </a:cubicBezTo>
                  <a:cubicBezTo>
                    <a:pt x="9743" y="3454"/>
                    <a:pt x="9646" y="3461"/>
                    <a:pt x="9565" y="3461"/>
                  </a:cubicBezTo>
                  <a:cubicBezTo>
                    <a:pt x="9434" y="3461"/>
                    <a:pt x="9347" y="3443"/>
                    <a:pt x="9413" y="3348"/>
                  </a:cubicBezTo>
                  <a:cubicBezTo>
                    <a:pt x="9517" y="3196"/>
                    <a:pt x="9961" y="2368"/>
                    <a:pt x="9961" y="2368"/>
                  </a:cubicBezTo>
                  <a:lnTo>
                    <a:pt x="9938" y="2284"/>
                  </a:lnTo>
                  <a:lnTo>
                    <a:pt x="9764" y="2284"/>
                  </a:lnTo>
                  <a:lnTo>
                    <a:pt x="9530" y="2134"/>
                  </a:lnTo>
                  <a:lnTo>
                    <a:pt x="9285" y="2006"/>
                  </a:lnTo>
                  <a:lnTo>
                    <a:pt x="8946" y="2076"/>
                  </a:lnTo>
                  <a:lnTo>
                    <a:pt x="8606" y="2052"/>
                  </a:lnTo>
                  <a:lnTo>
                    <a:pt x="8140" y="2157"/>
                  </a:lnTo>
                  <a:cubicBezTo>
                    <a:pt x="8140" y="2157"/>
                    <a:pt x="7961" y="2247"/>
                    <a:pt x="7806" y="2247"/>
                  </a:cubicBezTo>
                  <a:cubicBezTo>
                    <a:pt x="7768" y="2247"/>
                    <a:pt x="7730" y="2241"/>
                    <a:pt x="7698" y="2227"/>
                  </a:cubicBezTo>
                  <a:cubicBezTo>
                    <a:pt x="7533" y="2157"/>
                    <a:pt x="7265" y="2109"/>
                    <a:pt x="7289" y="2039"/>
                  </a:cubicBezTo>
                  <a:cubicBezTo>
                    <a:pt x="7312" y="1969"/>
                    <a:pt x="7382" y="1759"/>
                    <a:pt x="7219" y="1702"/>
                  </a:cubicBezTo>
                  <a:cubicBezTo>
                    <a:pt x="7055" y="1640"/>
                    <a:pt x="7148" y="1468"/>
                    <a:pt x="7009" y="1316"/>
                  </a:cubicBezTo>
                  <a:cubicBezTo>
                    <a:pt x="6869" y="1164"/>
                    <a:pt x="6636" y="1023"/>
                    <a:pt x="6343" y="954"/>
                  </a:cubicBezTo>
                  <a:cubicBezTo>
                    <a:pt x="6051" y="884"/>
                    <a:pt x="6237" y="756"/>
                    <a:pt x="6145" y="557"/>
                  </a:cubicBezTo>
                  <a:cubicBezTo>
                    <a:pt x="6052" y="360"/>
                    <a:pt x="5970" y="301"/>
                    <a:pt x="5797" y="244"/>
                  </a:cubicBezTo>
                  <a:cubicBezTo>
                    <a:pt x="5622" y="184"/>
                    <a:pt x="5434" y="57"/>
                    <a:pt x="5260" y="9"/>
                  </a:cubicBezTo>
                  <a:cubicBezTo>
                    <a:pt x="5253" y="6"/>
                    <a:pt x="5247" y="1"/>
                    <a:pt x="524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63;p66">
              <a:extLst>
                <a:ext uri="{FF2B5EF4-FFF2-40B4-BE49-F238E27FC236}">
                  <a16:creationId xmlns:a16="http://schemas.microsoft.com/office/drawing/2014/main" id="{E0C4FD09-9C7C-4FC1-972B-5CB6D4BA8301}"/>
                </a:ext>
              </a:extLst>
            </p:cNvPr>
            <p:cNvSpPr/>
            <p:nvPr/>
          </p:nvSpPr>
          <p:spPr>
            <a:xfrm>
              <a:off x="1977012" y="3548519"/>
              <a:ext cx="10157" cy="11066"/>
            </a:xfrm>
            <a:custGeom>
              <a:avLst/>
              <a:gdLst/>
              <a:ahLst/>
              <a:cxnLst/>
              <a:rect l="l" t="t" r="r" b="b"/>
              <a:pathLst>
                <a:path w="659" h="718" extrusionOk="0">
                  <a:moveTo>
                    <a:pt x="258" y="712"/>
                  </a:moveTo>
                  <a:cubicBezTo>
                    <a:pt x="453" y="708"/>
                    <a:pt x="600" y="583"/>
                    <a:pt x="630" y="404"/>
                  </a:cubicBezTo>
                  <a:cubicBezTo>
                    <a:pt x="659" y="220"/>
                    <a:pt x="537" y="51"/>
                    <a:pt x="354" y="22"/>
                  </a:cubicBezTo>
                  <a:cubicBezTo>
                    <a:pt x="211" y="0"/>
                    <a:pt x="78" y="94"/>
                    <a:pt x="47" y="237"/>
                  </a:cubicBezTo>
                  <a:cubicBezTo>
                    <a:pt x="32" y="307"/>
                    <a:pt x="27" y="378"/>
                    <a:pt x="17" y="447"/>
                  </a:cubicBezTo>
                  <a:cubicBezTo>
                    <a:pt x="0" y="600"/>
                    <a:pt x="109" y="718"/>
                    <a:pt x="258" y="712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64;p66">
              <a:extLst>
                <a:ext uri="{FF2B5EF4-FFF2-40B4-BE49-F238E27FC236}">
                  <a16:creationId xmlns:a16="http://schemas.microsoft.com/office/drawing/2014/main" id="{74B22D0D-BA75-4461-8B08-028D8E019871}"/>
                </a:ext>
              </a:extLst>
            </p:cNvPr>
            <p:cNvSpPr/>
            <p:nvPr/>
          </p:nvSpPr>
          <p:spPr>
            <a:xfrm>
              <a:off x="1804271" y="3525922"/>
              <a:ext cx="196540" cy="164313"/>
            </a:xfrm>
            <a:custGeom>
              <a:avLst/>
              <a:gdLst/>
              <a:ahLst/>
              <a:cxnLst/>
              <a:rect l="l" t="t" r="r" b="b"/>
              <a:pathLst>
                <a:path w="12752" h="10661" extrusionOk="0">
                  <a:moveTo>
                    <a:pt x="2634" y="1996"/>
                  </a:moveTo>
                  <a:cubicBezTo>
                    <a:pt x="2645" y="1996"/>
                    <a:pt x="2666" y="2052"/>
                    <a:pt x="2671" y="2085"/>
                  </a:cubicBezTo>
                  <a:cubicBezTo>
                    <a:pt x="2685" y="2184"/>
                    <a:pt x="2692" y="2286"/>
                    <a:pt x="2707" y="2425"/>
                  </a:cubicBezTo>
                  <a:cubicBezTo>
                    <a:pt x="2701" y="2492"/>
                    <a:pt x="2692" y="2591"/>
                    <a:pt x="2681" y="2692"/>
                  </a:cubicBezTo>
                  <a:cubicBezTo>
                    <a:pt x="2672" y="2762"/>
                    <a:pt x="2546" y="2875"/>
                    <a:pt x="2485" y="2875"/>
                  </a:cubicBezTo>
                  <a:cubicBezTo>
                    <a:pt x="2478" y="2875"/>
                    <a:pt x="2472" y="2874"/>
                    <a:pt x="2467" y="2871"/>
                  </a:cubicBezTo>
                  <a:cubicBezTo>
                    <a:pt x="2409" y="2838"/>
                    <a:pt x="2348" y="2799"/>
                    <a:pt x="2315" y="2748"/>
                  </a:cubicBezTo>
                  <a:cubicBezTo>
                    <a:pt x="2140" y="2478"/>
                    <a:pt x="2160" y="2379"/>
                    <a:pt x="2458" y="2040"/>
                  </a:cubicBezTo>
                  <a:cubicBezTo>
                    <a:pt x="2491" y="2003"/>
                    <a:pt x="2574" y="2003"/>
                    <a:pt x="2633" y="1996"/>
                  </a:cubicBezTo>
                  <a:cubicBezTo>
                    <a:pt x="2633" y="1996"/>
                    <a:pt x="2634" y="1996"/>
                    <a:pt x="2634" y="1996"/>
                  </a:cubicBezTo>
                  <a:close/>
                  <a:moveTo>
                    <a:pt x="10109" y="4686"/>
                  </a:moveTo>
                  <a:lnTo>
                    <a:pt x="10122" y="4767"/>
                  </a:lnTo>
                  <a:lnTo>
                    <a:pt x="10122" y="4767"/>
                  </a:lnTo>
                  <a:lnTo>
                    <a:pt x="10071" y="4752"/>
                  </a:lnTo>
                  <a:lnTo>
                    <a:pt x="10109" y="4686"/>
                  </a:lnTo>
                  <a:close/>
                  <a:moveTo>
                    <a:pt x="2571" y="1"/>
                  </a:moveTo>
                  <a:cubicBezTo>
                    <a:pt x="2556" y="1"/>
                    <a:pt x="2541" y="2"/>
                    <a:pt x="2527" y="4"/>
                  </a:cubicBezTo>
                  <a:cubicBezTo>
                    <a:pt x="2279" y="44"/>
                    <a:pt x="2052" y="153"/>
                    <a:pt x="1873" y="334"/>
                  </a:cubicBezTo>
                  <a:cubicBezTo>
                    <a:pt x="1642" y="568"/>
                    <a:pt x="1372" y="745"/>
                    <a:pt x="1062" y="823"/>
                  </a:cubicBezTo>
                  <a:cubicBezTo>
                    <a:pt x="722" y="910"/>
                    <a:pt x="358" y="907"/>
                    <a:pt x="72" y="1164"/>
                  </a:cubicBezTo>
                  <a:lnTo>
                    <a:pt x="0" y="1519"/>
                  </a:lnTo>
                  <a:lnTo>
                    <a:pt x="402" y="3567"/>
                  </a:lnTo>
                  <a:lnTo>
                    <a:pt x="3623" y="6281"/>
                  </a:lnTo>
                  <a:lnTo>
                    <a:pt x="4761" y="8627"/>
                  </a:lnTo>
                  <a:lnTo>
                    <a:pt x="5916" y="9221"/>
                  </a:lnTo>
                  <a:lnTo>
                    <a:pt x="6254" y="10036"/>
                  </a:lnTo>
                  <a:cubicBezTo>
                    <a:pt x="6254" y="10036"/>
                    <a:pt x="6988" y="10644"/>
                    <a:pt x="7140" y="10644"/>
                  </a:cubicBezTo>
                  <a:cubicBezTo>
                    <a:pt x="7220" y="10644"/>
                    <a:pt x="7327" y="10661"/>
                    <a:pt x="7423" y="10661"/>
                  </a:cubicBezTo>
                  <a:cubicBezTo>
                    <a:pt x="7509" y="10661"/>
                    <a:pt x="7587" y="10648"/>
                    <a:pt x="7631" y="10598"/>
                  </a:cubicBezTo>
                  <a:cubicBezTo>
                    <a:pt x="7724" y="10492"/>
                    <a:pt x="7947" y="10294"/>
                    <a:pt x="7980" y="10248"/>
                  </a:cubicBezTo>
                  <a:cubicBezTo>
                    <a:pt x="8014" y="10201"/>
                    <a:pt x="8413" y="10027"/>
                    <a:pt x="8494" y="9968"/>
                  </a:cubicBezTo>
                  <a:cubicBezTo>
                    <a:pt x="8574" y="9909"/>
                    <a:pt x="8657" y="9770"/>
                    <a:pt x="8703" y="9688"/>
                  </a:cubicBezTo>
                  <a:cubicBezTo>
                    <a:pt x="8750" y="9608"/>
                    <a:pt x="8867" y="9466"/>
                    <a:pt x="8948" y="9432"/>
                  </a:cubicBezTo>
                  <a:cubicBezTo>
                    <a:pt x="9030" y="9396"/>
                    <a:pt x="9159" y="9350"/>
                    <a:pt x="9264" y="9315"/>
                  </a:cubicBezTo>
                  <a:cubicBezTo>
                    <a:pt x="9369" y="9280"/>
                    <a:pt x="9392" y="9232"/>
                    <a:pt x="9521" y="9175"/>
                  </a:cubicBezTo>
                  <a:cubicBezTo>
                    <a:pt x="9650" y="9116"/>
                    <a:pt x="9557" y="9071"/>
                    <a:pt x="9451" y="9046"/>
                  </a:cubicBezTo>
                  <a:cubicBezTo>
                    <a:pt x="9347" y="9023"/>
                    <a:pt x="9182" y="8977"/>
                    <a:pt x="9102" y="8941"/>
                  </a:cubicBezTo>
                  <a:cubicBezTo>
                    <a:pt x="9019" y="8906"/>
                    <a:pt x="8729" y="8906"/>
                    <a:pt x="8729" y="8906"/>
                  </a:cubicBezTo>
                  <a:cubicBezTo>
                    <a:pt x="8729" y="8906"/>
                    <a:pt x="8646" y="8790"/>
                    <a:pt x="8600" y="8741"/>
                  </a:cubicBezTo>
                  <a:cubicBezTo>
                    <a:pt x="8552" y="8694"/>
                    <a:pt x="8575" y="8568"/>
                    <a:pt x="8575" y="8568"/>
                  </a:cubicBezTo>
                  <a:lnTo>
                    <a:pt x="8600" y="8324"/>
                  </a:lnTo>
                  <a:lnTo>
                    <a:pt x="8752" y="8137"/>
                  </a:lnTo>
                  <a:lnTo>
                    <a:pt x="8659" y="7764"/>
                  </a:lnTo>
                  <a:lnTo>
                    <a:pt x="8449" y="7671"/>
                  </a:lnTo>
                  <a:lnTo>
                    <a:pt x="8274" y="7401"/>
                  </a:lnTo>
                  <a:lnTo>
                    <a:pt x="8274" y="7401"/>
                  </a:lnTo>
                  <a:lnTo>
                    <a:pt x="8740" y="7530"/>
                  </a:lnTo>
                  <a:lnTo>
                    <a:pt x="9068" y="7647"/>
                  </a:lnTo>
                  <a:lnTo>
                    <a:pt x="9580" y="7647"/>
                  </a:lnTo>
                  <a:lnTo>
                    <a:pt x="9930" y="7625"/>
                  </a:lnTo>
                  <a:lnTo>
                    <a:pt x="10233" y="7449"/>
                  </a:lnTo>
                  <a:lnTo>
                    <a:pt x="10525" y="7331"/>
                  </a:lnTo>
                  <a:lnTo>
                    <a:pt x="10795" y="7391"/>
                  </a:lnTo>
                  <a:lnTo>
                    <a:pt x="11051" y="7226"/>
                  </a:lnTo>
                  <a:lnTo>
                    <a:pt x="11366" y="7179"/>
                  </a:lnTo>
                  <a:lnTo>
                    <a:pt x="11566" y="7073"/>
                  </a:lnTo>
                  <a:lnTo>
                    <a:pt x="11893" y="6796"/>
                  </a:lnTo>
                  <a:lnTo>
                    <a:pt x="12022" y="6457"/>
                  </a:lnTo>
                  <a:lnTo>
                    <a:pt x="11752" y="6235"/>
                  </a:lnTo>
                  <a:lnTo>
                    <a:pt x="11484" y="5872"/>
                  </a:lnTo>
                  <a:lnTo>
                    <a:pt x="11366" y="5603"/>
                  </a:lnTo>
                  <a:lnTo>
                    <a:pt x="11543" y="5476"/>
                  </a:lnTo>
                  <a:lnTo>
                    <a:pt x="11543" y="5206"/>
                  </a:lnTo>
                  <a:lnTo>
                    <a:pt x="11706" y="5042"/>
                  </a:lnTo>
                  <a:lnTo>
                    <a:pt x="11846" y="5135"/>
                  </a:lnTo>
                  <a:lnTo>
                    <a:pt x="11962" y="5054"/>
                  </a:lnTo>
                  <a:lnTo>
                    <a:pt x="12102" y="5100"/>
                  </a:lnTo>
                  <a:lnTo>
                    <a:pt x="12384" y="4995"/>
                  </a:lnTo>
                  <a:lnTo>
                    <a:pt x="12407" y="4785"/>
                  </a:lnTo>
                  <a:lnTo>
                    <a:pt x="12245" y="4656"/>
                  </a:lnTo>
                  <a:lnTo>
                    <a:pt x="12001" y="4632"/>
                  </a:lnTo>
                  <a:lnTo>
                    <a:pt x="11894" y="4319"/>
                  </a:lnTo>
                  <a:lnTo>
                    <a:pt x="12104" y="4108"/>
                  </a:lnTo>
                  <a:lnTo>
                    <a:pt x="12292" y="4035"/>
                  </a:lnTo>
                  <a:lnTo>
                    <a:pt x="12665" y="3670"/>
                  </a:lnTo>
                  <a:lnTo>
                    <a:pt x="12751" y="3480"/>
                  </a:lnTo>
                  <a:cubicBezTo>
                    <a:pt x="12689" y="3451"/>
                    <a:pt x="12628" y="3422"/>
                    <a:pt x="12565" y="3401"/>
                  </a:cubicBezTo>
                  <a:cubicBezTo>
                    <a:pt x="12402" y="3346"/>
                    <a:pt x="12216" y="3359"/>
                    <a:pt x="12039" y="3336"/>
                  </a:cubicBezTo>
                  <a:cubicBezTo>
                    <a:pt x="11929" y="3322"/>
                    <a:pt x="11836" y="3264"/>
                    <a:pt x="11843" y="3139"/>
                  </a:cubicBezTo>
                  <a:cubicBezTo>
                    <a:pt x="11857" y="2808"/>
                    <a:pt x="11686" y="2616"/>
                    <a:pt x="11395" y="2492"/>
                  </a:cubicBezTo>
                  <a:cubicBezTo>
                    <a:pt x="11134" y="2382"/>
                    <a:pt x="10877" y="2261"/>
                    <a:pt x="10626" y="2131"/>
                  </a:cubicBezTo>
                  <a:cubicBezTo>
                    <a:pt x="10540" y="2085"/>
                    <a:pt x="10432" y="2009"/>
                    <a:pt x="10411" y="1927"/>
                  </a:cubicBezTo>
                  <a:cubicBezTo>
                    <a:pt x="10376" y="1796"/>
                    <a:pt x="10520" y="1788"/>
                    <a:pt x="10612" y="1755"/>
                  </a:cubicBezTo>
                  <a:cubicBezTo>
                    <a:pt x="10646" y="1743"/>
                    <a:pt x="10678" y="1732"/>
                    <a:pt x="10711" y="1716"/>
                  </a:cubicBezTo>
                  <a:cubicBezTo>
                    <a:pt x="10785" y="1682"/>
                    <a:pt x="10817" y="1626"/>
                    <a:pt x="10781" y="1558"/>
                  </a:cubicBezTo>
                  <a:cubicBezTo>
                    <a:pt x="10767" y="1532"/>
                    <a:pt x="10725" y="1511"/>
                    <a:pt x="10692" y="1501"/>
                  </a:cubicBezTo>
                  <a:cubicBezTo>
                    <a:pt x="10541" y="1449"/>
                    <a:pt x="10387" y="1434"/>
                    <a:pt x="10233" y="1434"/>
                  </a:cubicBezTo>
                  <a:cubicBezTo>
                    <a:pt x="10069" y="1434"/>
                    <a:pt x="9905" y="1451"/>
                    <a:pt x="9742" y="1461"/>
                  </a:cubicBezTo>
                  <a:cubicBezTo>
                    <a:pt x="9728" y="1461"/>
                    <a:pt x="9715" y="1462"/>
                    <a:pt x="9702" y="1462"/>
                  </a:cubicBezTo>
                  <a:cubicBezTo>
                    <a:pt x="9528" y="1462"/>
                    <a:pt x="9397" y="1392"/>
                    <a:pt x="9276" y="1263"/>
                  </a:cubicBezTo>
                  <a:cubicBezTo>
                    <a:pt x="9257" y="1241"/>
                    <a:pt x="9233" y="1231"/>
                    <a:pt x="9209" y="1231"/>
                  </a:cubicBezTo>
                  <a:cubicBezTo>
                    <a:pt x="9164" y="1231"/>
                    <a:pt x="9118" y="1262"/>
                    <a:pt x="9095" y="1310"/>
                  </a:cubicBezTo>
                  <a:cubicBezTo>
                    <a:pt x="9047" y="1403"/>
                    <a:pt x="9049" y="1539"/>
                    <a:pt x="8980" y="1601"/>
                  </a:cubicBezTo>
                  <a:cubicBezTo>
                    <a:pt x="8766" y="1788"/>
                    <a:pt x="8465" y="1951"/>
                    <a:pt x="8165" y="1951"/>
                  </a:cubicBezTo>
                  <a:cubicBezTo>
                    <a:pt x="8012" y="1951"/>
                    <a:pt x="7859" y="1908"/>
                    <a:pt x="7717" y="1805"/>
                  </a:cubicBezTo>
                  <a:cubicBezTo>
                    <a:pt x="7528" y="1667"/>
                    <a:pt x="7335" y="1624"/>
                    <a:pt x="7129" y="1624"/>
                  </a:cubicBezTo>
                  <a:cubicBezTo>
                    <a:pt x="7058" y="1624"/>
                    <a:pt x="6985" y="1629"/>
                    <a:pt x="6909" y="1637"/>
                  </a:cubicBezTo>
                  <a:cubicBezTo>
                    <a:pt x="6592" y="1670"/>
                    <a:pt x="6275" y="1686"/>
                    <a:pt x="5954" y="1700"/>
                  </a:cubicBezTo>
                  <a:cubicBezTo>
                    <a:pt x="5946" y="1701"/>
                    <a:pt x="5938" y="1701"/>
                    <a:pt x="5931" y="1701"/>
                  </a:cubicBezTo>
                  <a:cubicBezTo>
                    <a:pt x="5788" y="1701"/>
                    <a:pt x="5695" y="1624"/>
                    <a:pt x="5637" y="1479"/>
                  </a:cubicBezTo>
                  <a:cubicBezTo>
                    <a:pt x="5624" y="1446"/>
                    <a:pt x="5624" y="1409"/>
                    <a:pt x="5617" y="1373"/>
                  </a:cubicBezTo>
                  <a:cubicBezTo>
                    <a:pt x="5568" y="1142"/>
                    <a:pt x="5429" y="997"/>
                    <a:pt x="5199" y="947"/>
                  </a:cubicBezTo>
                  <a:cubicBezTo>
                    <a:pt x="5060" y="915"/>
                    <a:pt x="4921" y="887"/>
                    <a:pt x="4780" y="869"/>
                  </a:cubicBezTo>
                  <a:cubicBezTo>
                    <a:pt x="4504" y="835"/>
                    <a:pt x="4331" y="693"/>
                    <a:pt x="4252" y="423"/>
                  </a:cubicBezTo>
                  <a:cubicBezTo>
                    <a:pt x="4220" y="320"/>
                    <a:pt x="4146" y="247"/>
                    <a:pt x="4027" y="232"/>
                  </a:cubicBezTo>
                  <a:cubicBezTo>
                    <a:pt x="4020" y="231"/>
                    <a:pt x="4013" y="231"/>
                    <a:pt x="4006" y="231"/>
                  </a:cubicBezTo>
                  <a:cubicBezTo>
                    <a:pt x="3897" y="231"/>
                    <a:pt x="3732" y="331"/>
                    <a:pt x="3682" y="439"/>
                  </a:cubicBezTo>
                  <a:cubicBezTo>
                    <a:pt x="3654" y="502"/>
                    <a:pt x="3622" y="569"/>
                    <a:pt x="3618" y="640"/>
                  </a:cubicBezTo>
                  <a:cubicBezTo>
                    <a:pt x="3603" y="887"/>
                    <a:pt x="3471" y="1019"/>
                    <a:pt x="3240" y="1087"/>
                  </a:cubicBezTo>
                  <a:cubicBezTo>
                    <a:pt x="3070" y="1138"/>
                    <a:pt x="2912" y="1222"/>
                    <a:pt x="2748" y="1288"/>
                  </a:cubicBezTo>
                  <a:cubicBezTo>
                    <a:pt x="2721" y="1299"/>
                    <a:pt x="2696" y="1305"/>
                    <a:pt x="2673" y="1305"/>
                  </a:cubicBezTo>
                  <a:cubicBezTo>
                    <a:pt x="2606" y="1305"/>
                    <a:pt x="2550" y="1261"/>
                    <a:pt x="2496" y="1166"/>
                  </a:cubicBezTo>
                  <a:cubicBezTo>
                    <a:pt x="2444" y="1075"/>
                    <a:pt x="2384" y="977"/>
                    <a:pt x="2480" y="879"/>
                  </a:cubicBezTo>
                  <a:cubicBezTo>
                    <a:pt x="2626" y="729"/>
                    <a:pt x="2785" y="590"/>
                    <a:pt x="2929" y="435"/>
                  </a:cubicBezTo>
                  <a:cubicBezTo>
                    <a:pt x="3008" y="353"/>
                    <a:pt x="2948" y="125"/>
                    <a:pt x="2826" y="69"/>
                  </a:cubicBezTo>
                  <a:cubicBezTo>
                    <a:pt x="2747" y="33"/>
                    <a:pt x="2656" y="1"/>
                    <a:pt x="2571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5;p66">
              <a:extLst>
                <a:ext uri="{FF2B5EF4-FFF2-40B4-BE49-F238E27FC236}">
                  <a16:creationId xmlns:a16="http://schemas.microsoft.com/office/drawing/2014/main" id="{BEDAD102-241C-4192-AF24-3CE877CBEE03}"/>
                </a:ext>
              </a:extLst>
            </p:cNvPr>
            <p:cNvSpPr/>
            <p:nvPr/>
          </p:nvSpPr>
          <p:spPr>
            <a:xfrm>
              <a:off x="1977783" y="3530331"/>
              <a:ext cx="1803" cy="1495"/>
            </a:xfrm>
            <a:custGeom>
              <a:avLst/>
              <a:gdLst/>
              <a:ahLst/>
              <a:cxnLst/>
              <a:rect l="l" t="t" r="r" b="b"/>
              <a:pathLst>
                <a:path w="117" h="97" extrusionOk="0">
                  <a:moveTo>
                    <a:pt x="39" y="0"/>
                  </a:moveTo>
                  <a:cubicBezTo>
                    <a:pt x="36" y="0"/>
                    <a:pt x="33" y="1"/>
                    <a:pt x="30" y="1"/>
                  </a:cubicBezTo>
                  <a:cubicBezTo>
                    <a:pt x="20" y="2"/>
                    <a:pt x="12" y="42"/>
                    <a:pt x="0" y="65"/>
                  </a:cubicBezTo>
                  <a:cubicBezTo>
                    <a:pt x="31" y="86"/>
                    <a:pt x="57" y="97"/>
                    <a:pt x="75" y="97"/>
                  </a:cubicBezTo>
                  <a:cubicBezTo>
                    <a:pt x="104" y="97"/>
                    <a:pt x="117" y="72"/>
                    <a:pt x="112" y="24"/>
                  </a:cubicBezTo>
                  <a:cubicBezTo>
                    <a:pt x="110" y="12"/>
                    <a:pt x="68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66;p66">
              <a:extLst>
                <a:ext uri="{FF2B5EF4-FFF2-40B4-BE49-F238E27FC236}">
                  <a16:creationId xmlns:a16="http://schemas.microsoft.com/office/drawing/2014/main" id="{22863DA8-59FD-4477-AD05-FE8C5F83EA31}"/>
                </a:ext>
              </a:extLst>
            </p:cNvPr>
            <p:cNvSpPr/>
            <p:nvPr/>
          </p:nvSpPr>
          <p:spPr>
            <a:xfrm>
              <a:off x="1979525" y="3579562"/>
              <a:ext cx="68308" cy="103279"/>
            </a:xfrm>
            <a:custGeom>
              <a:avLst/>
              <a:gdLst/>
              <a:ahLst/>
              <a:cxnLst/>
              <a:rect l="l" t="t" r="r" b="b"/>
              <a:pathLst>
                <a:path w="4432" h="6701" extrusionOk="0">
                  <a:moveTo>
                    <a:pt x="1385" y="1"/>
                  </a:moveTo>
                  <a:lnTo>
                    <a:pt x="1299" y="193"/>
                  </a:lnTo>
                  <a:lnTo>
                    <a:pt x="926" y="556"/>
                  </a:lnTo>
                  <a:lnTo>
                    <a:pt x="738" y="639"/>
                  </a:lnTo>
                  <a:lnTo>
                    <a:pt x="527" y="849"/>
                  </a:lnTo>
                  <a:lnTo>
                    <a:pt x="633" y="1163"/>
                  </a:lnTo>
                  <a:lnTo>
                    <a:pt x="877" y="1186"/>
                  </a:lnTo>
                  <a:lnTo>
                    <a:pt x="1041" y="1315"/>
                  </a:lnTo>
                  <a:lnTo>
                    <a:pt x="1018" y="1525"/>
                  </a:lnTo>
                  <a:lnTo>
                    <a:pt x="735" y="1631"/>
                  </a:lnTo>
                  <a:lnTo>
                    <a:pt x="596" y="1584"/>
                  </a:lnTo>
                  <a:lnTo>
                    <a:pt x="480" y="1667"/>
                  </a:lnTo>
                  <a:lnTo>
                    <a:pt x="339" y="1574"/>
                  </a:lnTo>
                  <a:lnTo>
                    <a:pt x="176" y="1737"/>
                  </a:lnTo>
                  <a:lnTo>
                    <a:pt x="176" y="2006"/>
                  </a:lnTo>
                  <a:lnTo>
                    <a:pt x="1" y="2133"/>
                  </a:lnTo>
                  <a:lnTo>
                    <a:pt x="117" y="2403"/>
                  </a:lnTo>
                  <a:lnTo>
                    <a:pt x="387" y="2765"/>
                  </a:lnTo>
                  <a:lnTo>
                    <a:pt x="655" y="2987"/>
                  </a:lnTo>
                  <a:lnTo>
                    <a:pt x="643" y="3014"/>
                  </a:lnTo>
                  <a:lnTo>
                    <a:pt x="687" y="3014"/>
                  </a:lnTo>
                  <a:lnTo>
                    <a:pt x="793" y="3073"/>
                  </a:lnTo>
                  <a:lnTo>
                    <a:pt x="890" y="3003"/>
                  </a:lnTo>
                  <a:lnTo>
                    <a:pt x="1091" y="3049"/>
                  </a:lnTo>
                  <a:lnTo>
                    <a:pt x="1222" y="3224"/>
                  </a:lnTo>
                  <a:lnTo>
                    <a:pt x="1230" y="3468"/>
                  </a:lnTo>
                  <a:lnTo>
                    <a:pt x="1055" y="3740"/>
                  </a:lnTo>
                  <a:lnTo>
                    <a:pt x="1186" y="3811"/>
                  </a:lnTo>
                  <a:lnTo>
                    <a:pt x="1387" y="3811"/>
                  </a:lnTo>
                  <a:lnTo>
                    <a:pt x="1526" y="4047"/>
                  </a:lnTo>
                  <a:lnTo>
                    <a:pt x="1667" y="4029"/>
                  </a:lnTo>
                  <a:lnTo>
                    <a:pt x="1667" y="4135"/>
                  </a:lnTo>
                  <a:lnTo>
                    <a:pt x="1517" y="4415"/>
                  </a:lnTo>
                  <a:lnTo>
                    <a:pt x="1387" y="4643"/>
                  </a:lnTo>
                  <a:lnTo>
                    <a:pt x="1272" y="4914"/>
                  </a:lnTo>
                  <a:lnTo>
                    <a:pt x="1229" y="5141"/>
                  </a:lnTo>
                  <a:lnTo>
                    <a:pt x="1238" y="5369"/>
                  </a:lnTo>
                  <a:lnTo>
                    <a:pt x="1229" y="5500"/>
                  </a:lnTo>
                  <a:lnTo>
                    <a:pt x="1229" y="5701"/>
                  </a:lnTo>
                  <a:lnTo>
                    <a:pt x="1615" y="6078"/>
                  </a:lnTo>
                  <a:lnTo>
                    <a:pt x="1641" y="6260"/>
                  </a:lnTo>
                  <a:lnTo>
                    <a:pt x="1799" y="6418"/>
                  </a:lnTo>
                  <a:lnTo>
                    <a:pt x="2078" y="6638"/>
                  </a:lnTo>
                  <a:lnTo>
                    <a:pt x="2235" y="6701"/>
                  </a:lnTo>
                  <a:lnTo>
                    <a:pt x="2358" y="6603"/>
                  </a:lnTo>
                  <a:lnTo>
                    <a:pt x="2464" y="6540"/>
                  </a:lnTo>
                  <a:lnTo>
                    <a:pt x="2507" y="6586"/>
                  </a:lnTo>
                  <a:lnTo>
                    <a:pt x="2681" y="6567"/>
                  </a:lnTo>
                  <a:lnTo>
                    <a:pt x="2796" y="6411"/>
                  </a:lnTo>
                  <a:lnTo>
                    <a:pt x="2928" y="6342"/>
                  </a:lnTo>
                  <a:lnTo>
                    <a:pt x="3129" y="6323"/>
                  </a:lnTo>
                  <a:lnTo>
                    <a:pt x="3374" y="6315"/>
                  </a:lnTo>
                  <a:lnTo>
                    <a:pt x="3453" y="6052"/>
                  </a:lnTo>
                  <a:lnTo>
                    <a:pt x="3767" y="5956"/>
                  </a:lnTo>
                  <a:lnTo>
                    <a:pt x="3925" y="5944"/>
                  </a:lnTo>
                  <a:lnTo>
                    <a:pt x="3985" y="6015"/>
                  </a:lnTo>
                  <a:lnTo>
                    <a:pt x="4073" y="6008"/>
                  </a:lnTo>
                  <a:lnTo>
                    <a:pt x="4432" y="6008"/>
                  </a:lnTo>
                  <a:lnTo>
                    <a:pt x="4343" y="5906"/>
                  </a:lnTo>
                  <a:lnTo>
                    <a:pt x="4221" y="5705"/>
                  </a:lnTo>
                  <a:lnTo>
                    <a:pt x="4072" y="5607"/>
                  </a:lnTo>
                  <a:lnTo>
                    <a:pt x="4011" y="5441"/>
                  </a:lnTo>
                  <a:lnTo>
                    <a:pt x="3828" y="5259"/>
                  </a:lnTo>
                  <a:lnTo>
                    <a:pt x="3767" y="4900"/>
                  </a:lnTo>
                  <a:lnTo>
                    <a:pt x="3688" y="4663"/>
                  </a:lnTo>
                  <a:lnTo>
                    <a:pt x="3496" y="4574"/>
                  </a:lnTo>
                  <a:lnTo>
                    <a:pt x="3338" y="4294"/>
                  </a:lnTo>
                  <a:lnTo>
                    <a:pt x="3156" y="4058"/>
                  </a:lnTo>
                  <a:lnTo>
                    <a:pt x="3058" y="3821"/>
                  </a:lnTo>
                  <a:lnTo>
                    <a:pt x="3120" y="3577"/>
                  </a:lnTo>
                  <a:lnTo>
                    <a:pt x="3163" y="3304"/>
                  </a:lnTo>
                  <a:lnTo>
                    <a:pt x="3311" y="3077"/>
                  </a:lnTo>
                  <a:lnTo>
                    <a:pt x="3522" y="3122"/>
                  </a:lnTo>
                  <a:lnTo>
                    <a:pt x="3767" y="2937"/>
                  </a:lnTo>
                  <a:lnTo>
                    <a:pt x="3819" y="2613"/>
                  </a:lnTo>
                  <a:lnTo>
                    <a:pt x="3882" y="2110"/>
                  </a:lnTo>
                  <a:cubicBezTo>
                    <a:pt x="3532" y="1895"/>
                    <a:pt x="3246" y="1578"/>
                    <a:pt x="2816" y="1495"/>
                  </a:cubicBezTo>
                  <a:cubicBezTo>
                    <a:pt x="2766" y="1486"/>
                    <a:pt x="2714" y="1400"/>
                    <a:pt x="2697" y="1338"/>
                  </a:cubicBezTo>
                  <a:cubicBezTo>
                    <a:pt x="2644" y="1165"/>
                    <a:pt x="2568" y="1011"/>
                    <a:pt x="2439" y="882"/>
                  </a:cubicBezTo>
                  <a:cubicBezTo>
                    <a:pt x="2212" y="657"/>
                    <a:pt x="2001" y="417"/>
                    <a:pt x="1754" y="218"/>
                  </a:cubicBezTo>
                  <a:cubicBezTo>
                    <a:pt x="1645" y="129"/>
                    <a:pt x="1516" y="60"/>
                    <a:pt x="1385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66">
              <a:extLst>
                <a:ext uri="{FF2B5EF4-FFF2-40B4-BE49-F238E27FC236}">
                  <a16:creationId xmlns:a16="http://schemas.microsoft.com/office/drawing/2014/main" id="{FC56BC3D-4C51-4CB6-AE70-CC70FD0C11A7}"/>
                </a:ext>
              </a:extLst>
            </p:cNvPr>
            <p:cNvSpPr/>
            <p:nvPr/>
          </p:nvSpPr>
          <p:spPr>
            <a:xfrm>
              <a:off x="2026660" y="3612130"/>
              <a:ext cx="55485" cy="61450"/>
            </a:xfrm>
            <a:custGeom>
              <a:avLst/>
              <a:gdLst/>
              <a:ahLst/>
              <a:cxnLst/>
              <a:rect l="l" t="t" r="r" b="b"/>
              <a:pathLst>
                <a:path w="3600" h="3987" extrusionOk="0">
                  <a:moveTo>
                    <a:pt x="2268" y="1032"/>
                  </a:moveTo>
                  <a:cubicBezTo>
                    <a:pt x="2276" y="1061"/>
                    <a:pt x="2301" y="1091"/>
                    <a:pt x="2295" y="1112"/>
                  </a:cubicBezTo>
                  <a:cubicBezTo>
                    <a:pt x="2278" y="1160"/>
                    <a:pt x="2246" y="1185"/>
                    <a:pt x="2206" y="1185"/>
                  </a:cubicBezTo>
                  <a:cubicBezTo>
                    <a:pt x="2187" y="1185"/>
                    <a:pt x="2166" y="1179"/>
                    <a:pt x="2144" y="1167"/>
                  </a:cubicBezTo>
                  <a:cubicBezTo>
                    <a:pt x="2128" y="1155"/>
                    <a:pt x="2126" y="1122"/>
                    <a:pt x="2118" y="1098"/>
                  </a:cubicBezTo>
                  <a:cubicBezTo>
                    <a:pt x="2167" y="1075"/>
                    <a:pt x="2217" y="1052"/>
                    <a:pt x="2268" y="1032"/>
                  </a:cubicBezTo>
                  <a:close/>
                  <a:moveTo>
                    <a:pt x="824" y="0"/>
                  </a:moveTo>
                  <a:lnTo>
                    <a:pt x="761" y="502"/>
                  </a:lnTo>
                  <a:lnTo>
                    <a:pt x="709" y="828"/>
                  </a:lnTo>
                  <a:lnTo>
                    <a:pt x="464" y="1012"/>
                  </a:lnTo>
                  <a:lnTo>
                    <a:pt x="253" y="967"/>
                  </a:lnTo>
                  <a:lnTo>
                    <a:pt x="105" y="1195"/>
                  </a:lnTo>
                  <a:lnTo>
                    <a:pt x="62" y="1468"/>
                  </a:lnTo>
                  <a:lnTo>
                    <a:pt x="0" y="1712"/>
                  </a:lnTo>
                  <a:lnTo>
                    <a:pt x="98" y="1949"/>
                  </a:lnTo>
                  <a:lnTo>
                    <a:pt x="280" y="2186"/>
                  </a:lnTo>
                  <a:lnTo>
                    <a:pt x="438" y="2465"/>
                  </a:lnTo>
                  <a:lnTo>
                    <a:pt x="630" y="2553"/>
                  </a:lnTo>
                  <a:lnTo>
                    <a:pt x="709" y="2790"/>
                  </a:lnTo>
                  <a:lnTo>
                    <a:pt x="770" y="3148"/>
                  </a:lnTo>
                  <a:lnTo>
                    <a:pt x="953" y="3332"/>
                  </a:lnTo>
                  <a:lnTo>
                    <a:pt x="1014" y="3499"/>
                  </a:lnTo>
                  <a:lnTo>
                    <a:pt x="1163" y="3595"/>
                  </a:lnTo>
                  <a:lnTo>
                    <a:pt x="1285" y="3796"/>
                  </a:lnTo>
                  <a:lnTo>
                    <a:pt x="1321" y="3834"/>
                  </a:lnTo>
                  <a:lnTo>
                    <a:pt x="1477" y="3882"/>
                  </a:lnTo>
                  <a:lnTo>
                    <a:pt x="1573" y="3943"/>
                  </a:lnTo>
                  <a:lnTo>
                    <a:pt x="1741" y="3968"/>
                  </a:lnTo>
                  <a:lnTo>
                    <a:pt x="1864" y="3986"/>
                  </a:lnTo>
                  <a:lnTo>
                    <a:pt x="1916" y="3943"/>
                  </a:lnTo>
                  <a:lnTo>
                    <a:pt x="1793" y="3645"/>
                  </a:lnTo>
                  <a:lnTo>
                    <a:pt x="1626" y="3478"/>
                  </a:lnTo>
                  <a:lnTo>
                    <a:pt x="1643" y="3321"/>
                  </a:lnTo>
                  <a:lnTo>
                    <a:pt x="1829" y="3214"/>
                  </a:lnTo>
                  <a:lnTo>
                    <a:pt x="2014" y="3242"/>
                  </a:lnTo>
                  <a:lnTo>
                    <a:pt x="2196" y="3257"/>
                  </a:lnTo>
                  <a:lnTo>
                    <a:pt x="2398" y="3223"/>
                  </a:lnTo>
                  <a:lnTo>
                    <a:pt x="2591" y="3161"/>
                  </a:lnTo>
                  <a:lnTo>
                    <a:pt x="2843" y="3170"/>
                  </a:lnTo>
                  <a:lnTo>
                    <a:pt x="2906" y="3292"/>
                  </a:lnTo>
                  <a:lnTo>
                    <a:pt x="3116" y="3344"/>
                  </a:lnTo>
                  <a:lnTo>
                    <a:pt x="3317" y="3213"/>
                  </a:lnTo>
                  <a:lnTo>
                    <a:pt x="3406" y="3028"/>
                  </a:lnTo>
                  <a:lnTo>
                    <a:pt x="3335" y="2915"/>
                  </a:lnTo>
                  <a:lnTo>
                    <a:pt x="3327" y="2689"/>
                  </a:lnTo>
                  <a:lnTo>
                    <a:pt x="3474" y="2567"/>
                  </a:lnTo>
                  <a:lnTo>
                    <a:pt x="3509" y="2409"/>
                  </a:lnTo>
                  <a:lnTo>
                    <a:pt x="3421" y="2121"/>
                  </a:lnTo>
                  <a:lnTo>
                    <a:pt x="3272" y="1858"/>
                  </a:lnTo>
                  <a:lnTo>
                    <a:pt x="3114" y="1736"/>
                  </a:lnTo>
                  <a:lnTo>
                    <a:pt x="3133" y="1412"/>
                  </a:lnTo>
                  <a:lnTo>
                    <a:pt x="3080" y="1274"/>
                  </a:lnTo>
                  <a:lnTo>
                    <a:pt x="3047" y="1019"/>
                  </a:lnTo>
                  <a:lnTo>
                    <a:pt x="3256" y="703"/>
                  </a:lnTo>
                  <a:lnTo>
                    <a:pt x="3599" y="399"/>
                  </a:lnTo>
                  <a:cubicBezTo>
                    <a:pt x="3551" y="379"/>
                    <a:pt x="3502" y="355"/>
                    <a:pt x="3456" y="330"/>
                  </a:cubicBezTo>
                  <a:cubicBezTo>
                    <a:pt x="3142" y="167"/>
                    <a:pt x="2810" y="122"/>
                    <a:pt x="2466" y="122"/>
                  </a:cubicBezTo>
                  <a:cubicBezTo>
                    <a:pt x="2417" y="122"/>
                    <a:pt x="2368" y="123"/>
                    <a:pt x="2318" y="125"/>
                  </a:cubicBezTo>
                  <a:cubicBezTo>
                    <a:pt x="2201" y="128"/>
                    <a:pt x="2084" y="129"/>
                    <a:pt x="1967" y="129"/>
                  </a:cubicBezTo>
                  <a:cubicBezTo>
                    <a:pt x="1694" y="129"/>
                    <a:pt x="1420" y="122"/>
                    <a:pt x="1148" y="112"/>
                  </a:cubicBezTo>
                  <a:cubicBezTo>
                    <a:pt x="1048" y="108"/>
                    <a:pt x="939" y="69"/>
                    <a:pt x="851" y="17"/>
                  </a:cubicBezTo>
                  <a:cubicBezTo>
                    <a:pt x="841" y="12"/>
                    <a:pt x="833" y="4"/>
                    <a:pt x="824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68;p66">
              <a:extLst>
                <a:ext uri="{FF2B5EF4-FFF2-40B4-BE49-F238E27FC236}">
                  <a16:creationId xmlns:a16="http://schemas.microsoft.com/office/drawing/2014/main" id="{851F1C8F-B88B-4101-84DB-75C3BE427F84}"/>
                </a:ext>
              </a:extLst>
            </p:cNvPr>
            <p:cNvSpPr/>
            <p:nvPr/>
          </p:nvSpPr>
          <p:spPr>
            <a:xfrm>
              <a:off x="2073610" y="3617186"/>
              <a:ext cx="40535" cy="57812"/>
            </a:xfrm>
            <a:custGeom>
              <a:avLst/>
              <a:gdLst/>
              <a:ahLst/>
              <a:cxnLst/>
              <a:rect l="l" t="t" r="r" b="b"/>
              <a:pathLst>
                <a:path w="2630" h="3751" extrusionOk="0">
                  <a:moveTo>
                    <a:pt x="410" y="1"/>
                  </a:moveTo>
                  <a:lnTo>
                    <a:pt x="410" y="1"/>
                  </a:lnTo>
                  <a:cubicBezTo>
                    <a:pt x="441" y="17"/>
                    <a:pt x="473" y="34"/>
                    <a:pt x="506" y="49"/>
                  </a:cubicBezTo>
                  <a:lnTo>
                    <a:pt x="506" y="49"/>
                  </a:lnTo>
                  <a:cubicBezTo>
                    <a:pt x="474" y="34"/>
                    <a:pt x="442" y="17"/>
                    <a:pt x="410" y="1"/>
                  </a:cubicBezTo>
                  <a:close/>
                  <a:moveTo>
                    <a:pt x="506" y="49"/>
                  </a:moveTo>
                  <a:cubicBezTo>
                    <a:pt x="522" y="56"/>
                    <a:pt x="537" y="63"/>
                    <a:pt x="553" y="70"/>
                  </a:cubicBezTo>
                  <a:lnTo>
                    <a:pt x="553" y="70"/>
                  </a:lnTo>
                  <a:lnTo>
                    <a:pt x="553" y="70"/>
                  </a:lnTo>
                  <a:cubicBezTo>
                    <a:pt x="538" y="63"/>
                    <a:pt x="522" y="56"/>
                    <a:pt x="506" y="49"/>
                  </a:cubicBezTo>
                  <a:close/>
                  <a:moveTo>
                    <a:pt x="553" y="70"/>
                  </a:moveTo>
                  <a:lnTo>
                    <a:pt x="210" y="374"/>
                  </a:lnTo>
                  <a:lnTo>
                    <a:pt x="1" y="690"/>
                  </a:lnTo>
                  <a:lnTo>
                    <a:pt x="34" y="945"/>
                  </a:lnTo>
                  <a:lnTo>
                    <a:pt x="86" y="1083"/>
                  </a:lnTo>
                  <a:lnTo>
                    <a:pt x="68" y="1407"/>
                  </a:lnTo>
                  <a:lnTo>
                    <a:pt x="226" y="1529"/>
                  </a:lnTo>
                  <a:lnTo>
                    <a:pt x="375" y="1792"/>
                  </a:lnTo>
                  <a:lnTo>
                    <a:pt x="463" y="2080"/>
                  </a:lnTo>
                  <a:lnTo>
                    <a:pt x="428" y="2238"/>
                  </a:lnTo>
                  <a:lnTo>
                    <a:pt x="279" y="2360"/>
                  </a:lnTo>
                  <a:lnTo>
                    <a:pt x="289" y="2585"/>
                  </a:lnTo>
                  <a:lnTo>
                    <a:pt x="358" y="2698"/>
                  </a:lnTo>
                  <a:lnTo>
                    <a:pt x="271" y="2884"/>
                  </a:lnTo>
                  <a:lnTo>
                    <a:pt x="70" y="3014"/>
                  </a:lnTo>
                  <a:lnTo>
                    <a:pt x="38" y="3007"/>
                  </a:lnTo>
                  <a:lnTo>
                    <a:pt x="88" y="3234"/>
                  </a:lnTo>
                  <a:lnTo>
                    <a:pt x="167" y="3303"/>
                  </a:lnTo>
                  <a:lnTo>
                    <a:pt x="157" y="3373"/>
                  </a:lnTo>
                  <a:lnTo>
                    <a:pt x="255" y="3495"/>
                  </a:lnTo>
                  <a:lnTo>
                    <a:pt x="430" y="3539"/>
                  </a:lnTo>
                  <a:lnTo>
                    <a:pt x="562" y="3409"/>
                  </a:lnTo>
                  <a:lnTo>
                    <a:pt x="701" y="3392"/>
                  </a:lnTo>
                  <a:lnTo>
                    <a:pt x="807" y="3506"/>
                  </a:lnTo>
                  <a:lnTo>
                    <a:pt x="816" y="3697"/>
                  </a:lnTo>
                  <a:lnTo>
                    <a:pt x="929" y="3750"/>
                  </a:lnTo>
                  <a:lnTo>
                    <a:pt x="1104" y="3628"/>
                  </a:lnTo>
                  <a:lnTo>
                    <a:pt x="1175" y="3470"/>
                  </a:lnTo>
                  <a:lnTo>
                    <a:pt x="1358" y="3436"/>
                  </a:lnTo>
                  <a:lnTo>
                    <a:pt x="1446" y="3251"/>
                  </a:lnTo>
                  <a:lnTo>
                    <a:pt x="1796" y="2648"/>
                  </a:lnTo>
                  <a:lnTo>
                    <a:pt x="1805" y="2482"/>
                  </a:lnTo>
                  <a:lnTo>
                    <a:pt x="2033" y="2175"/>
                  </a:lnTo>
                  <a:lnTo>
                    <a:pt x="2630" y="1371"/>
                  </a:lnTo>
                  <a:cubicBezTo>
                    <a:pt x="2077" y="823"/>
                    <a:pt x="1525" y="268"/>
                    <a:pt x="705" y="120"/>
                  </a:cubicBezTo>
                  <a:cubicBezTo>
                    <a:pt x="654" y="110"/>
                    <a:pt x="603" y="92"/>
                    <a:pt x="553" y="7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69;p66">
              <a:extLst>
                <a:ext uri="{FF2B5EF4-FFF2-40B4-BE49-F238E27FC236}">
                  <a16:creationId xmlns:a16="http://schemas.microsoft.com/office/drawing/2014/main" id="{FDCEEDB5-7900-44F0-93BF-2533B77BA009}"/>
                </a:ext>
              </a:extLst>
            </p:cNvPr>
            <p:cNvSpPr/>
            <p:nvPr/>
          </p:nvSpPr>
          <p:spPr>
            <a:xfrm>
              <a:off x="2078527" y="3616616"/>
              <a:ext cx="1403" cy="586"/>
            </a:xfrm>
            <a:custGeom>
              <a:avLst/>
              <a:gdLst/>
              <a:ahLst/>
              <a:cxnLst/>
              <a:rect l="l" t="t" r="r" b="b"/>
              <a:pathLst>
                <a:path w="91" h="38" extrusionOk="0">
                  <a:moveTo>
                    <a:pt x="0" y="0"/>
                  </a:moveTo>
                  <a:cubicBezTo>
                    <a:pt x="29" y="15"/>
                    <a:pt x="59" y="23"/>
                    <a:pt x="91" y="38"/>
                  </a:cubicBezTo>
                  <a:cubicBezTo>
                    <a:pt x="62" y="22"/>
                    <a:pt x="31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66">
              <a:extLst>
                <a:ext uri="{FF2B5EF4-FFF2-40B4-BE49-F238E27FC236}">
                  <a16:creationId xmlns:a16="http://schemas.microsoft.com/office/drawing/2014/main" id="{8AAE13AF-EFE4-4549-8DD3-7409581187AE}"/>
                </a:ext>
              </a:extLst>
            </p:cNvPr>
            <p:cNvSpPr/>
            <p:nvPr/>
          </p:nvSpPr>
          <p:spPr>
            <a:xfrm>
              <a:off x="1869024" y="4009030"/>
              <a:ext cx="478" cy="6381"/>
            </a:xfrm>
            <a:custGeom>
              <a:avLst/>
              <a:gdLst/>
              <a:ahLst/>
              <a:cxnLst/>
              <a:rect l="l" t="t" r="r" b="b"/>
              <a:pathLst>
                <a:path w="31" h="414" extrusionOk="0">
                  <a:moveTo>
                    <a:pt x="31" y="0"/>
                  </a:moveTo>
                  <a:cubicBezTo>
                    <a:pt x="29" y="139"/>
                    <a:pt x="16" y="278"/>
                    <a:pt x="1" y="413"/>
                  </a:cubicBezTo>
                  <a:cubicBezTo>
                    <a:pt x="16" y="278"/>
                    <a:pt x="29" y="141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71;p66">
              <a:extLst>
                <a:ext uri="{FF2B5EF4-FFF2-40B4-BE49-F238E27FC236}">
                  <a16:creationId xmlns:a16="http://schemas.microsoft.com/office/drawing/2014/main" id="{2F60EBF2-C960-4417-8E3D-6C8F6A6F91FA}"/>
                </a:ext>
              </a:extLst>
            </p:cNvPr>
            <p:cNvSpPr/>
            <p:nvPr/>
          </p:nvSpPr>
          <p:spPr>
            <a:xfrm>
              <a:off x="1869024" y="4001478"/>
              <a:ext cx="308" cy="4670"/>
            </a:xfrm>
            <a:custGeom>
              <a:avLst/>
              <a:gdLst/>
              <a:ahLst/>
              <a:cxnLst/>
              <a:rect l="l" t="t" r="r" b="b"/>
              <a:pathLst>
                <a:path w="20" h="303" extrusionOk="0">
                  <a:moveTo>
                    <a:pt x="19" y="302"/>
                  </a:moveTo>
                  <a:cubicBezTo>
                    <a:pt x="16" y="203"/>
                    <a:pt x="15" y="101"/>
                    <a:pt x="1" y="1"/>
                  </a:cubicBezTo>
                  <a:cubicBezTo>
                    <a:pt x="15" y="101"/>
                    <a:pt x="16" y="203"/>
                    <a:pt x="19" y="302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72;p66">
              <a:extLst>
                <a:ext uri="{FF2B5EF4-FFF2-40B4-BE49-F238E27FC236}">
                  <a16:creationId xmlns:a16="http://schemas.microsoft.com/office/drawing/2014/main" id="{7D59FA98-E70B-416A-94E9-25C0078BF17B}"/>
                </a:ext>
              </a:extLst>
            </p:cNvPr>
            <p:cNvSpPr/>
            <p:nvPr/>
          </p:nvSpPr>
          <p:spPr>
            <a:xfrm>
              <a:off x="1874619" y="3920525"/>
              <a:ext cx="462" cy="447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1"/>
                  </a:moveTo>
                  <a:cubicBezTo>
                    <a:pt x="9" y="9"/>
                    <a:pt x="19" y="21"/>
                    <a:pt x="29" y="28"/>
                  </a:cubicBezTo>
                  <a:cubicBezTo>
                    <a:pt x="19" y="21"/>
                    <a:pt x="11" y="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66">
              <a:extLst>
                <a:ext uri="{FF2B5EF4-FFF2-40B4-BE49-F238E27FC236}">
                  <a16:creationId xmlns:a16="http://schemas.microsoft.com/office/drawing/2014/main" id="{E564EB3D-202F-497D-86AA-35433A42FC7A}"/>
                </a:ext>
              </a:extLst>
            </p:cNvPr>
            <p:cNvSpPr/>
            <p:nvPr/>
          </p:nvSpPr>
          <p:spPr>
            <a:xfrm>
              <a:off x="1871366" y="3916641"/>
              <a:ext cx="1788" cy="2420"/>
            </a:xfrm>
            <a:custGeom>
              <a:avLst/>
              <a:gdLst/>
              <a:ahLst/>
              <a:cxnLst/>
              <a:rect l="l" t="t" r="r" b="b"/>
              <a:pathLst>
                <a:path w="116" h="157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56"/>
                    <a:pt x="74" y="108"/>
                    <a:pt x="116" y="157"/>
                  </a:cubicBezTo>
                  <a:cubicBezTo>
                    <a:pt x="74" y="108"/>
                    <a:pt x="37" y="5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74;p66">
              <a:extLst>
                <a:ext uri="{FF2B5EF4-FFF2-40B4-BE49-F238E27FC236}">
                  <a16:creationId xmlns:a16="http://schemas.microsoft.com/office/drawing/2014/main" id="{FBE60CC8-CC89-48BB-B45F-B31EC86AD07B}"/>
                </a:ext>
              </a:extLst>
            </p:cNvPr>
            <p:cNvSpPr/>
            <p:nvPr/>
          </p:nvSpPr>
          <p:spPr>
            <a:xfrm>
              <a:off x="1867528" y="4016413"/>
              <a:ext cx="1403" cy="7336"/>
            </a:xfrm>
            <a:custGeom>
              <a:avLst/>
              <a:gdLst/>
              <a:ahLst/>
              <a:cxnLst/>
              <a:rect l="l" t="t" r="r" b="b"/>
              <a:pathLst>
                <a:path w="91" h="476" extrusionOk="0">
                  <a:moveTo>
                    <a:pt x="91" y="0"/>
                  </a:moveTo>
                  <a:cubicBezTo>
                    <a:pt x="68" y="160"/>
                    <a:pt x="37" y="317"/>
                    <a:pt x="0" y="475"/>
                  </a:cubicBezTo>
                  <a:cubicBezTo>
                    <a:pt x="37" y="317"/>
                    <a:pt x="69" y="16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75;p66">
              <a:extLst>
                <a:ext uri="{FF2B5EF4-FFF2-40B4-BE49-F238E27FC236}">
                  <a16:creationId xmlns:a16="http://schemas.microsoft.com/office/drawing/2014/main" id="{91D2FCF0-141E-40EC-AEF9-5686DB8016B9}"/>
                </a:ext>
              </a:extLst>
            </p:cNvPr>
            <p:cNvSpPr/>
            <p:nvPr/>
          </p:nvSpPr>
          <p:spPr>
            <a:xfrm>
              <a:off x="1869486" y="3834625"/>
              <a:ext cx="169753" cy="188048"/>
            </a:xfrm>
            <a:custGeom>
              <a:avLst/>
              <a:gdLst/>
              <a:ahLst/>
              <a:cxnLst/>
              <a:rect l="l" t="t" r="r" b="b"/>
              <a:pathLst>
                <a:path w="11014" h="12201" extrusionOk="0">
                  <a:moveTo>
                    <a:pt x="819" y="5775"/>
                  </a:moveTo>
                  <a:lnTo>
                    <a:pt x="819" y="5775"/>
                  </a:lnTo>
                  <a:cubicBezTo>
                    <a:pt x="829" y="5775"/>
                    <a:pt x="837" y="5777"/>
                    <a:pt x="846" y="5777"/>
                  </a:cubicBezTo>
                  <a:cubicBezTo>
                    <a:pt x="849" y="5777"/>
                    <a:pt x="852" y="5777"/>
                    <a:pt x="856" y="5776"/>
                  </a:cubicBezTo>
                  <a:cubicBezTo>
                    <a:pt x="872" y="5795"/>
                    <a:pt x="891" y="5809"/>
                    <a:pt x="906" y="5826"/>
                  </a:cubicBezTo>
                  <a:cubicBezTo>
                    <a:pt x="880" y="5818"/>
                    <a:pt x="856" y="5811"/>
                    <a:pt x="830" y="5802"/>
                  </a:cubicBezTo>
                  <a:cubicBezTo>
                    <a:pt x="829" y="5791"/>
                    <a:pt x="822" y="5784"/>
                    <a:pt x="819" y="5775"/>
                  </a:cubicBezTo>
                  <a:close/>
                  <a:moveTo>
                    <a:pt x="2984" y="1"/>
                  </a:moveTo>
                  <a:lnTo>
                    <a:pt x="2528" y="141"/>
                  </a:lnTo>
                  <a:lnTo>
                    <a:pt x="1987" y="438"/>
                  </a:lnTo>
                  <a:lnTo>
                    <a:pt x="1865" y="788"/>
                  </a:lnTo>
                  <a:lnTo>
                    <a:pt x="1654" y="876"/>
                  </a:lnTo>
                  <a:lnTo>
                    <a:pt x="1444" y="840"/>
                  </a:lnTo>
                  <a:lnTo>
                    <a:pt x="1287" y="1017"/>
                  </a:lnTo>
                  <a:lnTo>
                    <a:pt x="1111" y="1017"/>
                  </a:lnTo>
                  <a:lnTo>
                    <a:pt x="796" y="1173"/>
                  </a:lnTo>
                  <a:lnTo>
                    <a:pt x="114" y="1154"/>
                  </a:lnTo>
                  <a:lnTo>
                    <a:pt x="1" y="1192"/>
                  </a:lnTo>
                  <a:cubicBezTo>
                    <a:pt x="106" y="1335"/>
                    <a:pt x="738" y="2182"/>
                    <a:pt x="849" y="2318"/>
                  </a:cubicBezTo>
                  <a:cubicBezTo>
                    <a:pt x="965" y="2457"/>
                    <a:pt x="756" y="2691"/>
                    <a:pt x="756" y="2691"/>
                  </a:cubicBezTo>
                  <a:lnTo>
                    <a:pt x="662" y="3462"/>
                  </a:lnTo>
                  <a:lnTo>
                    <a:pt x="733" y="4021"/>
                  </a:lnTo>
                  <a:lnTo>
                    <a:pt x="569" y="4769"/>
                  </a:lnTo>
                  <a:cubicBezTo>
                    <a:pt x="569" y="4769"/>
                    <a:pt x="616" y="5119"/>
                    <a:pt x="569" y="5399"/>
                  </a:cubicBezTo>
                  <a:cubicBezTo>
                    <a:pt x="568" y="5402"/>
                    <a:pt x="569" y="5407"/>
                    <a:pt x="569" y="5409"/>
                  </a:cubicBezTo>
                  <a:lnTo>
                    <a:pt x="569" y="5409"/>
                  </a:lnTo>
                  <a:cubicBezTo>
                    <a:pt x="569" y="5408"/>
                    <a:pt x="568" y="5408"/>
                    <a:pt x="568" y="5407"/>
                  </a:cubicBezTo>
                  <a:lnTo>
                    <a:pt x="568" y="5407"/>
                  </a:lnTo>
                  <a:cubicBezTo>
                    <a:pt x="568" y="5409"/>
                    <a:pt x="569" y="5409"/>
                    <a:pt x="569" y="5409"/>
                  </a:cubicBezTo>
                  <a:cubicBezTo>
                    <a:pt x="569" y="5409"/>
                    <a:pt x="569" y="5409"/>
                    <a:pt x="569" y="5409"/>
                  </a:cubicBezTo>
                  <a:lnTo>
                    <a:pt x="569" y="5409"/>
                  </a:lnTo>
                  <a:cubicBezTo>
                    <a:pt x="677" y="5509"/>
                    <a:pt x="770" y="5621"/>
                    <a:pt x="815" y="5773"/>
                  </a:cubicBezTo>
                  <a:lnTo>
                    <a:pt x="815" y="5773"/>
                  </a:lnTo>
                  <a:cubicBezTo>
                    <a:pt x="762" y="5773"/>
                    <a:pt x="719" y="5759"/>
                    <a:pt x="671" y="5748"/>
                  </a:cubicBezTo>
                  <a:lnTo>
                    <a:pt x="671" y="5748"/>
                  </a:lnTo>
                  <a:cubicBezTo>
                    <a:pt x="781" y="5951"/>
                    <a:pt x="931" y="6139"/>
                    <a:pt x="872" y="6212"/>
                  </a:cubicBezTo>
                  <a:cubicBezTo>
                    <a:pt x="779" y="6329"/>
                    <a:pt x="662" y="6399"/>
                    <a:pt x="453" y="6633"/>
                  </a:cubicBezTo>
                  <a:cubicBezTo>
                    <a:pt x="243" y="6867"/>
                    <a:pt x="428" y="6937"/>
                    <a:pt x="476" y="7029"/>
                  </a:cubicBezTo>
                  <a:cubicBezTo>
                    <a:pt x="489" y="7053"/>
                    <a:pt x="482" y="7068"/>
                    <a:pt x="464" y="7079"/>
                  </a:cubicBezTo>
                  <a:lnTo>
                    <a:pt x="533" y="7122"/>
                  </a:lnTo>
                  <a:lnTo>
                    <a:pt x="586" y="7330"/>
                  </a:lnTo>
                  <a:lnTo>
                    <a:pt x="832" y="7576"/>
                  </a:lnTo>
                  <a:lnTo>
                    <a:pt x="849" y="7804"/>
                  </a:lnTo>
                  <a:lnTo>
                    <a:pt x="901" y="8259"/>
                  </a:lnTo>
                  <a:lnTo>
                    <a:pt x="1251" y="8679"/>
                  </a:lnTo>
                  <a:lnTo>
                    <a:pt x="1460" y="8943"/>
                  </a:lnTo>
                  <a:lnTo>
                    <a:pt x="1373" y="9259"/>
                  </a:lnTo>
                  <a:lnTo>
                    <a:pt x="1409" y="9434"/>
                  </a:lnTo>
                  <a:lnTo>
                    <a:pt x="1216" y="9923"/>
                  </a:lnTo>
                  <a:lnTo>
                    <a:pt x="1795" y="10537"/>
                  </a:lnTo>
                  <a:lnTo>
                    <a:pt x="2424" y="12200"/>
                  </a:lnTo>
                  <a:lnTo>
                    <a:pt x="2651" y="12183"/>
                  </a:lnTo>
                  <a:lnTo>
                    <a:pt x="2754" y="12117"/>
                  </a:lnTo>
                  <a:lnTo>
                    <a:pt x="3123" y="11641"/>
                  </a:lnTo>
                  <a:lnTo>
                    <a:pt x="3473" y="11272"/>
                  </a:lnTo>
                  <a:lnTo>
                    <a:pt x="3702" y="11184"/>
                  </a:lnTo>
                  <a:lnTo>
                    <a:pt x="3981" y="11361"/>
                  </a:lnTo>
                  <a:lnTo>
                    <a:pt x="4349" y="11291"/>
                  </a:lnTo>
                  <a:lnTo>
                    <a:pt x="4541" y="11361"/>
                  </a:lnTo>
                  <a:lnTo>
                    <a:pt x="4996" y="11308"/>
                  </a:lnTo>
                  <a:lnTo>
                    <a:pt x="5048" y="11500"/>
                  </a:lnTo>
                  <a:lnTo>
                    <a:pt x="5188" y="12008"/>
                  </a:lnTo>
                  <a:lnTo>
                    <a:pt x="5291" y="11921"/>
                  </a:lnTo>
                  <a:lnTo>
                    <a:pt x="5327" y="11692"/>
                  </a:lnTo>
                  <a:lnTo>
                    <a:pt x="5415" y="11500"/>
                  </a:lnTo>
                  <a:lnTo>
                    <a:pt x="5363" y="11378"/>
                  </a:lnTo>
                  <a:lnTo>
                    <a:pt x="5537" y="11184"/>
                  </a:lnTo>
                  <a:lnTo>
                    <a:pt x="6447" y="11239"/>
                  </a:lnTo>
                  <a:lnTo>
                    <a:pt x="6640" y="11378"/>
                  </a:lnTo>
                  <a:lnTo>
                    <a:pt x="6746" y="11097"/>
                  </a:lnTo>
                  <a:lnTo>
                    <a:pt x="6939" y="10555"/>
                  </a:lnTo>
                  <a:lnTo>
                    <a:pt x="6972" y="10239"/>
                  </a:lnTo>
                  <a:lnTo>
                    <a:pt x="6850" y="9978"/>
                  </a:lnTo>
                  <a:lnTo>
                    <a:pt x="7200" y="9417"/>
                  </a:lnTo>
                  <a:lnTo>
                    <a:pt x="7252" y="9084"/>
                  </a:lnTo>
                  <a:lnTo>
                    <a:pt x="7463" y="8960"/>
                  </a:lnTo>
                  <a:lnTo>
                    <a:pt x="8653" y="8629"/>
                  </a:lnTo>
                  <a:lnTo>
                    <a:pt x="9668" y="8665"/>
                  </a:lnTo>
                  <a:lnTo>
                    <a:pt x="10228" y="9084"/>
                  </a:lnTo>
                  <a:lnTo>
                    <a:pt x="10507" y="9209"/>
                  </a:lnTo>
                  <a:lnTo>
                    <a:pt x="10770" y="8559"/>
                  </a:lnTo>
                  <a:lnTo>
                    <a:pt x="11014" y="8069"/>
                  </a:lnTo>
                  <a:lnTo>
                    <a:pt x="10862" y="7369"/>
                  </a:lnTo>
                  <a:lnTo>
                    <a:pt x="10493" y="6792"/>
                  </a:lnTo>
                  <a:lnTo>
                    <a:pt x="10055" y="6669"/>
                  </a:lnTo>
                  <a:lnTo>
                    <a:pt x="10020" y="5759"/>
                  </a:lnTo>
                  <a:lnTo>
                    <a:pt x="8480" y="5689"/>
                  </a:lnTo>
                  <a:lnTo>
                    <a:pt x="8391" y="5145"/>
                  </a:lnTo>
                  <a:lnTo>
                    <a:pt x="8130" y="4832"/>
                  </a:lnTo>
                  <a:lnTo>
                    <a:pt x="8252" y="4549"/>
                  </a:lnTo>
                  <a:lnTo>
                    <a:pt x="8200" y="4218"/>
                  </a:lnTo>
                  <a:lnTo>
                    <a:pt x="8181" y="3763"/>
                  </a:lnTo>
                  <a:lnTo>
                    <a:pt x="7795" y="3519"/>
                  </a:lnTo>
                  <a:lnTo>
                    <a:pt x="7219" y="3535"/>
                  </a:lnTo>
                  <a:lnTo>
                    <a:pt x="6956" y="3465"/>
                  </a:lnTo>
                  <a:lnTo>
                    <a:pt x="6868" y="3185"/>
                  </a:lnTo>
                  <a:lnTo>
                    <a:pt x="6537" y="3063"/>
                  </a:lnTo>
                  <a:lnTo>
                    <a:pt x="6115" y="2924"/>
                  </a:lnTo>
                  <a:lnTo>
                    <a:pt x="5890" y="2680"/>
                  </a:lnTo>
                  <a:lnTo>
                    <a:pt x="5434" y="2539"/>
                  </a:lnTo>
                  <a:lnTo>
                    <a:pt x="5066" y="2381"/>
                  </a:lnTo>
                  <a:lnTo>
                    <a:pt x="4786" y="2522"/>
                  </a:lnTo>
                  <a:lnTo>
                    <a:pt x="4400" y="2278"/>
                  </a:lnTo>
                  <a:lnTo>
                    <a:pt x="3963" y="1804"/>
                  </a:lnTo>
                  <a:lnTo>
                    <a:pt x="3683" y="1348"/>
                  </a:lnTo>
                  <a:lnTo>
                    <a:pt x="3717" y="910"/>
                  </a:lnTo>
                  <a:lnTo>
                    <a:pt x="3788" y="544"/>
                  </a:lnTo>
                  <a:lnTo>
                    <a:pt x="3683" y="1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66">
              <a:extLst>
                <a:ext uri="{FF2B5EF4-FFF2-40B4-BE49-F238E27FC236}">
                  <a16:creationId xmlns:a16="http://schemas.microsoft.com/office/drawing/2014/main" id="{C6871589-3457-4DBD-8F24-8BE46077EA29}"/>
                </a:ext>
              </a:extLst>
            </p:cNvPr>
            <p:cNvSpPr/>
            <p:nvPr/>
          </p:nvSpPr>
          <p:spPr>
            <a:xfrm>
              <a:off x="1877147" y="3922329"/>
              <a:ext cx="139" cy="77"/>
            </a:xfrm>
            <a:custGeom>
              <a:avLst/>
              <a:gdLst/>
              <a:ahLst/>
              <a:cxnLst/>
              <a:rect l="l" t="t" r="r" b="b"/>
              <a:pathLst>
                <a:path w="9" h="5" extrusionOk="0">
                  <a:moveTo>
                    <a:pt x="9" y="4"/>
                  </a:moveTo>
                  <a:cubicBezTo>
                    <a:pt x="6" y="3"/>
                    <a:pt x="2" y="0"/>
                    <a:pt x="0" y="0"/>
                  </a:cubicBezTo>
                  <a:cubicBezTo>
                    <a:pt x="2" y="0"/>
                    <a:pt x="6" y="3"/>
                    <a:pt x="9" y="4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77;p66">
              <a:extLst>
                <a:ext uri="{FF2B5EF4-FFF2-40B4-BE49-F238E27FC236}">
                  <a16:creationId xmlns:a16="http://schemas.microsoft.com/office/drawing/2014/main" id="{0352D07B-2DB9-40D1-A44F-94B88D1AA8A4}"/>
                </a:ext>
              </a:extLst>
            </p:cNvPr>
            <p:cNvSpPr/>
            <p:nvPr/>
          </p:nvSpPr>
          <p:spPr>
            <a:xfrm>
              <a:off x="1805750" y="3917951"/>
              <a:ext cx="12746" cy="8893"/>
            </a:xfrm>
            <a:custGeom>
              <a:avLst/>
              <a:gdLst/>
              <a:ahLst/>
              <a:cxnLst/>
              <a:rect l="l" t="t" r="r" b="b"/>
              <a:pathLst>
                <a:path w="827" h="577" extrusionOk="0">
                  <a:moveTo>
                    <a:pt x="0" y="1"/>
                  </a:moveTo>
                  <a:cubicBezTo>
                    <a:pt x="280" y="187"/>
                    <a:pt x="560" y="370"/>
                    <a:pt x="827" y="577"/>
                  </a:cubicBezTo>
                  <a:cubicBezTo>
                    <a:pt x="562" y="370"/>
                    <a:pt x="280" y="18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78;p66">
              <a:extLst>
                <a:ext uri="{FF2B5EF4-FFF2-40B4-BE49-F238E27FC236}">
                  <a16:creationId xmlns:a16="http://schemas.microsoft.com/office/drawing/2014/main" id="{1761E22F-7D39-4D0A-B8E7-F833BB21E8B1}"/>
                </a:ext>
              </a:extLst>
            </p:cNvPr>
            <p:cNvSpPr/>
            <p:nvPr/>
          </p:nvSpPr>
          <p:spPr>
            <a:xfrm>
              <a:off x="1873524" y="4476416"/>
              <a:ext cx="5687" cy="6150"/>
            </a:xfrm>
            <a:custGeom>
              <a:avLst/>
              <a:gdLst/>
              <a:ahLst/>
              <a:cxnLst/>
              <a:rect l="l" t="t" r="r" b="b"/>
              <a:pathLst>
                <a:path w="369" h="39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278" y="20"/>
                    <a:pt x="185" y="33"/>
                    <a:pt x="103" y="72"/>
                  </a:cubicBezTo>
                  <a:cubicBezTo>
                    <a:pt x="0" y="118"/>
                    <a:pt x="0" y="277"/>
                    <a:pt x="103" y="326"/>
                  </a:cubicBezTo>
                  <a:cubicBezTo>
                    <a:pt x="184" y="363"/>
                    <a:pt x="276" y="380"/>
                    <a:pt x="363" y="399"/>
                  </a:cubicBezTo>
                  <a:cubicBezTo>
                    <a:pt x="364" y="267"/>
                    <a:pt x="364" y="132"/>
                    <a:pt x="369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66">
              <a:extLst>
                <a:ext uri="{FF2B5EF4-FFF2-40B4-BE49-F238E27FC236}">
                  <a16:creationId xmlns:a16="http://schemas.microsoft.com/office/drawing/2014/main" id="{5A9BF3B1-33D2-4283-A2E5-AFCB0516CD31}"/>
                </a:ext>
              </a:extLst>
            </p:cNvPr>
            <p:cNvSpPr/>
            <p:nvPr/>
          </p:nvSpPr>
          <p:spPr>
            <a:xfrm>
              <a:off x="1869486" y="4390593"/>
              <a:ext cx="478" cy="678"/>
            </a:xfrm>
            <a:custGeom>
              <a:avLst/>
              <a:gdLst/>
              <a:ahLst/>
              <a:cxnLst/>
              <a:rect l="l" t="t" r="r" b="b"/>
              <a:pathLst>
                <a:path w="31" h="44" extrusionOk="0">
                  <a:moveTo>
                    <a:pt x="21" y="0"/>
                  </a:moveTo>
                  <a:cubicBezTo>
                    <a:pt x="15" y="8"/>
                    <a:pt x="8" y="12"/>
                    <a:pt x="1" y="18"/>
                  </a:cubicBezTo>
                  <a:cubicBezTo>
                    <a:pt x="4" y="26"/>
                    <a:pt x="7" y="33"/>
                    <a:pt x="9" y="44"/>
                  </a:cubicBezTo>
                  <a:cubicBezTo>
                    <a:pt x="17" y="44"/>
                    <a:pt x="24" y="39"/>
                    <a:pt x="31" y="39"/>
                  </a:cubicBezTo>
                  <a:cubicBezTo>
                    <a:pt x="28" y="26"/>
                    <a:pt x="24" y="15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66">
              <a:extLst>
                <a:ext uri="{FF2B5EF4-FFF2-40B4-BE49-F238E27FC236}">
                  <a16:creationId xmlns:a16="http://schemas.microsoft.com/office/drawing/2014/main" id="{241A53CC-67CD-4245-A556-0D11BD3D8404}"/>
                </a:ext>
              </a:extLst>
            </p:cNvPr>
            <p:cNvSpPr/>
            <p:nvPr/>
          </p:nvSpPr>
          <p:spPr>
            <a:xfrm>
              <a:off x="1954508" y="4574662"/>
              <a:ext cx="370" cy="354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7" y="0"/>
                  </a:moveTo>
                  <a:cubicBezTo>
                    <a:pt x="11" y="7"/>
                    <a:pt x="5" y="16"/>
                    <a:pt x="1" y="23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66">
              <a:extLst>
                <a:ext uri="{FF2B5EF4-FFF2-40B4-BE49-F238E27FC236}">
                  <a16:creationId xmlns:a16="http://schemas.microsoft.com/office/drawing/2014/main" id="{EBD7EF11-7609-4A86-AE6B-DBEA4EEC2DD4}"/>
                </a:ext>
              </a:extLst>
            </p:cNvPr>
            <p:cNvSpPr/>
            <p:nvPr/>
          </p:nvSpPr>
          <p:spPr>
            <a:xfrm>
              <a:off x="1868083" y="4382810"/>
              <a:ext cx="4917" cy="7783"/>
            </a:xfrm>
            <a:custGeom>
              <a:avLst/>
              <a:gdLst/>
              <a:ahLst/>
              <a:cxnLst/>
              <a:rect l="l" t="t" r="r" b="b"/>
              <a:pathLst>
                <a:path w="319" h="505" extrusionOk="0">
                  <a:moveTo>
                    <a:pt x="110" y="0"/>
                  </a:moveTo>
                  <a:cubicBezTo>
                    <a:pt x="39" y="0"/>
                    <a:pt x="0" y="68"/>
                    <a:pt x="16" y="142"/>
                  </a:cubicBezTo>
                  <a:cubicBezTo>
                    <a:pt x="43" y="264"/>
                    <a:pt x="77" y="382"/>
                    <a:pt x="109" y="504"/>
                  </a:cubicBezTo>
                  <a:cubicBezTo>
                    <a:pt x="174" y="438"/>
                    <a:pt x="245" y="375"/>
                    <a:pt x="291" y="296"/>
                  </a:cubicBezTo>
                  <a:cubicBezTo>
                    <a:pt x="319" y="246"/>
                    <a:pt x="310" y="154"/>
                    <a:pt x="280" y="102"/>
                  </a:cubicBezTo>
                  <a:cubicBezTo>
                    <a:pt x="250" y="55"/>
                    <a:pt x="174" y="5"/>
                    <a:pt x="115" y="0"/>
                  </a:cubicBezTo>
                  <a:cubicBezTo>
                    <a:pt x="113" y="0"/>
                    <a:pt x="112" y="0"/>
                    <a:pt x="11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82;p66">
              <a:extLst>
                <a:ext uri="{FF2B5EF4-FFF2-40B4-BE49-F238E27FC236}">
                  <a16:creationId xmlns:a16="http://schemas.microsoft.com/office/drawing/2014/main" id="{EEA76D57-E947-48F1-98C1-A1C9B3C7CC41}"/>
                </a:ext>
              </a:extLst>
            </p:cNvPr>
            <p:cNvSpPr/>
            <p:nvPr/>
          </p:nvSpPr>
          <p:spPr>
            <a:xfrm>
              <a:off x="1928983" y="4555303"/>
              <a:ext cx="2589" cy="1141"/>
            </a:xfrm>
            <a:custGeom>
              <a:avLst/>
              <a:gdLst/>
              <a:ahLst/>
              <a:cxnLst/>
              <a:rect l="l" t="t" r="r" b="b"/>
              <a:pathLst>
                <a:path w="168" h="74" extrusionOk="0">
                  <a:moveTo>
                    <a:pt x="1" y="0"/>
                  </a:moveTo>
                  <a:cubicBezTo>
                    <a:pt x="36" y="49"/>
                    <a:pt x="58" y="74"/>
                    <a:pt x="82" y="74"/>
                  </a:cubicBezTo>
                  <a:cubicBezTo>
                    <a:pt x="105" y="74"/>
                    <a:pt x="129" y="50"/>
                    <a:pt x="167" y="2"/>
                  </a:cubicBezTo>
                  <a:cubicBezTo>
                    <a:pt x="111" y="0"/>
                    <a:pt x="58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83;p66">
              <a:extLst>
                <a:ext uri="{FF2B5EF4-FFF2-40B4-BE49-F238E27FC236}">
                  <a16:creationId xmlns:a16="http://schemas.microsoft.com/office/drawing/2014/main" id="{4C71B2DC-51F7-45EA-869A-BA01C5A1D8BD}"/>
                </a:ext>
              </a:extLst>
            </p:cNvPr>
            <p:cNvSpPr/>
            <p:nvPr/>
          </p:nvSpPr>
          <p:spPr>
            <a:xfrm>
              <a:off x="1928428" y="4554933"/>
              <a:ext cx="601" cy="385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11" y="0"/>
                  </a:moveTo>
                  <a:cubicBezTo>
                    <a:pt x="8" y="9"/>
                    <a:pt x="4" y="17"/>
                    <a:pt x="1" y="24"/>
                  </a:cubicBezTo>
                  <a:lnTo>
                    <a:pt x="38" y="24"/>
                  </a:lnTo>
                  <a:cubicBezTo>
                    <a:pt x="31" y="16"/>
                    <a:pt x="27" y="10"/>
                    <a:pt x="18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66">
              <a:extLst>
                <a:ext uri="{FF2B5EF4-FFF2-40B4-BE49-F238E27FC236}">
                  <a16:creationId xmlns:a16="http://schemas.microsoft.com/office/drawing/2014/main" id="{B905D674-0D73-4F9F-A2EE-D2746B09C741}"/>
                </a:ext>
              </a:extLst>
            </p:cNvPr>
            <p:cNvSpPr/>
            <p:nvPr/>
          </p:nvSpPr>
          <p:spPr>
            <a:xfrm>
              <a:off x="1861455" y="4369446"/>
              <a:ext cx="5656" cy="6612"/>
            </a:xfrm>
            <a:custGeom>
              <a:avLst/>
              <a:gdLst/>
              <a:ahLst/>
              <a:cxnLst/>
              <a:rect l="l" t="t" r="r" b="b"/>
              <a:pathLst>
                <a:path w="367" h="429" extrusionOk="0">
                  <a:moveTo>
                    <a:pt x="195" y="1"/>
                  </a:moveTo>
                  <a:cubicBezTo>
                    <a:pt x="144" y="37"/>
                    <a:pt x="66" y="64"/>
                    <a:pt x="50" y="113"/>
                  </a:cubicBezTo>
                  <a:cubicBezTo>
                    <a:pt x="1" y="248"/>
                    <a:pt x="64" y="355"/>
                    <a:pt x="221" y="421"/>
                  </a:cubicBezTo>
                  <a:cubicBezTo>
                    <a:pt x="229" y="426"/>
                    <a:pt x="240" y="429"/>
                    <a:pt x="252" y="429"/>
                  </a:cubicBezTo>
                  <a:cubicBezTo>
                    <a:pt x="273" y="429"/>
                    <a:pt x="296" y="422"/>
                    <a:pt x="312" y="413"/>
                  </a:cubicBezTo>
                  <a:cubicBezTo>
                    <a:pt x="337" y="398"/>
                    <a:pt x="367" y="362"/>
                    <a:pt x="364" y="336"/>
                  </a:cubicBezTo>
                  <a:cubicBezTo>
                    <a:pt x="354" y="203"/>
                    <a:pt x="317" y="8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85;p66">
              <a:extLst>
                <a:ext uri="{FF2B5EF4-FFF2-40B4-BE49-F238E27FC236}">
                  <a16:creationId xmlns:a16="http://schemas.microsoft.com/office/drawing/2014/main" id="{21024FE0-1477-4A3E-A9FF-DD7E96AA9401}"/>
                </a:ext>
              </a:extLst>
            </p:cNvPr>
            <p:cNvSpPr/>
            <p:nvPr/>
          </p:nvSpPr>
          <p:spPr>
            <a:xfrm>
              <a:off x="1850234" y="3943954"/>
              <a:ext cx="124703" cy="636197"/>
            </a:xfrm>
            <a:custGeom>
              <a:avLst/>
              <a:gdLst/>
              <a:ahLst/>
              <a:cxnLst/>
              <a:rect l="l" t="t" r="r" b="b"/>
              <a:pathLst>
                <a:path w="8091" h="41278" extrusionOk="0">
                  <a:moveTo>
                    <a:pt x="1494" y="31790"/>
                  </a:moveTo>
                  <a:lnTo>
                    <a:pt x="1494" y="31790"/>
                  </a:lnTo>
                  <a:cubicBezTo>
                    <a:pt x="1517" y="31797"/>
                    <a:pt x="1538" y="31807"/>
                    <a:pt x="1537" y="31807"/>
                  </a:cubicBezTo>
                  <a:cubicBezTo>
                    <a:pt x="1532" y="31827"/>
                    <a:pt x="1527" y="31835"/>
                    <a:pt x="1521" y="31835"/>
                  </a:cubicBezTo>
                  <a:cubicBezTo>
                    <a:pt x="1512" y="31835"/>
                    <a:pt x="1503" y="31818"/>
                    <a:pt x="1494" y="31790"/>
                  </a:cubicBezTo>
                  <a:close/>
                  <a:moveTo>
                    <a:pt x="1801" y="32442"/>
                  </a:moveTo>
                  <a:cubicBezTo>
                    <a:pt x="1816" y="32442"/>
                    <a:pt x="1827" y="32471"/>
                    <a:pt x="1832" y="32526"/>
                  </a:cubicBezTo>
                  <a:cubicBezTo>
                    <a:pt x="1834" y="32555"/>
                    <a:pt x="1815" y="32583"/>
                    <a:pt x="1805" y="32609"/>
                  </a:cubicBezTo>
                  <a:cubicBezTo>
                    <a:pt x="1789" y="32598"/>
                    <a:pt x="1762" y="32589"/>
                    <a:pt x="1761" y="32576"/>
                  </a:cubicBezTo>
                  <a:cubicBezTo>
                    <a:pt x="1754" y="32550"/>
                    <a:pt x="1754" y="32515"/>
                    <a:pt x="1764" y="32489"/>
                  </a:cubicBezTo>
                  <a:cubicBezTo>
                    <a:pt x="1777" y="32458"/>
                    <a:pt x="1790" y="32442"/>
                    <a:pt x="1801" y="32442"/>
                  </a:cubicBezTo>
                  <a:close/>
                  <a:moveTo>
                    <a:pt x="4068" y="36590"/>
                  </a:moveTo>
                  <a:cubicBezTo>
                    <a:pt x="4114" y="36604"/>
                    <a:pt x="4101" y="36619"/>
                    <a:pt x="4057" y="36634"/>
                  </a:cubicBezTo>
                  <a:cubicBezTo>
                    <a:pt x="4059" y="36620"/>
                    <a:pt x="4064" y="36606"/>
                    <a:pt x="4068" y="36590"/>
                  </a:cubicBezTo>
                  <a:close/>
                  <a:moveTo>
                    <a:pt x="4057" y="36634"/>
                  </a:moveTo>
                  <a:lnTo>
                    <a:pt x="4057" y="36634"/>
                  </a:lnTo>
                  <a:cubicBezTo>
                    <a:pt x="4054" y="36649"/>
                    <a:pt x="4049" y="36662"/>
                    <a:pt x="4045" y="36672"/>
                  </a:cubicBezTo>
                  <a:lnTo>
                    <a:pt x="3979" y="36700"/>
                  </a:lnTo>
                  <a:lnTo>
                    <a:pt x="4019" y="36649"/>
                  </a:lnTo>
                  <a:cubicBezTo>
                    <a:pt x="4041" y="36643"/>
                    <a:pt x="4042" y="36640"/>
                    <a:pt x="4057" y="36634"/>
                  </a:cubicBezTo>
                  <a:close/>
                  <a:moveTo>
                    <a:pt x="6830" y="37274"/>
                  </a:moveTo>
                  <a:cubicBezTo>
                    <a:pt x="6825" y="37287"/>
                    <a:pt x="6819" y="37297"/>
                    <a:pt x="6813" y="37309"/>
                  </a:cubicBezTo>
                  <a:cubicBezTo>
                    <a:pt x="6797" y="37312"/>
                    <a:pt x="6785" y="37321"/>
                    <a:pt x="6770" y="37324"/>
                  </a:cubicBezTo>
                  <a:lnTo>
                    <a:pt x="6770" y="37324"/>
                  </a:lnTo>
                  <a:cubicBezTo>
                    <a:pt x="6774" y="37308"/>
                    <a:pt x="6776" y="37290"/>
                    <a:pt x="6782" y="37276"/>
                  </a:cubicBezTo>
                  <a:cubicBezTo>
                    <a:pt x="6797" y="37276"/>
                    <a:pt x="6815" y="37276"/>
                    <a:pt x="6830" y="37274"/>
                  </a:cubicBezTo>
                  <a:close/>
                  <a:moveTo>
                    <a:pt x="4456" y="37600"/>
                  </a:moveTo>
                  <a:cubicBezTo>
                    <a:pt x="4513" y="37600"/>
                    <a:pt x="4570" y="37615"/>
                    <a:pt x="4625" y="37626"/>
                  </a:cubicBezTo>
                  <a:cubicBezTo>
                    <a:pt x="4631" y="37626"/>
                    <a:pt x="4623" y="37675"/>
                    <a:pt x="4623" y="37702"/>
                  </a:cubicBezTo>
                  <a:cubicBezTo>
                    <a:pt x="4565" y="37731"/>
                    <a:pt x="4506" y="37764"/>
                    <a:pt x="4443" y="37784"/>
                  </a:cubicBezTo>
                  <a:cubicBezTo>
                    <a:pt x="4440" y="37785"/>
                    <a:pt x="4436" y="37785"/>
                    <a:pt x="4433" y="37785"/>
                  </a:cubicBezTo>
                  <a:cubicBezTo>
                    <a:pt x="4408" y="37785"/>
                    <a:pt x="4372" y="37764"/>
                    <a:pt x="4359" y="37742"/>
                  </a:cubicBezTo>
                  <a:cubicBezTo>
                    <a:pt x="4311" y="37667"/>
                    <a:pt x="4338" y="37609"/>
                    <a:pt x="4425" y="37601"/>
                  </a:cubicBezTo>
                  <a:cubicBezTo>
                    <a:pt x="4436" y="37600"/>
                    <a:pt x="4446" y="37600"/>
                    <a:pt x="4456" y="37600"/>
                  </a:cubicBezTo>
                  <a:close/>
                  <a:moveTo>
                    <a:pt x="5357" y="38071"/>
                  </a:moveTo>
                  <a:lnTo>
                    <a:pt x="5357" y="38071"/>
                  </a:lnTo>
                  <a:cubicBezTo>
                    <a:pt x="5403" y="38101"/>
                    <a:pt x="5384" y="38117"/>
                    <a:pt x="5331" y="38125"/>
                  </a:cubicBezTo>
                  <a:cubicBezTo>
                    <a:pt x="5339" y="38105"/>
                    <a:pt x="5348" y="38089"/>
                    <a:pt x="5357" y="38071"/>
                  </a:cubicBezTo>
                  <a:close/>
                  <a:moveTo>
                    <a:pt x="5331" y="38125"/>
                  </a:moveTo>
                  <a:lnTo>
                    <a:pt x="5331" y="38125"/>
                  </a:lnTo>
                  <a:cubicBezTo>
                    <a:pt x="5325" y="38135"/>
                    <a:pt x="5319" y="38147"/>
                    <a:pt x="5314" y="38158"/>
                  </a:cubicBezTo>
                  <a:cubicBezTo>
                    <a:pt x="5296" y="38165"/>
                    <a:pt x="5283" y="38177"/>
                    <a:pt x="5268" y="38185"/>
                  </a:cubicBezTo>
                  <a:cubicBezTo>
                    <a:pt x="5273" y="38167"/>
                    <a:pt x="5285" y="38155"/>
                    <a:pt x="5289" y="38134"/>
                  </a:cubicBezTo>
                  <a:cubicBezTo>
                    <a:pt x="5311" y="38132"/>
                    <a:pt x="5315" y="38128"/>
                    <a:pt x="5331" y="38125"/>
                  </a:cubicBezTo>
                  <a:close/>
                  <a:moveTo>
                    <a:pt x="5268" y="38185"/>
                  </a:moveTo>
                  <a:lnTo>
                    <a:pt x="5268" y="38185"/>
                  </a:lnTo>
                  <a:cubicBezTo>
                    <a:pt x="5246" y="38257"/>
                    <a:pt x="5202" y="38306"/>
                    <a:pt x="5127" y="38328"/>
                  </a:cubicBezTo>
                  <a:cubicBezTo>
                    <a:pt x="5154" y="38260"/>
                    <a:pt x="5205" y="38217"/>
                    <a:pt x="5268" y="38185"/>
                  </a:cubicBezTo>
                  <a:close/>
                  <a:moveTo>
                    <a:pt x="4042" y="38356"/>
                  </a:moveTo>
                  <a:cubicBezTo>
                    <a:pt x="4044" y="38378"/>
                    <a:pt x="4058" y="38388"/>
                    <a:pt x="4064" y="38406"/>
                  </a:cubicBezTo>
                  <a:cubicBezTo>
                    <a:pt x="4048" y="38399"/>
                    <a:pt x="4036" y="38385"/>
                    <a:pt x="4016" y="38379"/>
                  </a:cubicBezTo>
                  <a:cubicBezTo>
                    <a:pt x="4008" y="38372"/>
                    <a:pt x="3999" y="38366"/>
                    <a:pt x="3990" y="38359"/>
                  </a:cubicBezTo>
                  <a:lnTo>
                    <a:pt x="3990" y="38359"/>
                  </a:lnTo>
                  <a:cubicBezTo>
                    <a:pt x="4007" y="38358"/>
                    <a:pt x="4024" y="38358"/>
                    <a:pt x="4042" y="38356"/>
                  </a:cubicBezTo>
                  <a:close/>
                  <a:moveTo>
                    <a:pt x="5127" y="38328"/>
                  </a:moveTo>
                  <a:lnTo>
                    <a:pt x="5127" y="38328"/>
                  </a:lnTo>
                  <a:cubicBezTo>
                    <a:pt x="5120" y="38345"/>
                    <a:pt x="5106" y="38352"/>
                    <a:pt x="5103" y="38372"/>
                  </a:cubicBezTo>
                  <a:lnTo>
                    <a:pt x="5054" y="38414"/>
                  </a:lnTo>
                  <a:lnTo>
                    <a:pt x="5054" y="38414"/>
                  </a:lnTo>
                  <a:lnTo>
                    <a:pt x="5077" y="38346"/>
                  </a:lnTo>
                  <a:cubicBezTo>
                    <a:pt x="5098" y="38346"/>
                    <a:pt x="5110" y="38332"/>
                    <a:pt x="5127" y="38328"/>
                  </a:cubicBezTo>
                  <a:close/>
                  <a:moveTo>
                    <a:pt x="6770" y="37326"/>
                  </a:moveTo>
                  <a:cubicBezTo>
                    <a:pt x="6753" y="37422"/>
                    <a:pt x="6745" y="37540"/>
                    <a:pt x="6694" y="37567"/>
                  </a:cubicBezTo>
                  <a:cubicBezTo>
                    <a:pt x="6338" y="37735"/>
                    <a:pt x="6347" y="38056"/>
                    <a:pt x="6315" y="38366"/>
                  </a:cubicBezTo>
                  <a:cubicBezTo>
                    <a:pt x="6311" y="38402"/>
                    <a:pt x="6308" y="38438"/>
                    <a:pt x="6294" y="38465"/>
                  </a:cubicBezTo>
                  <a:cubicBezTo>
                    <a:pt x="6282" y="38487"/>
                    <a:pt x="6246" y="38518"/>
                    <a:pt x="6231" y="38518"/>
                  </a:cubicBezTo>
                  <a:cubicBezTo>
                    <a:pt x="6230" y="38518"/>
                    <a:pt x="6229" y="38518"/>
                    <a:pt x="6228" y="38517"/>
                  </a:cubicBezTo>
                  <a:cubicBezTo>
                    <a:pt x="6199" y="38504"/>
                    <a:pt x="6160" y="38472"/>
                    <a:pt x="6159" y="38445"/>
                  </a:cubicBezTo>
                  <a:cubicBezTo>
                    <a:pt x="6153" y="38306"/>
                    <a:pt x="6144" y="38165"/>
                    <a:pt x="6163" y="38029"/>
                  </a:cubicBezTo>
                  <a:cubicBezTo>
                    <a:pt x="6215" y="37663"/>
                    <a:pt x="6416" y="37425"/>
                    <a:pt x="6770" y="37326"/>
                  </a:cubicBezTo>
                  <a:close/>
                  <a:moveTo>
                    <a:pt x="4064" y="38406"/>
                  </a:moveTo>
                  <a:lnTo>
                    <a:pt x="4064" y="38406"/>
                  </a:lnTo>
                  <a:cubicBezTo>
                    <a:pt x="4127" y="38435"/>
                    <a:pt x="4170" y="38480"/>
                    <a:pt x="4196" y="38544"/>
                  </a:cubicBezTo>
                  <a:cubicBezTo>
                    <a:pt x="4130" y="38518"/>
                    <a:pt x="4085" y="38474"/>
                    <a:pt x="4064" y="38406"/>
                  </a:cubicBezTo>
                  <a:close/>
                  <a:moveTo>
                    <a:pt x="4196" y="38544"/>
                  </a:moveTo>
                  <a:lnTo>
                    <a:pt x="4196" y="38544"/>
                  </a:lnTo>
                  <a:cubicBezTo>
                    <a:pt x="4213" y="38551"/>
                    <a:pt x="4223" y="38561"/>
                    <a:pt x="4243" y="38567"/>
                  </a:cubicBezTo>
                  <a:lnTo>
                    <a:pt x="4266" y="38616"/>
                  </a:lnTo>
                  <a:lnTo>
                    <a:pt x="4266" y="38616"/>
                  </a:lnTo>
                  <a:lnTo>
                    <a:pt x="4220" y="38590"/>
                  </a:lnTo>
                  <a:cubicBezTo>
                    <a:pt x="4216" y="38571"/>
                    <a:pt x="4203" y="38560"/>
                    <a:pt x="4196" y="38544"/>
                  </a:cubicBezTo>
                  <a:close/>
                  <a:moveTo>
                    <a:pt x="6939" y="38645"/>
                  </a:moveTo>
                  <a:cubicBezTo>
                    <a:pt x="6979" y="38645"/>
                    <a:pt x="7014" y="38666"/>
                    <a:pt x="7038" y="38706"/>
                  </a:cubicBezTo>
                  <a:cubicBezTo>
                    <a:pt x="7046" y="38721"/>
                    <a:pt x="7021" y="38768"/>
                    <a:pt x="7000" y="38788"/>
                  </a:cubicBezTo>
                  <a:cubicBezTo>
                    <a:pt x="6949" y="38831"/>
                    <a:pt x="6892" y="38867"/>
                    <a:pt x="6837" y="38907"/>
                  </a:cubicBezTo>
                  <a:cubicBezTo>
                    <a:pt x="6806" y="38901"/>
                    <a:pt x="6771" y="38904"/>
                    <a:pt x="6747" y="38893"/>
                  </a:cubicBezTo>
                  <a:cubicBezTo>
                    <a:pt x="6678" y="38858"/>
                    <a:pt x="6744" y="38732"/>
                    <a:pt x="6866" y="38666"/>
                  </a:cubicBezTo>
                  <a:cubicBezTo>
                    <a:pt x="6892" y="38652"/>
                    <a:pt x="6916" y="38645"/>
                    <a:pt x="6939" y="38645"/>
                  </a:cubicBezTo>
                  <a:close/>
                  <a:moveTo>
                    <a:pt x="4862" y="38873"/>
                  </a:moveTo>
                  <a:cubicBezTo>
                    <a:pt x="4869" y="38893"/>
                    <a:pt x="4876" y="38910"/>
                    <a:pt x="4883" y="38932"/>
                  </a:cubicBezTo>
                  <a:cubicBezTo>
                    <a:pt x="4860" y="38936"/>
                    <a:pt x="4836" y="38946"/>
                    <a:pt x="4814" y="38946"/>
                  </a:cubicBezTo>
                  <a:cubicBezTo>
                    <a:pt x="4813" y="38946"/>
                    <a:pt x="4811" y="38946"/>
                    <a:pt x="4810" y="38946"/>
                  </a:cubicBezTo>
                  <a:cubicBezTo>
                    <a:pt x="4798" y="38945"/>
                    <a:pt x="4796" y="38909"/>
                    <a:pt x="4788" y="38890"/>
                  </a:cubicBezTo>
                  <a:cubicBezTo>
                    <a:pt x="4813" y="38886"/>
                    <a:pt x="4837" y="38877"/>
                    <a:pt x="4862" y="38873"/>
                  </a:cubicBezTo>
                  <a:close/>
                  <a:moveTo>
                    <a:pt x="6047" y="39300"/>
                  </a:moveTo>
                  <a:cubicBezTo>
                    <a:pt x="6052" y="39300"/>
                    <a:pt x="6056" y="39301"/>
                    <a:pt x="6057" y="39303"/>
                  </a:cubicBezTo>
                  <a:cubicBezTo>
                    <a:pt x="6084" y="39338"/>
                    <a:pt x="6104" y="39381"/>
                    <a:pt x="6126" y="39418"/>
                  </a:cubicBezTo>
                  <a:cubicBezTo>
                    <a:pt x="6144" y="39419"/>
                    <a:pt x="6164" y="39421"/>
                    <a:pt x="6179" y="39431"/>
                  </a:cubicBezTo>
                  <a:cubicBezTo>
                    <a:pt x="6182" y="39447"/>
                    <a:pt x="6186" y="39463"/>
                    <a:pt x="6189" y="39481"/>
                  </a:cubicBezTo>
                  <a:cubicBezTo>
                    <a:pt x="6176" y="39474"/>
                    <a:pt x="6164" y="39467"/>
                    <a:pt x="6152" y="39461"/>
                  </a:cubicBezTo>
                  <a:cubicBezTo>
                    <a:pt x="6143" y="39447"/>
                    <a:pt x="6133" y="39432"/>
                    <a:pt x="6126" y="39419"/>
                  </a:cubicBezTo>
                  <a:cubicBezTo>
                    <a:pt x="6061" y="39411"/>
                    <a:pt x="5992" y="39417"/>
                    <a:pt x="5979" y="39319"/>
                  </a:cubicBezTo>
                  <a:cubicBezTo>
                    <a:pt x="5979" y="39317"/>
                    <a:pt x="6026" y="39300"/>
                    <a:pt x="6047" y="39300"/>
                  </a:cubicBezTo>
                  <a:close/>
                  <a:moveTo>
                    <a:pt x="6725" y="39417"/>
                  </a:moveTo>
                  <a:cubicBezTo>
                    <a:pt x="6735" y="39417"/>
                    <a:pt x="6746" y="39418"/>
                    <a:pt x="6757" y="39421"/>
                  </a:cubicBezTo>
                  <a:cubicBezTo>
                    <a:pt x="6786" y="39427"/>
                    <a:pt x="6817" y="39450"/>
                    <a:pt x="6836" y="39470"/>
                  </a:cubicBezTo>
                  <a:cubicBezTo>
                    <a:pt x="6889" y="39534"/>
                    <a:pt x="6870" y="39587"/>
                    <a:pt x="6789" y="39619"/>
                  </a:cubicBezTo>
                  <a:cubicBezTo>
                    <a:pt x="6735" y="39640"/>
                    <a:pt x="6679" y="39656"/>
                    <a:pt x="6627" y="39676"/>
                  </a:cubicBezTo>
                  <a:lnTo>
                    <a:pt x="6627" y="39676"/>
                  </a:lnTo>
                  <a:cubicBezTo>
                    <a:pt x="6625" y="39624"/>
                    <a:pt x="6619" y="39570"/>
                    <a:pt x="6625" y="39520"/>
                  </a:cubicBezTo>
                  <a:cubicBezTo>
                    <a:pt x="6632" y="39453"/>
                    <a:pt x="6669" y="39417"/>
                    <a:pt x="6725" y="39417"/>
                  </a:cubicBezTo>
                  <a:close/>
                  <a:moveTo>
                    <a:pt x="6189" y="39481"/>
                  </a:moveTo>
                  <a:lnTo>
                    <a:pt x="6189" y="39481"/>
                  </a:lnTo>
                  <a:cubicBezTo>
                    <a:pt x="6322" y="39550"/>
                    <a:pt x="6453" y="39620"/>
                    <a:pt x="6586" y="39692"/>
                  </a:cubicBezTo>
                  <a:cubicBezTo>
                    <a:pt x="6592" y="39689"/>
                    <a:pt x="6601" y="39686"/>
                    <a:pt x="6606" y="39684"/>
                  </a:cubicBezTo>
                  <a:cubicBezTo>
                    <a:pt x="6613" y="39682"/>
                    <a:pt x="6619" y="39678"/>
                    <a:pt x="6625" y="39677"/>
                  </a:cubicBezTo>
                  <a:lnTo>
                    <a:pt x="6625" y="39677"/>
                  </a:lnTo>
                  <a:cubicBezTo>
                    <a:pt x="6627" y="39689"/>
                    <a:pt x="6625" y="39699"/>
                    <a:pt x="6627" y="39712"/>
                  </a:cubicBezTo>
                  <a:cubicBezTo>
                    <a:pt x="6612" y="39705"/>
                    <a:pt x="6598" y="39698"/>
                    <a:pt x="6586" y="39692"/>
                  </a:cubicBezTo>
                  <a:cubicBezTo>
                    <a:pt x="6532" y="39712"/>
                    <a:pt x="6482" y="39735"/>
                    <a:pt x="6426" y="39750"/>
                  </a:cubicBezTo>
                  <a:cubicBezTo>
                    <a:pt x="6407" y="39754"/>
                    <a:pt x="6390" y="39756"/>
                    <a:pt x="6374" y="39756"/>
                  </a:cubicBezTo>
                  <a:cubicBezTo>
                    <a:pt x="6295" y="39756"/>
                    <a:pt x="6244" y="39703"/>
                    <a:pt x="6218" y="39619"/>
                  </a:cubicBezTo>
                  <a:cubicBezTo>
                    <a:pt x="6206" y="39576"/>
                    <a:pt x="6197" y="39527"/>
                    <a:pt x="6189" y="39481"/>
                  </a:cubicBezTo>
                  <a:close/>
                  <a:moveTo>
                    <a:pt x="1718" y="0"/>
                  </a:moveTo>
                  <a:cubicBezTo>
                    <a:pt x="1676" y="31"/>
                    <a:pt x="1570" y="44"/>
                    <a:pt x="1588" y="230"/>
                  </a:cubicBezTo>
                  <a:cubicBezTo>
                    <a:pt x="1611" y="484"/>
                    <a:pt x="1518" y="626"/>
                    <a:pt x="1215" y="719"/>
                  </a:cubicBezTo>
                  <a:cubicBezTo>
                    <a:pt x="1124" y="747"/>
                    <a:pt x="967" y="808"/>
                    <a:pt x="795" y="877"/>
                  </a:cubicBezTo>
                  <a:cubicBezTo>
                    <a:pt x="910" y="978"/>
                    <a:pt x="960" y="1105"/>
                    <a:pt x="980" y="1246"/>
                  </a:cubicBezTo>
                  <a:cubicBezTo>
                    <a:pt x="1003" y="1422"/>
                    <a:pt x="1002" y="1603"/>
                    <a:pt x="1042" y="1775"/>
                  </a:cubicBezTo>
                  <a:cubicBezTo>
                    <a:pt x="1121" y="2126"/>
                    <a:pt x="1180" y="2464"/>
                    <a:pt x="1072" y="2823"/>
                  </a:cubicBezTo>
                  <a:cubicBezTo>
                    <a:pt x="1036" y="2946"/>
                    <a:pt x="1070" y="3109"/>
                    <a:pt x="1111" y="3239"/>
                  </a:cubicBezTo>
                  <a:cubicBezTo>
                    <a:pt x="1337" y="3942"/>
                    <a:pt x="1280" y="4637"/>
                    <a:pt x="1095" y="5334"/>
                  </a:cubicBezTo>
                  <a:cubicBezTo>
                    <a:pt x="1070" y="5435"/>
                    <a:pt x="1045" y="5549"/>
                    <a:pt x="1068" y="5644"/>
                  </a:cubicBezTo>
                  <a:cubicBezTo>
                    <a:pt x="1322" y="6694"/>
                    <a:pt x="1182" y="7761"/>
                    <a:pt x="1223" y="8821"/>
                  </a:cubicBezTo>
                  <a:cubicBezTo>
                    <a:pt x="1233" y="9099"/>
                    <a:pt x="1180" y="9386"/>
                    <a:pt x="1132" y="9665"/>
                  </a:cubicBezTo>
                  <a:cubicBezTo>
                    <a:pt x="1073" y="10016"/>
                    <a:pt x="1003" y="10362"/>
                    <a:pt x="916" y="10706"/>
                  </a:cubicBezTo>
                  <a:cubicBezTo>
                    <a:pt x="860" y="10920"/>
                    <a:pt x="841" y="11118"/>
                    <a:pt x="921" y="11329"/>
                  </a:cubicBezTo>
                  <a:cubicBezTo>
                    <a:pt x="1042" y="11641"/>
                    <a:pt x="1023" y="11963"/>
                    <a:pt x="905" y="12266"/>
                  </a:cubicBezTo>
                  <a:cubicBezTo>
                    <a:pt x="781" y="12585"/>
                    <a:pt x="771" y="12895"/>
                    <a:pt x="898" y="13199"/>
                  </a:cubicBezTo>
                  <a:cubicBezTo>
                    <a:pt x="1066" y="13599"/>
                    <a:pt x="959" y="14043"/>
                    <a:pt x="1121" y="14450"/>
                  </a:cubicBezTo>
                  <a:cubicBezTo>
                    <a:pt x="1192" y="14631"/>
                    <a:pt x="1108" y="14869"/>
                    <a:pt x="1116" y="15082"/>
                  </a:cubicBezTo>
                  <a:cubicBezTo>
                    <a:pt x="1124" y="15257"/>
                    <a:pt x="1152" y="15436"/>
                    <a:pt x="1195" y="15602"/>
                  </a:cubicBezTo>
                  <a:cubicBezTo>
                    <a:pt x="1243" y="15782"/>
                    <a:pt x="1233" y="15945"/>
                    <a:pt x="1171" y="16119"/>
                  </a:cubicBezTo>
                  <a:cubicBezTo>
                    <a:pt x="1088" y="16353"/>
                    <a:pt x="1030" y="16595"/>
                    <a:pt x="974" y="16835"/>
                  </a:cubicBezTo>
                  <a:cubicBezTo>
                    <a:pt x="786" y="17629"/>
                    <a:pt x="604" y="18425"/>
                    <a:pt x="420" y="19221"/>
                  </a:cubicBezTo>
                  <a:cubicBezTo>
                    <a:pt x="389" y="19362"/>
                    <a:pt x="352" y="19495"/>
                    <a:pt x="237" y="19592"/>
                  </a:cubicBezTo>
                  <a:cubicBezTo>
                    <a:pt x="3" y="19788"/>
                    <a:pt x="0" y="20046"/>
                    <a:pt x="138" y="20265"/>
                  </a:cubicBezTo>
                  <a:cubicBezTo>
                    <a:pt x="370" y="20632"/>
                    <a:pt x="390" y="21075"/>
                    <a:pt x="621" y="21440"/>
                  </a:cubicBezTo>
                  <a:cubicBezTo>
                    <a:pt x="831" y="21770"/>
                    <a:pt x="815" y="22121"/>
                    <a:pt x="631" y="22453"/>
                  </a:cubicBezTo>
                  <a:cubicBezTo>
                    <a:pt x="521" y="22648"/>
                    <a:pt x="489" y="22839"/>
                    <a:pt x="519" y="23063"/>
                  </a:cubicBezTo>
                  <a:cubicBezTo>
                    <a:pt x="548" y="23271"/>
                    <a:pt x="532" y="23486"/>
                    <a:pt x="532" y="23701"/>
                  </a:cubicBezTo>
                  <a:cubicBezTo>
                    <a:pt x="532" y="23961"/>
                    <a:pt x="620" y="24188"/>
                    <a:pt x="772" y="24391"/>
                  </a:cubicBezTo>
                  <a:cubicBezTo>
                    <a:pt x="857" y="24506"/>
                    <a:pt x="949" y="24612"/>
                    <a:pt x="1036" y="24726"/>
                  </a:cubicBezTo>
                  <a:cubicBezTo>
                    <a:pt x="996" y="24724"/>
                    <a:pt x="959" y="24724"/>
                    <a:pt x="925" y="24724"/>
                  </a:cubicBezTo>
                  <a:cubicBezTo>
                    <a:pt x="637" y="24724"/>
                    <a:pt x="577" y="24782"/>
                    <a:pt x="507" y="25050"/>
                  </a:cubicBezTo>
                  <a:cubicBezTo>
                    <a:pt x="479" y="25149"/>
                    <a:pt x="436" y="25255"/>
                    <a:pt x="449" y="25351"/>
                  </a:cubicBezTo>
                  <a:cubicBezTo>
                    <a:pt x="494" y="25694"/>
                    <a:pt x="560" y="26033"/>
                    <a:pt x="620" y="26375"/>
                  </a:cubicBezTo>
                  <a:cubicBezTo>
                    <a:pt x="634" y="26450"/>
                    <a:pt x="754" y="26503"/>
                    <a:pt x="856" y="26503"/>
                  </a:cubicBezTo>
                  <a:cubicBezTo>
                    <a:pt x="903" y="26503"/>
                    <a:pt x="946" y="26492"/>
                    <a:pt x="973" y="26468"/>
                  </a:cubicBezTo>
                  <a:cubicBezTo>
                    <a:pt x="1106" y="26349"/>
                    <a:pt x="1218" y="26207"/>
                    <a:pt x="1214" y="26030"/>
                  </a:cubicBezTo>
                  <a:cubicBezTo>
                    <a:pt x="1204" y="25786"/>
                    <a:pt x="1217" y="25551"/>
                    <a:pt x="1250" y="25310"/>
                  </a:cubicBezTo>
                  <a:cubicBezTo>
                    <a:pt x="1279" y="25093"/>
                    <a:pt x="1168" y="24907"/>
                    <a:pt x="1046" y="24736"/>
                  </a:cubicBezTo>
                  <a:lnTo>
                    <a:pt x="1046" y="24736"/>
                  </a:lnTo>
                  <a:cubicBezTo>
                    <a:pt x="1093" y="24750"/>
                    <a:pt x="1138" y="24756"/>
                    <a:pt x="1182" y="24756"/>
                  </a:cubicBezTo>
                  <a:cubicBezTo>
                    <a:pt x="1309" y="24756"/>
                    <a:pt x="1425" y="24705"/>
                    <a:pt x="1545" y="24643"/>
                  </a:cubicBezTo>
                  <a:cubicBezTo>
                    <a:pt x="1584" y="24622"/>
                    <a:pt x="1614" y="24612"/>
                    <a:pt x="1638" y="24612"/>
                  </a:cubicBezTo>
                  <a:cubicBezTo>
                    <a:pt x="1689" y="24612"/>
                    <a:pt x="1712" y="24663"/>
                    <a:pt x="1739" y="24779"/>
                  </a:cubicBezTo>
                  <a:cubicBezTo>
                    <a:pt x="1762" y="24879"/>
                    <a:pt x="1827" y="24978"/>
                    <a:pt x="1824" y="25076"/>
                  </a:cubicBezTo>
                  <a:cubicBezTo>
                    <a:pt x="1798" y="25528"/>
                    <a:pt x="1709" y="25983"/>
                    <a:pt x="1733" y="26432"/>
                  </a:cubicBezTo>
                  <a:cubicBezTo>
                    <a:pt x="1756" y="26888"/>
                    <a:pt x="1696" y="27332"/>
                    <a:pt x="1626" y="27776"/>
                  </a:cubicBezTo>
                  <a:cubicBezTo>
                    <a:pt x="1603" y="27919"/>
                    <a:pt x="1588" y="28058"/>
                    <a:pt x="1666" y="28184"/>
                  </a:cubicBezTo>
                  <a:cubicBezTo>
                    <a:pt x="1917" y="28591"/>
                    <a:pt x="1832" y="28989"/>
                    <a:pt x="1642" y="29385"/>
                  </a:cubicBezTo>
                  <a:cubicBezTo>
                    <a:pt x="1614" y="29445"/>
                    <a:pt x="1581" y="29476"/>
                    <a:pt x="1536" y="29476"/>
                  </a:cubicBezTo>
                  <a:cubicBezTo>
                    <a:pt x="1518" y="29476"/>
                    <a:pt x="1499" y="29471"/>
                    <a:pt x="1477" y="29461"/>
                  </a:cubicBezTo>
                  <a:cubicBezTo>
                    <a:pt x="1446" y="29447"/>
                    <a:pt x="1409" y="29427"/>
                    <a:pt x="1398" y="29399"/>
                  </a:cubicBezTo>
                  <a:cubicBezTo>
                    <a:pt x="1350" y="29276"/>
                    <a:pt x="1309" y="29154"/>
                    <a:pt x="1267" y="29031"/>
                  </a:cubicBezTo>
                  <a:cubicBezTo>
                    <a:pt x="1260" y="29030"/>
                    <a:pt x="1252" y="29030"/>
                    <a:pt x="1245" y="29030"/>
                  </a:cubicBezTo>
                  <a:cubicBezTo>
                    <a:pt x="940" y="29030"/>
                    <a:pt x="699" y="29202"/>
                    <a:pt x="643" y="29463"/>
                  </a:cubicBezTo>
                  <a:cubicBezTo>
                    <a:pt x="565" y="29820"/>
                    <a:pt x="370" y="30095"/>
                    <a:pt x="225" y="30408"/>
                  </a:cubicBezTo>
                  <a:cubicBezTo>
                    <a:pt x="205" y="30451"/>
                    <a:pt x="248" y="30546"/>
                    <a:pt x="291" y="30590"/>
                  </a:cubicBezTo>
                  <a:cubicBezTo>
                    <a:pt x="325" y="30623"/>
                    <a:pt x="388" y="30650"/>
                    <a:pt x="437" y="30650"/>
                  </a:cubicBezTo>
                  <a:cubicBezTo>
                    <a:pt x="449" y="30650"/>
                    <a:pt x="460" y="30648"/>
                    <a:pt x="469" y="30645"/>
                  </a:cubicBezTo>
                  <a:cubicBezTo>
                    <a:pt x="561" y="30614"/>
                    <a:pt x="645" y="30496"/>
                    <a:pt x="727" y="30496"/>
                  </a:cubicBezTo>
                  <a:cubicBezTo>
                    <a:pt x="728" y="30496"/>
                    <a:pt x="729" y="30496"/>
                    <a:pt x="730" y="30496"/>
                  </a:cubicBezTo>
                  <a:cubicBezTo>
                    <a:pt x="936" y="30506"/>
                    <a:pt x="1138" y="30557"/>
                    <a:pt x="1339" y="30608"/>
                  </a:cubicBezTo>
                  <a:cubicBezTo>
                    <a:pt x="1454" y="30636"/>
                    <a:pt x="1555" y="30821"/>
                    <a:pt x="1527" y="30946"/>
                  </a:cubicBezTo>
                  <a:cubicBezTo>
                    <a:pt x="1465" y="31213"/>
                    <a:pt x="1401" y="31477"/>
                    <a:pt x="1451" y="31756"/>
                  </a:cubicBezTo>
                  <a:lnTo>
                    <a:pt x="1479" y="31750"/>
                  </a:lnTo>
                  <a:cubicBezTo>
                    <a:pt x="1484" y="31771"/>
                    <a:pt x="1488" y="31777"/>
                    <a:pt x="1494" y="31790"/>
                  </a:cubicBezTo>
                  <a:cubicBezTo>
                    <a:pt x="1479" y="31786"/>
                    <a:pt x="1465" y="31780"/>
                    <a:pt x="1454" y="31777"/>
                  </a:cubicBezTo>
                  <a:cubicBezTo>
                    <a:pt x="1452" y="31770"/>
                    <a:pt x="1452" y="31763"/>
                    <a:pt x="1451" y="31756"/>
                  </a:cubicBezTo>
                  <a:cubicBezTo>
                    <a:pt x="1257" y="31787"/>
                    <a:pt x="1068" y="31822"/>
                    <a:pt x="913" y="31969"/>
                  </a:cubicBezTo>
                  <a:cubicBezTo>
                    <a:pt x="802" y="32070"/>
                    <a:pt x="733" y="32179"/>
                    <a:pt x="759" y="32325"/>
                  </a:cubicBezTo>
                  <a:cubicBezTo>
                    <a:pt x="783" y="32460"/>
                    <a:pt x="814" y="32596"/>
                    <a:pt x="865" y="32723"/>
                  </a:cubicBezTo>
                  <a:cubicBezTo>
                    <a:pt x="903" y="32813"/>
                    <a:pt x="1017" y="32888"/>
                    <a:pt x="1027" y="32978"/>
                  </a:cubicBezTo>
                  <a:cubicBezTo>
                    <a:pt x="1042" y="33112"/>
                    <a:pt x="1000" y="33252"/>
                    <a:pt x="1099" y="33366"/>
                  </a:cubicBezTo>
                  <a:cubicBezTo>
                    <a:pt x="1136" y="33411"/>
                    <a:pt x="1187" y="33443"/>
                    <a:pt x="1235" y="33479"/>
                  </a:cubicBezTo>
                  <a:lnTo>
                    <a:pt x="1235" y="33475"/>
                  </a:lnTo>
                  <a:lnTo>
                    <a:pt x="1279" y="33456"/>
                  </a:lnTo>
                  <a:lnTo>
                    <a:pt x="1279" y="33456"/>
                  </a:lnTo>
                  <a:lnTo>
                    <a:pt x="1257" y="33495"/>
                  </a:lnTo>
                  <a:cubicBezTo>
                    <a:pt x="1250" y="33489"/>
                    <a:pt x="1243" y="33482"/>
                    <a:pt x="1235" y="33479"/>
                  </a:cubicBezTo>
                  <a:cubicBezTo>
                    <a:pt x="1230" y="33575"/>
                    <a:pt x="1231" y="33675"/>
                    <a:pt x="1215" y="33773"/>
                  </a:cubicBezTo>
                  <a:cubicBezTo>
                    <a:pt x="1165" y="34076"/>
                    <a:pt x="1165" y="34073"/>
                    <a:pt x="1422" y="34226"/>
                  </a:cubicBezTo>
                  <a:cubicBezTo>
                    <a:pt x="1581" y="34324"/>
                    <a:pt x="1735" y="34429"/>
                    <a:pt x="1891" y="34532"/>
                  </a:cubicBezTo>
                  <a:lnTo>
                    <a:pt x="1891" y="34557"/>
                  </a:lnTo>
                  <a:cubicBezTo>
                    <a:pt x="1897" y="34555"/>
                    <a:pt x="1903" y="34554"/>
                    <a:pt x="1907" y="34554"/>
                  </a:cubicBezTo>
                  <a:cubicBezTo>
                    <a:pt x="2042" y="34777"/>
                    <a:pt x="2043" y="34812"/>
                    <a:pt x="1911" y="34963"/>
                  </a:cubicBezTo>
                  <a:cubicBezTo>
                    <a:pt x="1903" y="34960"/>
                    <a:pt x="1896" y="34958"/>
                    <a:pt x="1886" y="34957"/>
                  </a:cubicBezTo>
                  <a:cubicBezTo>
                    <a:pt x="1886" y="34971"/>
                    <a:pt x="1886" y="34981"/>
                    <a:pt x="1884" y="34994"/>
                  </a:cubicBezTo>
                  <a:lnTo>
                    <a:pt x="1917" y="34965"/>
                  </a:lnTo>
                  <a:lnTo>
                    <a:pt x="1917" y="34965"/>
                  </a:lnTo>
                  <a:cubicBezTo>
                    <a:pt x="1913" y="35308"/>
                    <a:pt x="2036" y="35647"/>
                    <a:pt x="1933" y="35997"/>
                  </a:cubicBezTo>
                  <a:cubicBezTo>
                    <a:pt x="1890" y="36141"/>
                    <a:pt x="2012" y="36248"/>
                    <a:pt x="2175" y="36250"/>
                  </a:cubicBezTo>
                  <a:cubicBezTo>
                    <a:pt x="2179" y="36250"/>
                    <a:pt x="2183" y="36250"/>
                    <a:pt x="2187" y="36250"/>
                  </a:cubicBezTo>
                  <a:cubicBezTo>
                    <a:pt x="2334" y="36250"/>
                    <a:pt x="2413" y="36166"/>
                    <a:pt x="2428" y="35991"/>
                  </a:cubicBezTo>
                  <a:cubicBezTo>
                    <a:pt x="2452" y="35732"/>
                    <a:pt x="2437" y="35465"/>
                    <a:pt x="2544" y="35221"/>
                  </a:cubicBezTo>
                  <a:cubicBezTo>
                    <a:pt x="2541" y="35217"/>
                    <a:pt x="2538" y="35209"/>
                    <a:pt x="2534" y="35207"/>
                  </a:cubicBezTo>
                  <a:lnTo>
                    <a:pt x="2495" y="35143"/>
                  </a:lnTo>
                  <a:lnTo>
                    <a:pt x="2495" y="35143"/>
                  </a:lnTo>
                  <a:lnTo>
                    <a:pt x="2560" y="35179"/>
                  </a:lnTo>
                  <a:cubicBezTo>
                    <a:pt x="2553" y="35192"/>
                    <a:pt x="2550" y="35207"/>
                    <a:pt x="2544" y="35221"/>
                  </a:cubicBezTo>
                  <a:cubicBezTo>
                    <a:pt x="2643" y="35318"/>
                    <a:pt x="2706" y="35438"/>
                    <a:pt x="2706" y="35577"/>
                  </a:cubicBezTo>
                  <a:cubicBezTo>
                    <a:pt x="2706" y="35730"/>
                    <a:pt x="2759" y="35854"/>
                    <a:pt x="2854" y="35960"/>
                  </a:cubicBezTo>
                  <a:cubicBezTo>
                    <a:pt x="2959" y="36076"/>
                    <a:pt x="3012" y="36187"/>
                    <a:pt x="2900" y="36329"/>
                  </a:cubicBezTo>
                  <a:cubicBezTo>
                    <a:pt x="2811" y="36441"/>
                    <a:pt x="2732" y="36555"/>
                    <a:pt x="2571" y="36555"/>
                  </a:cubicBezTo>
                  <a:cubicBezTo>
                    <a:pt x="2517" y="36555"/>
                    <a:pt x="2460" y="36539"/>
                    <a:pt x="2407" y="36539"/>
                  </a:cubicBezTo>
                  <a:cubicBezTo>
                    <a:pt x="2392" y="36539"/>
                    <a:pt x="2378" y="36540"/>
                    <a:pt x="2363" y="36544"/>
                  </a:cubicBezTo>
                  <a:cubicBezTo>
                    <a:pt x="2305" y="36560"/>
                    <a:pt x="2241" y="36614"/>
                    <a:pt x="2213" y="36667"/>
                  </a:cubicBezTo>
                  <a:cubicBezTo>
                    <a:pt x="2175" y="36738"/>
                    <a:pt x="2211" y="36809"/>
                    <a:pt x="2284" y="36832"/>
                  </a:cubicBezTo>
                  <a:cubicBezTo>
                    <a:pt x="2381" y="36868"/>
                    <a:pt x="2484" y="36914"/>
                    <a:pt x="2586" y="36917"/>
                  </a:cubicBezTo>
                  <a:cubicBezTo>
                    <a:pt x="2932" y="36936"/>
                    <a:pt x="3018" y="37223"/>
                    <a:pt x="3160" y="37452"/>
                  </a:cubicBezTo>
                  <a:cubicBezTo>
                    <a:pt x="3084" y="37655"/>
                    <a:pt x="3177" y="37777"/>
                    <a:pt x="3341" y="37886"/>
                  </a:cubicBezTo>
                  <a:cubicBezTo>
                    <a:pt x="3562" y="38034"/>
                    <a:pt x="3771" y="38200"/>
                    <a:pt x="3986" y="38358"/>
                  </a:cubicBezTo>
                  <a:lnTo>
                    <a:pt x="3986" y="38358"/>
                  </a:lnTo>
                  <a:cubicBezTo>
                    <a:pt x="3925" y="38365"/>
                    <a:pt x="3865" y="38368"/>
                    <a:pt x="3806" y="38368"/>
                  </a:cubicBezTo>
                  <a:cubicBezTo>
                    <a:pt x="3571" y="38368"/>
                    <a:pt x="3346" y="38312"/>
                    <a:pt x="3137" y="38177"/>
                  </a:cubicBezTo>
                  <a:cubicBezTo>
                    <a:pt x="3081" y="38142"/>
                    <a:pt x="3005" y="38135"/>
                    <a:pt x="2937" y="38129"/>
                  </a:cubicBezTo>
                  <a:cubicBezTo>
                    <a:pt x="2937" y="38129"/>
                    <a:pt x="2936" y="38129"/>
                    <a:pt x="2935" y="38129"/>
                  </a:cubicBezTo>
                  <a:cubicBezTo>
                    <a:pt x="2909" y="38129"/>
                    <a:pt x="2860" y="38175"/>
                    <a:pt x="2861" y="38194"/>
                  </a:cubicBezTo>
                  <a:cubicBezTo>
                    <a:pt x="2868" y="38259"/>
                    <a:pt x="2876" y="38350"/>
                    <a:pt x="2919" y="38379"/>
                  </a:cubicBezTo>
                  <a:cubicBezTo>
                    <a:pt x="3348" y="38679"/>
                    <a:pt x="3784" y="38959"/>
                    <a:pt x="4138" y="39355"/>
                  </a:cubicBezTo>
                  <a:cubicBezTo>
                    <a:pt x="4270" y="39500"/>
                    <a:pt x="4493" y="39576"/>
                    <a:pt x="4688" y="39642"/>
                  </a:cubicBezTo>
                  <a:cubicBezTo>
                    <a:pt x="4732" y="39656"/>
                    <a:pt x="4779" y="39661"/>
                    <a:pt x="4828" y="39661"/>
                  </a:cubicBezTo>
                  <a:cubicBezTo>
                    <a:pt x="4914" y="39661"/>
                    <a:pt x="5004" y="39646"/>
                    <a:pt x="5091" y="39643"/>
                  </a:cubicBezTo>
                  <a:cubicBezTo>
                    <a:pt x="5128" y="39564"/>
                    <a:pt x="5163" y="39483"/>
                    <a:pt x="5203" y="39407"/>
                  </a:cubicBezTo>
                  <a:cubicBezTo>
                    <a:pt x="5214" y="39380"/>
                    <a:pt x="5249" y="39351"/>
                    <a:pt x="5273" y="39351"/>
                  </a:cubicBezTo>
                  <a:cubicBezTo>
                    <a:pt x="5274" y="39351"/>
                    <a:pt x="5274" y="39351"/>
                    <a:pt x="5275" y="39351"/>
                  </a:cubicBezTo>
                  <a:cubicBezTo>
                    <a:pt x="5357" y="39355"/>
                    <a:pt x="5364" y="39399"/>
                    <a:pt x="5332" y="39483"/>
                  </a:cubicBezTo>
                  <a:cubicBezTo>
                    <a:pt x="5312" y="39533"/>
                    <a:pt x="5321" y="39593"/>
                    <a:pt x="5321" y="39649"/>
                  </a:cubicBezTo>
                  <a:cubicBezTo>
                    <a:pt x="5380" y="39669"/>
                    <a:pt x="5441" y="39692"/>
                    <a:pt x="5502" y="39708"/>
                  </a:cubicBezTo>
                  <a:cubicBezTo>
                    <a:pt x="5727" y="39762"/>
                    <a:pt x="5892" y="39857"/>
                    <a:pt x="5827" y="40131"/>
                  </a:cubicBezTo>
                  <a:cubicBezTo>
                    <a:pt x="5807" y="40212"/>
                    <a:pt x="5843" y="40272"/>
                    <a:pt x="5925" y="40291"/>
                  </a:cubicBezTo>
                  <a:cubicBezTo>
                    <a:pt x="6186" y="40351"/>
                    <a:pt x="6334" y="40517"/>
                    <a:pt x="6434" y="40757"/>
                  </a:cubicBezTo>
                  <a:cubicBezTo>
                    <a:pt x="6495" y="40893"/>
                    <a:pt x="6647" y="40918"/>
                    <a:pt x="6786" y="40925"/>
                  </a:cubicBezTo>
                  <a:cubicBezTo>
                    <a:pt x="6911" y="40771"/>
                    <a:pt x="6992" y="40583"/>
                    <a:pt x="7186" y="40496"/>
                  </a:cubicBezTo>
                  <a:cubicBezTo>
                    <a:pt x="7213" y="40484"/>
                    <a:pt x="7238" y="40478"/>
                    <a:pt x="7262" y="40478"/>
                  </a:cubicBezTo>
                  <a:cubicBezTo>
                    <a:pt x="7308" y="40478"/>
                    <a:pt x="7345" y="40501"/>
                    <a:pt x="7364" y="40549"/>
                  </a:cubicBezTo>
                  <a:cubicBezTo>
                    <a:pt x="7387" y="40610"/>
                    <a:pt x="7387" y="40684"/>
                    <a:pt x="7381" y="40753"/>
                  </a:cubicBezTo>
                  <a:cubicBezTo>
                    <a:pt x="7371" y="40890"/>
                    <a:pt x="7345" y="41042"/>
                    <a:pt x="7477" y="41129"/>
                  </a:cubicBezTo>
                  <a:cubicBezTo>
                    <a:pt x="7588" y="41202"/>
                    <a:pt x="7726" y="41250"/>
                    <a:pt x="7859" y="41273"/>
                  </a:cubicBezTo>
                  <a:cubicBezTo>
                    <a:pt x="7872" y="41276"/>
                    <a:pt x="7885" y="41278"/>
                    <a:pt x="7898" y="41278"/>
                  </a:cubicBezTo>
                  <a:cubicBezTo>
                    <a:pt x="7929" y="41278"/>
                    <a:pt x="7960" y="41271"/>
                    <a:pt x="7991" y="41265"/>
                  </a:cubicBezTo>
                  <a:cubicBezTo>
                    <a:pt x="8072" y="40839"/>
                    <a:pt x="8090" y="40230"/>
                    <a:pt x="7874" y="39346"/>
                  </a:cubicBezTo>
                  <a:cubicBezTo>
                    <a:pt x="7631" y="38362"/>
                    <a:pt x="7628" y="37726"/>
                    <a:pt x="7535" y="37327"/>
                  </a:cubicBezTo>
                  <a:cubicBezTo>
                    <a:pt x="7437" y="37294"/>
                    <a:pt x="7330" y="37270"/>
                    <a:pt x="7201" y="37263"/>
                  </a:cubicBezTo>
                  <a:cubicBezTo>
                    <a:pt x="7178" y="37262"/>
                    <a:pt x="7155" y="37262"/>
                    <a:pt x="7132" y="37262"/>
                  </a:cubicBezTo>
                  <a:cubicBezTo>
                    <a:pt x="7032" y="37262"/>
                    <a:pt x="6932" y="37268"/>
                    <a:pt x="6832" y="37274"/>
                  </a:cubicBezTo>
                  <a:lnTo>
                    <a:pt x="6832" y="37274"/>
                  </a:lnTo>
                  <a:cubicBezTo>
                    <a:pt x="6902" y="37121"/>
                    <a:pt x="6975" y="36975"/>
                    <a:pt x="7148" y="36975"/>
                  </a:cubicBezTo>
                  <a:cubicBezTo>
                    <a:pt x="7185" y="36975"/>
                    <a:pt x="7226" y="36982"/>
                    <a:pt x="7272" y="36996"/>
                  </a:cubicBezTo>
                  <a:cubicBezTo>
                    <a:pt x="7299" y="37005"/>
                    <a:pt x="7328" y="37015"/>
                    <a:pt x="7354" y="37015"/>
                  </a:cubicBezTo>
                  <a:cubicBezTo>
                    <a:pt x="7362" y="37015"/>
                    <a:pt x="7370" y="37014"/>
                    <a:pt x="7377" y="37012"/>
                  </a:cubicBezTo>
                  <a:cubicBezTo>
                    <a:pt x="7384" y="37010"/>
                    <a:pt x="7391" y="37007"/>
                    <a:pt x="7400" y="37005"/>
                  </a:cubicBezTo>
                  <a:cubicBezTo>
                    <a:pt x="7269" y="36831"/>
                    <a:pt x="7046" y="36746"/>
                    <a:pt x="6616" y="36723"/>
                  </a:cubicBezTo>
                  <a:cubicBezTo>
                    <a:pt x="5355" y="36653"/>
                    <a:pt x="4516" y="36550"/>
                    <a:pt x="4516" y="36550"/>
                  </a:cubicBezTo>
                  <a:lnTo>
                    <a:pt x="4061" y="35673"/>
                  </a:lnTo>
                  <a:lnTo>
                    <a:pt x="3991" y="35149"/>
                  </a:lnTo>
                  <a:lnTo>
                    <a:pt x="3395" y="35393"/>
                  </a:lnTo>
                  <a:lnTo>
                    <a:pt x="2906" y="34657"/>
                  </a:lnTo>
                  <a:lnTo>
                    <a:pt x="2870" y="33958"/>
                  </a:lnTo>
                  <a:lnTo>
                    <a:pt x="2939" y="33328"/>
                  </a:lnTo>
                  <a:lnTo>
                    <a:pt x="3359" y="32872"/>
                  </a:lnTo>
                  <a:lnTo>
                    <a:pt x="3395" y="31964"/>
                  </a:lnTo>
                  <a:lnTo>
                    <a:pt x="3290" y="31437"/>
                  </a:lnTo>
                  <a:lnTo>
                    <a:pt x="3465" y="31018"/>
                  </a:lnTo>
                  <a:lnTo>
                    <a:pt x="3431" y="30422"/>
                  </a:lnTo>
                  <a:lnTo>
                    <a:pt x="3325" y="29409"/>
                  </a:lnTo>
                  <a:cubicBezTo>
                    <a:pt x="3325" y="29409"/>
                    <a:pt x="3359" y="29058"/>
                    <a:pt x="3431" y="28814"/>
                  </a:cubicBezTo>
                  <a:cubicBezTo>
                    <a:pt x="3501" y="28570"/>
                    <a:pt x="3465" y="28184"/>
                    <a:pt x="3187" y="28184"/>
                  </a:cubicBezTo>
                  <a:cubicBezTo>
                    <a:pt x="2907" y="28184"/>
                    <a:pt x="2837" y="28043"/>
                    <a:pt x="2837" y="28043"/>
                  </a:cubicBezTo>
                  <a:cubicBezTo>
                    <a:pt x="2837" y="28043"/>
                    <a:pt x="3257" y="27974"/>
                    <a:pt x="3257" y="27659"/>
                  </a:cubicBezTo>
                  <a:cubicBezTo>
                    <a:pt x="3257" y="27345"/>
                    <a:pt x="2871" y="27309"/>
                    <a:pt x="2871" y="27309"/>
                  </a:cubicBezTo>
                  <a:cubicBezTo>
                    <a:pt x="2871" y="27309"/>
                    <a:pt x="2592" y="26679"/>
                    <a:pt x="2662" y="26296"/>
                  </a:cubicBezTo>
                  <a:cubicBezTo>
                    <a:pt x="2662" y="26296"/>
                    <a:pt x="2276" y="25559"/>
                    <a:pt x="2276" y="25244"/>
                  </a:cubicBezTo>
                  <a:cubicBezTo>
                    <a:pt x="2276" y="24928"/>
                    <a:pt x="2592" y="24790"/>
                    <a:pt x="2379" y="24545"/>
                  </a:cubicBezTo>
                  <a:cubicBezTo>
                    <a:pt x="2170" y="24298"/>
                    <a:pt x="2134" y="23774"/>
                    <a:pt x="2170" y="23213"/>
                  </a:cubicBezTo>
                  <a:cubicBezTo>
                    <a:pt x="2206" y="22654"/>
                    <a:pt x="2099" y="22515"/>
                    <a:pt x="2170" y="22058"/>
                  </a:cubicBezTo>
                  <a:lnTo>
                    <a:pt x="2362" y="21919"/>
                  </a:lnTo>
                  <a:lnTo>
                    <a:pt x="2379" y="21517"/>
                  </a:lnTo>
                  <a:lnTo>
                    <a:pt x="2449" y="21395"/>
                  </a:lnTo>
                  <a:lnTo>
                    <a:pt x="2607" y="21306"/>
                  </a:lnTo>
                  <a:lnTo>
                    <a:pt x="2731" y="21183"/>
                  </a:lnTo>
                  <a:lnTo>
                    <a:pt x="2240" y="20134"/>
                  </a:lnTo>
                  <a:lnTo>
                    <a:pt x="2327" y="19660"/>
                  </a:lnTo>
                  <a:lnTo>
                    <a:pt x="2310" y="18943"/>
                  </a:lnTo>
                  <a:lnTo>
                    <a:pt x="2468" y="18541"/>
                  </a:lnTo>
                  <a:lnTo>
                    <a:pt x="2659" y="18349"/>
                  </a:lnTo>
                  <a:lnTo>
                    <a:pt x="2642" y="18121"/>
                  </a:lnTo>
                  <a:cubicBezTo>
                    <a:pt x="2642" y="18121"/>
                    <a:pt x="2468" y="17650"/>
                    <a:pt x="2379" y="17650"/>
                  </a:cubicBezTo>
                  <a:lnTo>
                    <a:pt x="2537" y="17352"/>
                  </a:lnTo>
                  <a:cubicBezTo>
                    <a:pt x="2537" y="17352"/>
                    <a:pt x="2537" y="17036"/>
                    <a:pt x="2589" y="16811"/>
                  </a:cubicBezTo>
                  <a:cubicBezTo>
                    <a:pt x="2642" y="16581"/>
                    <a:pt x="2835" y="16564"/>
                    <a:pt x="2835" y="16564"/>
                  </a:cubicBezTo>
                  <a:cubicBezTo>
                    <a:pt x="2835" y="16564"/>
                    <a:pt x="2975" y="16267"/>
                    <a:pt x="2817" y="15671"/>
                  </a:cubicBezTo>
                  <a:cubicBezTo>
                    <a:pt x="2660" y="15076"/>
                    <a:pt x="2520" y="14884"/>
                    <a:pt x="2520" y="14884"/>
                  </a:cubicBezTo>
                  <a:lnTo>
                    <a:pt x="2063" y="14024"/>
                  </a:lnTo>
                  <a:cubicBezTo>
                    <a:pt x="2063" y="14024"/>
                    <a:pt x="1906" y="13447"/>
                    <a:pt x="1924" y="13342"/>
                  </a:cubicBezTo>
                  <a:cubicBezTo>
                    <a:pt x="1941" y="13238"/>
                    <a:pt x="1960" y="13167"/>
                    <a:pt x="1960" y="13167"/>
                  </a:cubicBezTo>
                  <a:lnTo>
                    <a:pt x="2187" y="12975"/>
                  </a:lnTo>
                  <a:lnTo>
                    <a:pt x="2257" y="12625"/>
                  </a:lnTo>
                  <a:lnTo>
                    <a:pt x="2345" y="12398"/>
                  </a:lnTo>
                  <a:lnTo>
                    <a:pt x="2379" y="11908"/>
                  </a:lnTo>
                  <a:lnTo>
                    <a:pt x="2206" y="11626"/>
                  </a:lnTo>
                  <a:lnTo>
                    <a:pt x="2293" y="11085"/>
                  </a:lnTo>
                  <a:lnTo>
                    <a:pt x="2399" y="10420"/>
                  </a:lnTo>
                  <a:lnTo>
                    <a:pt x="2573" y="10120"/>
                  </a:lnTo>
                  <a:lnTo>
                    <a:pt x="2782" y="9543"/>
                  </a:lnTo>
                  <a:lnTo>
                    <a:pt x="3062" y="9280"/>
                  </a:lnTo>
                  <a:lnTo>
                    <a:pt x="3290" y="9052"/>
                  </a:lnTo>
                  <a:lnTo>
                    <a:pt x="3168" y="8703"/>
                  </a:lnTo>
                  <a:lnTo>
                    <a:pt x="3081" y="8511"/>
                  </a:lnTo>
                  <a:lnTo>
                    <a:pt x="3117" y="8370"/>
                  </a:lnTo>
                  <a:lnTo>
                    <a:pt x="3256" y="8284"/>
                  </a:lnTo>
                  <a:lnTo>
                    <a:pt x="3204" y="8005"/>
                  </a:lnTo>
                  <a:lnTo>
                    <a:pt x="3098" y="7814"/>
                  </a:lnTo>
                  <a:lnTo>
                    <a:pt x="3081" y="7359"/>
                  </a:lnTo>
                  <a:cubicBezTo>
                    <a:pt x="3081" y="7359"/>
                    <a:pt x="3029" y="7149"/>
                    <a:pt x="2924" y="7026"/>
                  </a:cubicBezTo>
                  <a:cubicBezTo>
                    <a:pt x="2818" y="6904"/>
                    <a:pt x="3046" y="6694"/>
                    <a:pt x="3046" y="6694"/>
                  </a:cubicBezTo>
                  <a:lnTo>
                    <a:pt x="3518" y="6483"/>
                  </a:lnTo>
                  <a:lnTo>
                    <a:pt x="4008" y="6207"/>
                  </a:lnTo>
                  <a:lnTo>
                    <a:pt x="4236" y="5225"/>
                  </a:lnTo>
                  <a:lnTo>
                    <a:pt x="4095" y="4981"/>
                  </a:lnTo>
                  <a:lnTo>
                    <a:pt x="3904" y="5105"/>
                  </a:lnTo>
                  <a:lnTo>
                    <a:pt x="3676" y="5120"/>
                  </a:lnTo>
                  <a:lnTo>
                    <a:pt x="3046" y="3459"/>
                  </a:lnTo>
                  <a:lnTo>
                    <a:pt x="2470" y="2845"/>
                  </a:lnTo>
                  <a:lnTo>
                    <a:pt x="2660" y="2355"/>
                  </a:lnTo>
                  <a:lnTo>
                    <a:pt x="2625" y="2179"/>
                  </a:lnTo>
                  <a:lnTo>
                    <a:pt x="2713" y="1863"/>
                  </a:lnTo>
                  <a:lnTo>
                    <a:pt x="2503" y="1600"/>
                  </a:lnTo>
                  <a:lnTo>
                    <a:pt x="2154" y="1180"/>
                  </a:lnTo>
                  <a:lnTo>
                    <a:pt x="2101" y="725"/>
                  </a:lnTo>
                  <a:lnTo>
                    <a:pt x="2084" y="497"/>
                  </a:lnTo>
                  <a:lnTo>
                    <a:pt x="1840" y="252"/>
                  </a:lnTo>
                  <a:lnTo>
                    <a:pt x="1785" y="4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86;p66">
              <a:extLst>
                <a:ext uri="{FF2B5EF4-FFF2-40B4-BE49-F238E27FC236}">
                  <a16:creationId xmlns:a16="http://schemas.microsoft.com/office/drawing/2014/main" id="{3FB3225B-B73A-4F2E-9A18-8480BDB5E1C9}"/>
                </a:ext>
              </a:extLst>
            </p:cNvPr>
            <p:cNvSpPr/>
            <p:nvPr/>
          </p:nvSpPr>
          <p:spPr>
            <a:xfrm>
              <a:off x="1931557" y="4554948"/>
              <a:ext cx="586" cy="38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20" y="0"/>
                  </a:moveTo>
                  <a:cubicBezTo>
                    <a:pt x="13" y="9"/>
                    <a:pt x="7" y="15"/>
                    <a:pt x="0" y="25"/>
                  </a:cubicBezTo>
                  <a:lnTo>
                    <a:pt x="38" y="25"/>
                  </a:lnTo>
                  <a:lnTo>
                    <a:pt x="38" y="6"/>
                  </a:lnTo>
                  <a:cubicBezTo>
                    <a:pt x="33" y="3"/>
                    <a:pt x="26" y="2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66">
              <a:extLst>
                <a:ext uri="{FF2B5EF4-FFF2-40B4-BE49-F238E27FC236}">
                  <a16:creationId xmlns:a16="http://schemas.microsoft.com/office/drawing/2014/main" id="{0B5635E3-756D-4A64-A891-DB42173B7C49}"/>
                </a:ext>
              </a:extLst>
            </p:cNvPr>
            <p:cNvSpPr/>
            <p:nvPr/>
          </p:nvSpPr>
          <p:spPr>
            <a:xfrm>
              <a:off x="1971926" y="3967660"/>
              <a:ext cx="114993" cy="122437"/>
            </a:xfrm>
            <a:custGeom>
              <a:avLst/>
              <a:gdLst/>
              <a:ahLst/>
              <a:cxnLst/>
              <a:rect l="l" t="t" r="r" b="b"/>
              <a:pathLst>
                <a:path w="7461" h="7944" extrusionOk="0">
                  <a:moveTo>
                    <a:pt x="2003" y="1"/>
                  </a:moveTo>
                  <a:lnTo>
                    <a:pt x="812" y="332"/>
                  </a:lnTo>
                  <a:lnTo>
                    <a:pt x="603" y="457"/>
                  </a:lnTo>
                  <a:lnTo>
                    <a:pt x="551" y="788"/>
                  </a:lnTo>
                  <a:lnTo>
                    <a:pt x="201" y="1350"/>
                  </a:lnTo>
                  <a:lnTo>
                    <a:pt x="323" y="1612"/>
                  </a:lnTo>
                  <a:lnTo>
                    <a:pt x="288" y="1928"/>
                  </a:lnTo>
                  <a:lnTo>
                    <a:pt x="98" y="2469"/>
                  </a:lnTo>
                  <a:lnTo>
                    <a:pt x="0" y="2724"/>
                  </a:lnTo>
                  <a:lnTo>
                    <a:pt x="172" y="2965"/>
                  </a:lnTo>
                  <a:lnTo>
                    <a:pt x="395" y="3023"/>
                  </a:lnTo>
                  <a:lnTo>
                    <a:pt x="558" y="3396"/>
                  </a:lnTo>
                  <a:lnTo>
                    <a:pt x="1154" y="3968"/>
                  </a:lnTo>
                  <a:lnTo>
                    <a:pt x="1329" y="3968"/>
                  </a:lnTo>
                  <a:lnTo>
                    <a:pt x="1563" y="4191"/>
                  </a:lnTo>
                  <a:lnTo>
                    <a:pt x="1715" y="4412"/>
                  </a:lnTo>
                  <a:lnTo>
                    <a:pt x="2204" y="4515"/>
                  </a:lnTo>
                  <a:lnTo>
                    <a:pt x="2531" y="4702"/>
                  </a:lnTo>
                  <a:lnTo>
                    <a:pt x="2754" y="4702"/>
                  </a:lnTo>
                  <a:lnTo>
                    <a:pt x="3127" y="5065"/>
                  </a:lnTo>
                  <a:lnTo>
                    <a:pt x="3536" y="5273"/>
                  </a:lnTo>
                  <a:lnTo>
                    <a:pt x="4072" y="5343"/>
                  </a:lnTo>
                  <a:lnTo>
                    <a:pt x="4550" y="5809"/>
                  </a:lnTo>
                  <a:lnTo>
                    <a:pt x="4621" y="6009"/>
                  </a:lnTo>
                  <a:lnTo>
                    <a:pt x="4540" y="6264"/>
                  </a:lnTo>
                  <a:lnTo>
                    <a:pt x="4424" y="6416"/>
                  </a:lnTo>
                  <a:lnTo>
                    <a:pt x="4260" y="6521"/>
                  </a:lnTo>
                  <a:lnTo>
                    <a:pt x="4203" y="6685"/>
                  </a:lnTo>
                  <a:lnTo>
                    <a:pt x="4283" y="6835"/>
                  </a:lnTo>
                  <a:lnTo>
                    <a:pt x="4144" y="7161"/>
                  </a:lnTo>
                  <a:lnTo>
                    <a:pt x="3851" y="7500"/>
                  </a:lnTo>
                  <a:lnTo>
                    <a:pt x="3793" y="7663"/>
                  </a:lnTo>
                  <a:lnTo>
                    <a:pt x="3793" y="7663"/>
                  </a:lnTo>
                  <a:lnTo>
                    <a:pt x="4562" y="7570"/>
                  </a:lnTo>
                  <a:lnTo>
                    <a:pt x="5098" y="7711"/>
                  </a:lnTo>
                  <a:lnTo>
                    <a:pt x="5483" y="7943"/>
                  </a:lnTo>
                  <a:lnTo>
                    <a:pt x="5694" y="7873"/>
                  </a:lnTo>
                  <a:lnTo>
                    <a:pt x="5761" y="7873"/>
                  </a:lnTo>
                  <a:lnTo>
                    <a:pt x="5890" y="7933"/>
                  </a:lnTo>
                  <a:lnTo>
                    <a:pt x="6031" y="7722"/>
                  </a:lnTo>
                  <a:lnTo>
                    <a:pt x="6136" y="7675"/>
                  </a:lnTo>
                  <a:lnTo>
                    <a:pt x="6322" y="7744"/>
                  </a:lnTo>
                  <a:lnTo>
                    <a:pt x="6497" y="7464"/>
                  </a:lnTo>
                  <a:lnTo>
                    <a:pt x="6555" y="7290"/>
                  </a:lnTo>
                  <a:lnTo>
                    <a:pt x="6964" y="7033"/>
                  </a:lnTo>
                  <a:lnTo>
                    <a:pt x="7067" y="6754"/>
                  </a:lnTo>
                  <a:lnTo>
                    <a:pt x="7277" y="6534"/>
                  </a:lnTo>
                  <a:lnTo>
                    <a:pt x="7324" y="6251"/>
                  </a:lnTo>
                  <a:lnTo>
                    <a:pt x="7312" y="6114"/>
                  </a:lnTo>
                  <a:lnTo>
                    <a:pt x="7277" y="5842"/>
                  </a:lnTo>
                  <a:lnTo>
                    <a:pt x="7334" y="5796"/>
                  </a:lnTo>
                  <a:lnTo>
                    <a:pt x="7404" y="5376"/>
                  </a:lnTo>
                  <a:lnTo>
                    <a:pt x="7357" y="5144"/>
                  </a:lnTo>
                  <a:lnTo>
                    <a:pt x="7414" y="4805"/>
                  </a:lnTo>
                  <a:lnTo>
                    <a:pt x="7460" y="4399"/>
                  </a:lnTo>
                  <a:lnTo>
                    <a:pt x="7341" y="4273"/>
                  </a:lnTo>
                  <a:lnTo>
                    <a:pt x="7096" y="4145"/>
                  </a:lnTo>
                  <a:lnTo>
                    <a:pt x="6746" y="4377"/>
                  </a:lnTo>
                  <a:lnTo>
                    <a:pt x="6584" y="4331"/>
                  </a:lnTo>
                  <a:lnTo>
                    <a:pt x="6430" y="3898"/>
                  </a:lnTo>
                  <a:lnTo>
                    <a:pt x="6243" y="3234"/>
                  </a:lnTo>
                  <a:lnTo>
                    <a:pt x="6150" y="2836"/>
                  </a:lnTo>
                  <a:cubicBezTo>
                    <a:pt x="5998" y="2836"/>
                    <a:pt x="5766" y="2602"/>
                    <a:pt x="5766" y="2602"/>
                  </a:cubicBezTo>
                  <a:lnTo>
                    <a:pt x="5332" y="2777"/>
                  </a:lnTo>
                  <a:lnTo>
                    <a:pt x="5182" y="2718"/>
                  </a:lnTo>
                  <a:lnTo>
                    <a:pt x="4972" y="2718"/>
                  </a:lnTo>
                  <a:lnTo>
                    <a:pt x="4691" y="2706"/>
                  </a:lnTo>
                  <a:lnTo>
                    <a:pt x="4575" y="2635"/>
                  </a:lnTo>
                  <a:lnTo>
                    <a:pt x="4270" y="2683"/>
                  </a:lnTo>
                  <a:lnTo>
                    <a:pt x="4166" y="2553"/>
                  </a:lnTo>
                  <a:lnTo>
                    <a:pt x="4235" y="2310"/>
                  </a:lnTo>
                  <a:lnTo>
                    <a:pt x="4212" y="1924"/>
                  </a:lnTo>
                  <a:lnTo>
                    <a:pt x="4212" y="1517"/>
                  </a:lnTo>
                  <a:lnTo>
                    <a:pt x="4105" y="1238"/>
                  </a:lnTo>
                  <a:lnTo>
                    <a:pt x="4069" y="1017"/>
                  </a:lnTo>
                  <a:lnTo>
                    <a:pt x="3860" y="853"/>
                  </a:lnTo>
                  <a:lnTo>
                    <a:pt x="3917" y="702"/>
                  </a:lnTo>
                  <a:lnTo>
                    <a:pt x="3847" y="575"/>
                  </a:lnTo>
                  <a:lnTo>
                    <a:pt x="3579" y="457"/>
                  </a:lnTo>
                  <a:lnTo>
                    <a:pt x="3019" y="37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66">
              <a:extLst>
                <a:ext uri="{FF2B5EF4-FFF2-40B4-BE49-F238E27FC236}">
                  <a16:creationId xmlns:a16="http://schemas.microsoft.com/office/drawing/2014/main" id="{419973A7-6110-43F7-AB90-A651132D8842}"/>
                </a:ext>
              </a:extLst>
            </p:cNvPr>
            <p:cNvSpPr/>
            <p:nvPr/>
          </p:nvSpPr>
          <p:spPr>
            <a:xfrm>
              <a:off x="2132829" y="3693930"/>
              <a:ext cx="5965" cy="3052"/>
            </a:xfrm>
            <a:custGeom>
              <a:avLst/>
              <a:gdLst/>
              <a:ahLst/>
              <a:cxnLst/>
              <a:rect l="l" t="t" r="r" b="b"/>
              <a:pathLst>
                <a:path w="387" h="198" extrusionOk="0">
                  <a:moveTo>
                    <a:pt x="18" y="1"/>
                  </a:moveTo>
                  <a:cubicBezTo>
                    <a:pt x="12" y="1"/>
                    <a:pt x="6" y="1"/>
                    <a:pt x="0" y="1"/>
                  </a:cubicBezTo>
                  <a:cubicBezTo>
                    <a:pt x="55" y="158"/>
                    <a:pt x="170" y="197"/>
                    <a:pt x="305" y="197"/>
                  </a:cubicBezTo>
                  <a:cubicBezTo>
                    <a:pt x="332" y="197"/>
                    <a:pt x="359" y="196"/>
                    <a:pt x="386" y="193"/>
                  </a:cubicBezTo>
                  <a:cubicBezTo>
                    <a:pt x="309" y="40"/>
                    <a:pt x="174" y="1"/>
                    <a:pt x="18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89;p66">
              <a:extLst>
                <a:ext uri="{FF2B5EF4-FFF2-40B4-BE49-F238E27FC236}">
                  <a16:creationId xmlns:a16="http://schemas.microsoft.com/office/drawing/2014/main" id="{B6E17B4A-F309-4CF9-9202-0057C1A79697}"/>
                </a:ext>
              </a:extLst>
            </p:cNvPr>
            <p:cNvSpPr/>
            <p:nvPr/>
          </p:nvSpPr>
          <p:spPr>
            <a:xfrm>
              <a:off x="2138779" y="3696874"/>
              <a:ext cx="570" cy="509"/>
            </a:xfrm>
            <a:custGeom>
              <a:avLst/>
              <a:gdLst/>
              <a:ahLst/>
              <a:cxnLst/>
              <a:rect l="l" t="t" r="r" b="b"/>
              <a:pathLst>
                <a:path w="37" h="33" extrusionOk="0">
                  <a:moveTo>
                    <a:pt x="36" y="1"/>
                  </a:moveTo>
                  <a:lnTo>
                    <a:pt x="36" y="1"/>
                  </a:lnTo>
                  <a:cubicBezTo>
                    <a:pt x="23" y="2"/>
                    <a:pt x="12" y="2"/>
                    <a:pt x="0" y="2"/>
                  </a:cubicBezTo>
                  <a:cubicBezTo>
                    <a:pt x="6" y="12"/>
                    <a:pt x="12" y="18"/>
                    <a:pt x="17" y="30"/>
                  </a:cubicBezTo>
                  <a:cubicBezTo>
                    <a:pt x="22" y="31"/>
                    <a:pt x="25" y="31"/>
                    <a:pt x="29" y="32"/>
                  </a:cubicBezTo>
                  <a:cubicBezTo>
                    <a:pt x="30" y="22"/>
                    <a:pt x="32" y="11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90;p66">
              <a:extLst>
                <a:ext uri="{FF2B5EF4-FFF2-40B4-BE49-F238E27FC236}">
                  <a16:creationId xmlns:a16="http://schemas.microsoft.com/office/drawing/2014/main" id="{91B20A5A-6104-421E-ACF6-E6EC1F1587E2}"/>
                </a:ext>
              </a:extLst>
            </p:cNvPr>
            <p:cNvSpPr/>
            <p:nvPr/>
          </p:nvSpPr>
          <p:spPr>
            <a:xfrm>
              <a:off x="2059707" y="3630087"/>
              <a:ext cx="1449" cy="293"/>
            </a:xfrm>
            <a:custGeom>
              <a:avLst/>
              <a:gdLst/>
              <a:ahLst/>
              <a:cxnLst/>
              <a:rect l="l" t="t" r="r" b="b"/>
              <a:pathLst>
                <a:path w="94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13"/>
                    <a:pt x="40" y="19"/>
                    <a:pt x="58" y="19"/>
                  </a:cubicBezTo>
                  <a:cubicBezTo>
                    <a:pt x="70" y="19"/>
                    <a:pt x="82" y="16"/>
                    <a:pt x="94" y="10"/>
                  </a:cubicBezTo>
                  <a:lnTo>
                    <a:pt x="94" y="10"/>
                  </a:lnTo>
                  <a:cubicBezTo>
                    <a:pt x="83" y="15"/>
                    <a:pt x="72" y="17"/>
                    <a:pt x="60" y="17"/>
                  </a:cubicBezTo>
                  <a:cubicBezTo>
                    <a:pt x="42" y="17"/>
                    <a:pt x="22" y="1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91;p66">
              <a:extLst>
                <a:ext uri="{FF2B5EF4-FFF2-40B4-BE49-F238E27FC236}">
                  <a16:creationId xmlns:a16="http://schemas.microsoft.com/office/drawing/2014/main" id="{D3F9DFFB-9D8B-4CCF-87B0-D0A88EF2717E}"/>
                </a:ext>
              </a:extLst>
            </p:cNvPr>
            <p:cNvSpPr/>
            <p:nvPr/>
          </p:nvSpPr>
          <p:spPr>
            <a:xfrm>
              <a:off x="2108522" y="3632923"/>
              <a:ext cx="586" cy="555"/>
            </a:xfrm>
            <a:custGeom>
              <a:avLst/>
              <a:gdLst/>
              <a:ahLst/>
              <a:cxnLst/>
              <a:rect l="l" t="t" r="r" b="b"/>
              <a:pathLst>
                <a:path w="38" h="36" extrusionOk="0">
                  <a:moveTo>
                    <a:pt x="0" y="0"/>
                  </a:moveTo>
                  <a:lnTo>
                    <a:pt x="0" y="3"/>
                  </a:lnTo>
                  <a:cubicBezTo>
                    <a:pt x="13" y="11"/>
                    <a:pt x="26" y="24"/>
                    <a:pt x="37" y="36"/>
                  </a:cubicBezTo>
                  <a:cubicBezTo>
                    <a:pt x="26" y="24"/>
                    <a:pt x="13" y="1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66">
              <a:extLst>
                <a:ext uri="{FF2B5EF4-FFF2-40B4-BE49-F238E27FC236}">
                  <a16:creationId xmlns:a16="http://schemas.microsoft.com/office/drawing/2014/main" id="{0906D9BC-F1D5-41D3-A6FF-EE1FF5F4B691}"/>
                </a:ext>
              </a:extLst>
            </p:cNvPr>
            <p:cNvSpPr/>
            <p:nvPr/>
          </p:nvSpPr>
          <p:spPr>
            <a:xfrm>
              <a:off x="2059630" y="3629979"/>
              <a:ext cx="92" cy="123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2"/>
                    <a:pt x="4" y="7"/>
                    <a:pt x="5" y="7"/>
                  </a:cubicBezTo>
                  <a:cubicBezTo>
                    <a:pt x="4" y="7"/>
                    <a:pt x="4" y="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93;p66">
              <a:extLst>
                <a:ext uri="{FF2B5EF4-FFF2-40B4-BE49-F238E27FC236}">
                  <a16:creationId xmlns:a16="http://schemas.microsoft.com/office/drawing/2014/main" id="{2DC80400-558B-4443-A7C7-C5E411B3A004}"/>
                </a:ext>
              </a:extLst>
            </p:cNvPr>
            <p:cNvSpPr/>
            <p:nvPr/>
          </p:nvSpPr>
          <p:spPr>
            <a:xfrm>
              <a:off x="1809218" y="3625771"/>
              <a:ext cx="532995" cy="558179"/>
            </a:xfrm>
            <a:custGeom>
              <a:avLst/>
              <a:gdLst/>
              <a:ahLst/>
              <a:cxnLst/>
              <a:rect l="l" t="t" r="r" b="b"/>
              <a:pathLst>
                <a:path w="34582" h="36216" extrusionOk="0">
                  <a:moveTo>
                    <a:pt x="21374" y="4830"/>
                  </a:moveTo>
                  <a:lnTo>
                    <a:pt x="21374" y="4830"/>
                  </a:lnTo>
                  <a:cubicBezTo>
                    <a:pt x="21379" y="4831"/>
                    <a:pt x="21384" y="4831"/>
                    <a:pt x="21390" y="4831"/>
                  </a:cubicBezTo>
                  <a:lnTo>
                    <a:pt x="21421" y="4866"/>
                  </a:lnTo>
                  <a:lnTo>
                    <a:pt x="21368" y="4848"/>
                  </a:lnTo>
                  <a:cubicBezTo>
                    <a:pt x="21370" y="4844"/>
                    <a:pt x="21371" y="4838"/>
                    <a:pt x="21374" y="4830"/>
                  </a:cubicBezTo>
                  <a:close/>
                  <a:moveTo>
                    <a:pt x="20110" y="4868"/>
                  </a:moveTo>
                  <a:cubicBezTo>
                    <a:pt x="20118" y="4922"/>
                    <a:pt x="20126" y="4974"/>
                    <a:pt x="20143" y="5023"/>
                  </a:cubicBezTo>
                  <a:cubicBezTo>
                    <a:pt x="20176" y="5109"/>
                    <a:pt x="20236" y="5154"/>
                    <a:pt x="20314" y="5154"/>
                  </a:cubicBezTo>
                  <a:cubicBezTo>
                    <a:pt x="20335" y="5154"/>
                    <a:pt x="20357" y="5151"/>
                    <a:pt x="20380" y="5145"/>
                  </a:cubicBezTo>
                  <a:cubicBezTo>
                    <a:pt x="20423" y="5132"/>
                    <a:pt x="20464" y="5109"/>
                    <a:pt x="20506" y="5089"/>
                  </a:cubicBezTo>
                  <a:lnTo>
                    <a:pt x="20506" y="5089"/>
                  </a:lnTo>
                  <a:cubicBezTo>
                    <a:pt x="20476" y="5155"/>
                    <a:pt x="20444" y="5221"/>
                    <a:pt x="20400" y="5281"/>
                  </a:cubicBezTo>
                  <a:cubicBezTo>
                    <a:pt x="20349" y="5348"/>
                    <a:pt x="20259" y="5385"/>
                    <a:pt x="20175" y="5385"/>
                  </a:cubicBezTo>
                  <a:cubicBezTo>
                    <a:pt x="20128" y="5385"/>
                    <a:pt x="20082" y="5373"/>
                    <a:pt x="20047" y="5349"/>
                  </a:cubicBezTo>
                  <a:cubicBezTo>
                    <a:pt x="19953" y="5283"/>
                    <a:pt x="19946" y="5178"/>
                    <a:pt x="19981" y="5084"/>
                  </a:cubicBezTo>
                  <a:cubicBezTo>
                    <a:pt x="20009" y="5008"/>
                    <a:pt x="20062" y="4938"/>
                    <a:pt x="20110" y="4868"/>
                  </a:cubicBezTo>
                  <a:close/>
                  <a:moveTo>
                    <a:pt x="21650" y="6313"/>
                  </a:moveTo>
                  <a:cubicBezTo>
                    <a:pt x="21664" y="6313"/>
                    <a:pt x="21701" y="6355"/>
                    <a:pt x="21701" y="6379"/>
                  </a:cubicBezTo>
                  <a:cubicBezTo>
                    <a:pt x="21701" y="6400"/>
                    <a:pt x="21671" y="6443"/>
                    <a:pt x="21651" y="6446"/>
                  </a:cubicBezTo>
                  <a:cubicBezTo>
                    <a:pt x="21620" y="6451"/>
                    <a:pt x="21589" y="6452"/>
                    <a:pt x="21557" y="6452"/>
                  </a:cubicBezTo>
                  <a:cubicBezTo>
                    <a:pt x="21525" y="6452"/>
                    <a:pt x="21493" y="6451"/>
                    <a:pt x="21462" y="6451"/>
                  </a:cubicBezTo>
                  <a:cubicBezTo>
                    <a:pt x="21464" y="6429"/>
                    <a:pt x="21460" y="6390"/>
                    <a:pt x="21470" y="6385"/>
                  </a:cubicBezTo>
                  <a:cubicBezTo>
                    <a:pt x="21528" y="6354"/>
                    <a:pt x="21589" y="6331"/>
                    <a:pt x="21650" y="6313"/>
                  </a:cubicBezTo>
                  <a:cubicBezTo>
                    <a:pt x="21650" y="6313"/>
                    <a:pt x="21650" y="6313"/>
                    <a:pt x="21650" y="6313"/>
                  </a:cubicBezTo>
                  <a:close/>
                  <a:moveTo>
                    <a:pt x="21572" y="8423"/>
                  </a:moveTo>
                  <a:cubicBezTo>
                    <a:pt x="21592" y="8423"/>
                    <a:pt x="21633" y="8454"/>
                    <a:pt x="21645" y="8478"/>
                  </a:cubicBezTo>
                  <a:cubicBezTo>
                    <a:pt x="21691" y="8564"/>
                    <a:pt x="21731" y="8655"/>
                    <a:pt x="21764" y="8726"/>
                  </a:cubicBezTo>
                  <a:cubicBezTo>
                    <a:pt x="21754" y="8778"/>
                    <a:pt x="21750" y="8812"/>
                    <a:pt x="21736" y="8843"/>
                  </a:cubicBezTo>
                  <a:cubicBezTo>
                    <a:pt x="21735" y="8844"/>
                    <a:pt x="21727" y="8845"/>
                    <a:pt x="21717" y="8845"/>
                  </a:cubicBezTo>
                  <a:cubicBezTo>
                    <a:pt x="21702" y="8845"/>
                    <a:pt x="21683" y="8843"/>
                    <a:pt x="21678" y="8837"/>
                  </a:cubicBezTo>
                  <a:cubicBezTo>
                    <a:pt x="21625" y="8754"/>
                    <a:pt x="21575" y="8668"/>
                    <a:pt x="21523" y="8583"/>
                  </a:cubicBezTo>
                  <a:cubicBezTo>
                    <a:pt x="21477" y="8510"/>
                    <a:pt x="21490" y="8449"/>
                    <a:pt x="21568" y="8424"/>
                  </a:cubicBezTo>
                  <a:cubicBezTo>
                    <a:pt x="21569" y="8423"/>
                    <a:pt x="21570" y="8423"/>
                    <a:pt x="21572" y="8423"/>
                  </a:cubicBezTo>
                  <a:close/>
                  <a:moveTo>
                    <a:pt x="4031" y="14903"/>
                  </a:moveTo>
                  <a:lnTo>
                    <a:pt x="4031" y="14903"/>
                  </a:lnTo>
                  <a:cubicBezTo>
                    <a:pt x="4078" y="14967"/>
                    <a:pt x="4136" y="15044"/>
                    <a:pt x="4198" y="15126"/>
                  </a:cubicBezTo>
                  <a:cubicBezTo>
                    <a:pt x="4136" y="15044"/>
                    <a:pt x="4079" y="14967"/>
                    <a:pt x="4031" y="14903"/>
                  </a:cubicBezTo>
                  <a:close/>
                  <a:moveTo>
                    <a:pt x="22467" y="21117"/>
                  </a:moveTo>
                  <a:lnTo>
                    <a:pt x="22466" y="21173"/>
                  </a:lnTo>
                  <a:lnTo>
                    <a:pt x="22393" y="21146"/>
                  </a:lnTo>
                  <a:lnTo>
                    <a:pt x="22467" y="21117"/>
                  </a:lnTo>
                  <a:close/>
                  <a:moveTo>
                    <a:pt x="11939" y="1"/>
                  </a:moveTo>
                  <a:lnTo>
                    <a:pt x="11842" y="69"/>
                  </a:lnTo>
                  <a:lnTo>
                    <a:pt x="11737" y="11"/>
                  </a:lnTo>
                  <a:lnTo>
                    <a:pt x="11694" y="11"/>
                  </a:lnTo>
                  <a:lnTo>
                    <a:pt x="11575" y="322"/>
                  </a:lnTo>
                  <a:lnTo>
                    <a:pt x="11249" y="600"/>
                  </a:lnTo>
                  <a:lnTo>
                    <a:pt x="11050" y="707"/>
                  </a:lnTo>
                  <a:lnTo>
                    <a:pt x="10734" y="752"/>
                  </a:lnTo>
                  <a:lnTo>
                    <a:pt x="10477" y="917"/>
                  </a:lnTo>
                  <a:lnTo>
                    <a:pt x="10209" y="859"/>
                  </a:lnTo>
                  <a:lnTo>
                    <a:pt x="9916" y="975"/>
                  </a:lnTo>
                  <a:lnTo>
                    <a:pt x="9613" y="1153"/>
                  </a:lnTo>
                  <a:lnTo>
                    <a:pt x="9263" y="1174"/>
                  </a:lnTo>
                  <a:lnTo>
                    <a:pt x="8749" y="1174"/>
                  </a:lnTo>
                  <a:lnTo>
                    <a:pt x="8424" y="1058"/>
                  </a:lnTo>
                  <a:lnTo>
                    <a:pt x="7957" y="929"/>
                  </a:lnTo>
                  <a:lnTo>
                    <a:pt x="8131" y="1197"/>
                  </a:lnTo>
                  <a:lnTo>
                    <a:pt x="8340" y="1291"/>
                  </a:lnTo>
                  <a:lnTo>
                    <a:pt x="8434" y="1664"/>
                  </a:lnTo>
                  <a:lnTo>
                    <a:pt x="8282" y="1850"/>
                  </a:lnTo>
                  <a:lnTo>
                    <a:pt x="8259" y="2094"/>
                  </a:lnTo>
                  <a:cubicBezTo>
                    <a:pt x="8259" y="2094"/>
                    <a:pt x="8236" y="2222"/>
                    <a:pt x="8282" y="2269"/>
                  </a:cubicBezTo>
                  <a:cubicBezTo>
                    <a:pt x="8329" y="2317"/>
                    <a:pt x="8411" y="2434"/>
                    <a:pt x="8411" y="2434"/>
                  </a:cubicBezTo>
                  <a:cubicBezTo>
                    <a:pt x="8411" y="2434"/>
                    <a:pt x="8704" y="2434"/>
                    <a:pt x="8784" y="2467"/>
                  </a:cubicBezTo>
                  <a:cubicBezTo>
                    <a:pt x="8864" y="2503"/>
                    <a:pt x="9029" y="2550"/>
                    <a:pt x="9134" y="2573"/>
                  </a:cubicBezTo>
                  <a:cubicBezTo>
                    <a:pt x="9240" y="2596"/>
                    <a:pt x="9333" y="2644"/>
                    <a:pt x="9204" y="2703"/>
                  </a:cubicBezTo>
                  <a:cubicBezTo>
                    <a:pt x="9077" y="2761"/>
                    <a:pt x="9051" y="2807"/>
                    <a:pt x="8947" y="2843"/>
                  </a:cubicBezTo>
                  <a:cubicBezTo>
                    <a:pt x="8841" y="2876"/>
                    <a:pt x="8712" y="2923"/>
                    <a:pt x="8632" y="2959"/>
                  </a:cubicBezTo>
                  <a:cubicBezTo>
                    <a:pt x="8549" y="2994"/>
                    <a:pt x="8432" y="3133"/>
                    <a:pt x="8386" y="3216"/>
                  </a:cubicBezTo>
                  <a:cubicBezTo>
                    <a:pt x="8339" y="3298"/>
                    <a:pt x="8257" y="3436"/>
                    <a:pt x="8175" y="3496"/>
                  </a:cubicBezTo>
                  <a:cubicBezTo>
                    <a:pt x="8094" y="3555"/>
                    <a:pt x="7698" y="3728"/>
                    <a:pt x="7663" y="3776"/>
                  </a:cubicBezTo>
                  <a:cubicBezTo>
                    <a:pt x="7627" y="3822"/>
                    <a:pt x="7406" y="4020"/>
                    <a:pt x="7313" y="4125"/>
                  </a:cubicBezTo>
                  <a:cubicBezTo>
                    <a:pt x="7269" y="4175"/>
                    <a:pt x="7190" y="4188"/>
                    <a:pt x="7104" y="4188"/>
                  </a:cubicBezTo>
                  <a:cubicBezTo>
                    <a:pt x="7008" y="4188"/>
                    <a:pt x="6903" y="4172"/>
                    <a:pt x="6824" y="4172"/>
                  </a:cubicBezTo>
                  <a:cubicBezTo>
                    <a:pt x="6710" y="4172"/>
                    <a:pt x="6271" y="3833"/>
                    <a:pt x="6058" y="3662"/>
                  </a:cubicBezTo>
                  <a:cubicBezTo>
                    <a:pt x="6041" y="3669"/>
                    <a:pt x="5947" y="3700"/>
                    <a:pt x="5884" y="3700"/>
                  </a:cubicBezTo>
                  <a:cubicBezTo>
                    <a:pt x="5860" y="3700"/>
                    <a:pt x="5841" y="3696"/>
                    <a:pt x="5832" y="3684"/>
                  </a:cubicBezTo>
                  <a:cubicBezTo>
                    <a:pt x="5797" y="3637"/>
                    <a:pt x="5819" y="2960"/>
                    <a:pt x="5497" y="2960"/>
                  </a:cubicBezTo>
                  <a:cubicBezTo>
                    <a:pt x="5492" y="2960"/>
                    <a:pt x="5487" y="2960"/>
                    <a:pt x="5482" y="2961"/>
                  </a:cubicBezTo>
                  <a:cubicBezTo>
                    <a:pt x="5173" y="2981"/>
                    <a:pt x="5215" y="3211"/>
                    <a:pt x="5144" y="3211"/>
                  </a:cubicBezTo>
                  <a:cubicBezTo>
                    <a:pt x="5138" y="3211"/>
                    <a:pt x="5130" y="3209"/>
                    <a:pt x="5122" y="3205"/>
                  </a:cubicBezTo>
                  <a:cubicBezTo>
                    <a:pt x="5055" y="3176"/>
                    <a:pt x="4980" y="3123"/>
                    <a:pt x="4893" y="3123"/>
                  </a:cubicBezTo>
                  <a:cubicBezTo>
                    <a:pt x="4841" y="3123"/>
                    <a:pt x="4785" y="3142"/>
                    <a:pt x="4724" y="3195"/>
                  </a:cubicBezTo>
                  <a:cubicBezTo>
                    <a:pt x="4650" y="3259"/>
                    <a:pt x="4434" y="3276"/>
                    <a:pt x="4223" y="3276"/>
                  </a:cubicBezTo>
                  <a:cubicBezTo>
                    <a:pt x="3975" y="3276"/>
                    <a:pt x="3733" y="3252"/>
                    <a:pt x="3733" y="3252"/>
                  </a:cubicBezTo>
                  <a:lnTo>
                    <a:pt x="3733" y="3252"/>
                  </a:lnTo>
                  <a:cubicBezTo>
                    <a:pt x="3733" y="3252"/>
                    <a:pt x="3663" y="3568"/>
                    <a:pt x="3816" y="3707"/>
                  </a:cubicBezTo>
                  <a:cubicBezTo>
                    <a:pt x="3968" y="3848"/>
                    <a:pt x="4153" y="3813"/>
                    <a:pt x="4165" y="3977"/>
                  </a:cubicBezTo>
                  <a:cubicBezTo>
                    <a:pt x="4177" y="4125"/>
                    <a:pt x="4314" y="4393"/>
                    <a:pt x="4193" y="4393"/>
                  </a:cubicBezTo>
                  <a:cubicBezTo>
                    <a:pt x="4182" y="4393"/>
                    <a:pt x="4169" y="4391"/>
                    <a:pt x="4153" y="4386"/>
                  </a:cubicBezTo>
                  <a:cubicBezTo>
                    <a:pt x="4021" y="4343"/>
                    <a:pt x="4017" y="4272"/>
                    <a:pt x="3936" y="4272"/>
                  </a:cubicBezTo>
                  <a:cubicBezTo>
                    <a:pt x="3902" y="4272"/>
                    <a:pt x="3855" y="4284"/>
                    <a:pt x="3780" y="4315"/>
                  </a:cubicBezTo>
                  <a:cubicBezTo>
                    <a:pt x="3522" y="4419"/>
                    <a:pt x="3371" y="4422"/>
                    <a:pt x="3383" y="4608"/>
                  </a:cubicBezTo>
                  <a:cubicBezTo>
                    <a:pt x="3394" y="4795"/>
                    <a:pt x="3254" y="5043"/>
                    <a:pt x="3640" y="5264"/>
                  </a:cubicBezTo>
                  <a:cubicBezTo>
                    <a:pt x="4026" y="5486"/>
                    <a:pt x="4107" y="5815"/>
                    <a:pt x="4096" y="6047"/>
                  </a:cubicBezTo>
                  <a:cubicBezTo>
                    <a:pt x="4084" y="6281"/>
                    <a:pt x="3443" y="8468"/>
                    <a:pt x="3443" y="8468"/>
                  </a:cubicBezTo>
                  <a:cubicBezTo>
                    <a:pt x="3443" y="8468"/>
                    <a:pt x="3440" y="8442"/>
                    <a:pt x="3437" y="8411"/>
                  </a:cubicBezTo>
                  <a:lnTo>
                    <a:pt x="3290" y="8726"/>
                  </a:lnTo>
                  <a:cubicBezTo>
                    <a:pt x="3290" y="8726"/>
                    <a:pt x="2944" y="8584"/>
                    <a:pt x="2822" y="8584"/>
                  </a:cubicBezTo>
                  <a:cubicBezTo>
                    <a:pt x="2814" y="8584"/>
                    <a:pt x="2806" y="8584"/>
                    <a:pt x="2800" y="8586"/>
                  </a:cubicBezTo>
                  <a:cubicBezTo>
                    <a:pt x="2707" y="8609"/>
                    <a:pt x="2099" y="8772"/>
                    <a:pt x="2099" y="8772"/>
                  </a:cubicBezTo>
                  <a:lnTo>
                    <a:pt x="1329" y="9097"/>
                  </a:lnTo>
                  <a:lnTo>
                    <a:pt x="979" y="9355"/>
                  </a:lnTo>
                  <a:lnTo>
                    <a:pt x="770" y="9541"/>
                  </a:lnTo>
                  <a:lnTo>
                    <a:pt x="747" y="9914"/>
                  </a:lnTo>
                  <a:lnTo>
                    <a:pt x="537" y="10242"/>
                  </a:lnTo>
                  <a:cubicBezTo>
                    <a:pt x="537" y="10242"/>
                    <a:pt x="606" y="10731"/>
                    <a:pt x="537" y="10754"/>
                  </a:cubicBezTo>
                  <a:cubicBezTo>
                    <a:pt x="467" y="10778"/>
                    <a:pt x="326" y="10917"/>
                    <a:pt x="187" y="10917"/>
                  </a:cubicBezTo>
                  <a:cubicBezTo>
                    <a:pt x="47" y="10917"/>
                    <a:pt x="92" y="11338"/>
                    <a:pt x="47" y="11410"/>
                  </a:cubicBezTo>
                  <a:cubicBezTo>
                    <a:pt x="1" y="11479"/>
                    <a:pt x="47" y="11876"/>
                    <a:pt x="140" y="11945"/>
                  </a:cubicBezTo>
                  <a:cubicBezTo>
                    <a:pt x="233" y="12015"/>
                    <a:pt x="677" y="12902"/>
                    <a:pt x="677" y="12902"/>
                  </a:cubicBezTo>
                  <a:lnTo>
                    <a:pt x="536" y="13206"/>
                  </a:lnTo>
                  <a:cubicBezTo>
                    <a:pt x="536" y="13206"/>
                    <a:pt x="915" y="13167"/>
                    <a:pt x="1164" y="13167"/>
                  </a:cubicBezTo>
                  <a:cubicBezTo>
                    <a:pt x="1248" y="13167"/>
                    <a:pt x="1317" y="13171"/>
                    <a:pt x="1352" y="13183"/>
                  </a:cubicBezTo>
                  <a:cubicBezTo>
                    <a:pt x="1493" y="13229"/>
                    <a:pt x="1562" y="13696"/>
                    <a:pt x="1889" y="13720"/>
                  </a:cubicBezTo>
                  <a:cubicBezTo>
                    <a:pt x="1986" y="13727"/>
                    <a:pt x="2068" y="13736"/>
                    <a:pt x="2144" y="13736"/>
                  </a:cubicBezTo>
                  <a:cubicBezTo>
                    <a:pt x="2326" y="13736"/>
                    <a:pt x="2476" y="13686"/>
                    <a:pt x="2707" y="13442"/>
                  </a:cubicBezTo>
                  <a:cubicBezTo>
                    <a:pt x="2823" y="13316"/>
                    <a:pt x="2910" y="13269"/>
                    <a:pt x="2968" y="13269"/>
                  </a:cubicBezTo>
                  <a:cubicBezTo>
                    <a:pt x="3073" y="13269"/>
                    <a:pt x="3084" y="13422"/>
                    <a:pt x="3010" y="13558"/>
                  </a:cubicBezTo>
                  <a:cubicBezTo>
                    <a:pt x="2893" y="13767"/>
                    <a:pt x="3080" y="14490"/>
                    <a:pt x="3126" y="14700"/>
                  </a:cubicBezTo>
                  <a:cubicBezTo>
                    <a:pt x="3140" y="14761"/>
                    <a:pt x="3203" y="14781"/>
                    <a:pt x="3289" y="14781"/>
                  </a:cubicBezTo>
                  <a:cubicBezTo>
                    <a:pt x="3456" y="14781"/>
                    <a:pt x="3706" y="14705"/>
                    <a:pt x="3830" y="14705"/>
                  </a:cubicBezTo>
                  <a:cubicBezTo>
                    <a:pt x="3863" y="14705"/>
                    <a:pt x="3887" y="14710"/>
                    <a:pt x="3898" y="14724"/>
                  </a:cubicBezTo>
                  <a:cubicBezTo>
                    <a:pt x="3914" y="14746"/>
                    <a:pt x="3963" y="14812"/>
                    <a:pt x="4031" y="14903"/>
                  </a:cubicBezTo>
                  <a:lnTo>
                    <a:pt x="4031" y="14903"/>
                  </a:lnTo>
                  <a:cubicBezTo>
                    <a:pt x="3976" y="14829"/>
                    <a:pt x="3935" y="14772"/>
                    <a:pt x="3912" y="14743"/>
                  </a:cubicBezTo>
                  <a:lnTo>
                    <a:pt x="4026" y="14706"/>
                  </a:lnTo>
                  <a:lnTo>
                    <a:pt x="4707" y="14724"/>
                  </a:lnTo>
                  <a:lnTo>
                    <a:pt x="5023" y="14568"/>
                  </a:lnTo>
                  <a:lnTo>
                    <a:pt x="5198" y="14568"/>
                  </a:lnTo>
                  <a:lnTo>
                    <a:pt x="5356" y="14391"/>
                  </a:lnTo>
                  <a:lnTo>
                    <a:pt x="5567" y="14427"/>
                  </a:lnTo>
                  <a:lnTo>
                    <a:pt x="5776" y="14340"/>
                  </a:lnTo>
                  <a:lnTo>
                    <a:pt x="5898" y="13990"/>
                  </a:lnTo>
                  <a:lnTo>
                    <a:pt x="6439" y="13693"/>
                  </a:lnTo>
                  <a:lnTo>
                    <a:pt x="6896" y="13552"/>
                  </a:lnTo>
                  <a:lnTo>
                    <a:pt x="7315" y="13552"/>
                  </a:lnTo>
                  <a:lnTo>
                    <a:pt x="7594" y="13571"/>
                  </a:lnTo>
                  <a:lnTo>
                    <a:pt x="7699" y="14096"/>
                  </a:lnTo>
                  <a:lnTo>
                    <a:pt x="7629" y="14462"/>
                  </a:lnTo>
                  <a:lnTo>
                    <a:pt x="7594" y="14899"/>
                  </a:lnTo>
                  <a:lnTo>
                    <a:pt x="7874" y="15356"/>
                  </a:lnTo>
                  <a:lnTo>
                    <a:pt x="8312" y="15829"/>
                  </a:lnTo>
                  <a:lnTo>
                    <a:pt x="8698" y="16073"/>
                  </a:lnTo>
                  <a:lnTo>
                    <a:pt x="8978" y="15933"/>
                  </a:lnTo>
                  <a:lnTo>
                    <a:pt x="9345" y="16090"/>
                  </a:lnTo>
                  <a:lnTo>
                    <a:pt x="9801" y="16231"/>
                  </a:lnTo>
                  <a:lnTo>
                    <a:pt x="10027" y="16475"/>
                  </a:lnTo>
                  <a:lnTo>
                    <a:pt x="10448" y="16614"/>
                  </a:lnTo>
                  <a:lnTo>
                    <a:pt x="10780" y="16736"/>
                  </a:lnTo>
                  <a:lnTo>
                    <a:pt x="10869" y="17016"/>
                  </a:lnTo>
                  <a:lnTo>
                    <a:pt x="11130" y="17086"/>
                  </a:lnTo>
                  <a:lnTo>
                    <a:pt x="11708" y="17070"/>
                  </a:lnTo>
                  <a:lnTo>
                    <a:pt x="12093" y="17314"/>
                  </a:lnTo>
                  <a:lnTo>
                    <a:pt x="12111" y="17769"/>
                  </a:lnTo>
                  <a:lnTo>
                    <a:pt x="12163" y="18101"/>
                  </a:lnTo>
                  <a:lnTo>
                    <a:pt x="12041" y="18383"/>
                  </a:lnTo>
                  <a:lnTo>
                    <a:pt x="12304" y="18696"/>
                  </a:lnTo>
                  <a:lnTo>
                    <a:pt x="12391" y="19240"/>
                  </a:lnTo>
                  <a:lnTo>
                    <a:pt x="13931" y="19310"/>
                  </a:lnTo>
                  <a:lnTo>
                    <a:pt x="13967" y="20220"/>
                  </a:lnTo>
                  <a:lnTo>
                    <a:pt x="14405" y="20344"/>
                  </a:lnTo>
                  <a:lnTo>
                    <a:pt x="14773" y="20920"/>
                  </a:lnTo>
                  <a:lnTo>
                    <a:pt x="14931" y="21621"/>
                  </a:lnTo>
                  <a:lnTo>
                    <a:pt x="14687" y="22110"/>
                  </a:lnTo>
                  <a:lnTo>
                    <a:pt x="14425" y="22760"/>
                  </a:lnTo>
                  <a:lnTo>
                    <a:pt x="14415" y="22754"/>
                  </a:lnTo>
                  <a:lnTo>
                    <a:pt x="14415" y="22754"/>
                  </a:lnTo>
                  <a:lnTo>
                    <a:pt x="14483" y="22882"/>
                  </a:lnTo>
                  <a:lnTo>
                    <a:pt x="14426" y="23033"/>
                  </a:lnTo>
                  <a:lnTo>
                    <a:pt x="14637" y="23195"/>
                  </a:lnTo>
                  <a:lnTo>
                    <a:pt x="14673" y="23416"/>
                  </a:lnTo>
                  <a:lnTo>
                    <a:pt x="14778" y="23696"/>
                  </a:lnTo>
                  <a:lnTo>
                    <a:pt x="14778" y="24105"/>
                  </a:lnTo>
                  <a:lnTo>
                    <a:pt x="14802" y="24491"/>
                  </a:lnTo>
                  <a:lnTo>
                    <a:pt x="14732" y="24734"/>
                  </a:lnTo>
                  <a:lnTo>
                    <a:pt x="14838" y="24864"/>
                  </a:lnTo>
                  <a:lnTo>
                    <a:pt x="15141" y="24816"/>
                  </a:lnTo>
                  <a:lnTo>
                    <a:pt x="15257" y="24887"/>
                  </a:lnTo>
                  <a:lnTo>
                    <a:pt x="15538" y="24899"/>
                  </a:lnTo>
                  <a:lnTo>
                    <a:pt x="15749" y="24899"/>
                  </a:lnTo>
                  <a:lnTo>
                    <a:pt x="15900" y="24958"/>
                  </a:lnTo>
                  <a:lnTo>
                    <a:pt x="16332" y="24783"/>
                  </a:lnTo>
                  <a:cubicBezTo>
                    <a:pt x="16332" y="24783"/>
                    <a:pt x="16564" y="25017"/>
                    <a:pt x="16718" y="25017"/>
                  </a:cubicBezTo>
                  <a:lnTo>
                    <a:pt x="16811" y="25415"/>
                  </a:lnTo>
                  <a:lnTo>
                    <a:pt x="16997" y="26079"/>
                  </a:lnTo>
                  <a:lnTo>
                    <a:pt x="17150" y="26512"/>
                  </a:lnTo>
                  <a:lnTo>
                    <a:pt x="17313" y="26558"/>
                  </a:lnTo>
                  <a:lnTo>
                    <a:pt x="17662" y="26326"/>
                  </a:lnTo>
                  <a:lnTo>
                    <a:pt x="17909" y="26452"/>
                  </a:lnTo>
                  <a:lnTo>
                    <a:pt x="18026" y="26580"/>
                  </a:lnTo>
                  <a:lnTo>
                    <a:pt x="17990" y="26989"/>
                  </a:lnTo>
                  <a:lnTo>
                    <a:pt x="17933" y="27327"/>
                  </a:lnTo>
                  <a:lnTo>
                    <a:pt x="17980" y="27561"/>
                  </a:lnTo>
                  <a:lnTo>
                    <a:pt x="17913" y="27963"/>
                  </a:lnTo>
                  <a:lnTo>
                    <a:pt x="17913" y="27963"/>
                  </a:lnTo>
                  <a:lnTo>
                    <a:pt x="18075" y="27887"/>
                  </a:lnTo>
                  <a:lnTo>
                    <a:pt x="18461" y="27957"/>
                  </a:lnTo>
                  <a:lnTo>
                    <a:pt x="18461" y="28095"/>
                  </a:lnTo>
                  <a:lnTo>
                    <a:pt x="18643" y="28517"/>
                  </a:lnTo>
                  <a:lnTo>
                    <a:pt x="18662" y="28630"/>
                  </a:lnTo>
                  <a:lnTo>
                    <a:pt x="18662" y="28848"/>
                  </a:lnTo>
                  <a:lnTo>
                    <a:pt x="18722" y="29461"/>
                  </a:lnTo>
                  <a:lnTo>
                    <a:pt x="18635" y="29585"/>
                  </a:lnTo>
                  <a:lnTo>
                    <a:pt x="18513" y="29576"/>
                  </a:lnTo>
                  <a:lnTo>
                    <a:pt x="18269" y="29681"/>
                  </a:lnTo>
                  <a:lnTo>
                    <a:pt x="18163" y="29856"/>
                  </a:lnTo>
                  <a:lnTo>
                    <a:pt x="18102" y="29820"/>
                  </a:lnTo>
                  <a:lnTo>
                    <a:pt x="17691" y="30057"/>
                  </a:lnTo>
                  <a:lnTo>
                    <a:pt x="17682" y="30161"/>
                  </a:lnTo>
                  <a:lnTo>
                    <a:pt x="17517" y="30189"/>
                  </a:lnTo>
                  <a:lnTo>
                    <a:pt x="17378" y="30268"/>
                  </a:lnTo>
                  <a:lnTo>
                    <a:pt x="17213" y="30468"/>
                  </a:lnTo>
                  <a:lnTo>
                    <a:pt x="17045" y="30556"/>
                  </a:lnTo>
                  <a:lnTo>
                    <a:pt x="17062" y="30705"/>
                  </a:lnTo>
                  <a:lnTo>
                    <a:pt x="16992" y="30767"/>
                  </a:lnTo>
                  <a:lnTo>
                    <a:pt x="16798" y="30767"/>
                  </a:lnTo>
                  <a:lnTo>
                    <a:pt x="16475" y="31159"/>
                  </a:lnTo>
                  <a:lnTo>
                    <a:pt x="16475" y="31309"/>
                  </a:lnTo>
                  <a:lnTo>
                    <a:pt x="16467" y="31474"/>
                  </a:lnTo>
                  <a:lnTo>
                    <a:pt x="16360" y="31466"/>
                  </a:lnTo>
                  <a:lnTo>
                    <a:pt x="16273" y="31581"/>
                  </a:lnTo>
                  <a:lnTo>
                    <a:pt x="16081" y="31939"/>
                  </a:lnTo>
                  <a:lnTo>
                    <a:pt x="15828" y="32262"/>
                  </a:lnTo>
                  <a:lnTo>
                    <a:pt x="15801" y="32360"/>
                  </a:lnTo>
                  <a:lnTo>
                    <a:pt x="15670" y="32440"/>
                  </a:lnTo>
                  <a:lnTo>
                    <a:pt x="15651" y="32553"/>
                  </a:lnTo>
                  <a:lnTo>
                    <a:pt x="15713" y="32553"/>
                  </a:lnTo>
                  <a:lnTo>
                    <a:pt x="15888" y="32596"/>
                  </a:lnTo>
                  <a:lnTo>
                    <a:pt x="16326" y="32482"/>
                  </a:lnTo>
                  <a:lnTo>
                    <a:pt x="16475" y="32578"/>
                  </a:lnTo>
                  <a:lnTo>
                    <a:pt x="16578" y="32701"/>
                  </a:lnTo>
                  <a:lnTo>
                    <a:pt x="16693" y="32878"/>
                  </a:lnTo>
                  <a:lnTo>
                    <a:pt x="16878" y="32957"/>
                  </a:lnTo>
                  <a:lnTo>
                    <a:pt x="16992" y="33175"/>
                  </a:lnTo>
                  <a:lnTo>
                    <a:pt x="17201" y="33544"/>
                  </a:lnTo>
                  <a:lnTo>
                    <a:pt x="17289" y="33533"/>
                  </a:lnTo>
                  <a:lnTo>
                    <a:pt x="17481" y="33351"/>
                  </a:lnTo>
                  <a:lnTo>
                    <a:pt x="17579" y="33367"/>
                  </a:lnTo>
                  <a:lnTo>
                    <a:pt x="17779" y="33691"/>
                  </a:lnTo>
                  <a:lnTo>
                    <a:pt x="17946" y="33780"/>
                  </a:lnTo>
                  <a:lnTo>
                    <a:pt x="18243" y="33849"/>
                  </a:lnTo>
                  <a:lnTo>
                    <a:pt x="18427" y="34070"/>
                  </a:lnTo>
                  <a:lnTo>
                    <a:pt x="18463" y="34262"/>
                  </a:lnTo>
                  <a:lnTo>
                    <a:pt x="18566" y="34262"/>
                  </a:lnTo>
                  <a:lnTo>
                    <a:pt x="19022" y="34491"/>
                  </a:lnTo>
                  <a:lnTo>
                    <a:pt x="19302" y="34945"/>
                  </a:lnTo>
                  <a:lnTo>
                    <a:pt x="19511" y="35119"/>
                  </a:lnTo>
                  <a:lnTo>
                    <a:pt x="19458" y="35260"/>
                  </a:lnTo>
                  <a:lnTo>
                    <a:pt x="19247" y="35610"/>
                  </a:lnTo>
                  <a:lnTo>
                    <a:pt x="19336" y="35715"/>
                  </a:lnTo>
                  <a:lnTo>
                    <a:pt x="19336" y="35804"/>
                  </a:lnTo>
                  <a:lnTo>
                    <a:pt x="19476" y="35979"/>
                  </a:lnTo>
                  <a:lnTo>
                    <a:pt x="19712" y="36215"/>
                  </a:lnTo>
                  <a:cubicBezTo>
                    <a:pt x="19742" y="36179"/>
                    <a:pt x="19770" y="36144"/>
                    <a:pt x="19807" y="36113"/>
                  </a:cubicBezTo>
                  <a:cubicBezTo>
                    <a:pt x="20071" y="35904"/>
                    <a:pt x="20200" y="35618"/>
                    <a:pt x="20281" y="35303"/>
                  </a:cubicBezTo>
                  <a:cubicBezTo>
                    <a:pt x="20370" y="34960"/>
                    <a:pt x="20456" y="34617"/>
                    <a:pt x="20543" y="34272"/>
                  </a:cubicBezTo>
                  <a:lnTo>
                    <a:pt x="20565" y="34300"/>
                  </a:lnTo>
                  <a:cubicBezTo>
                    <a:pt x="20568" y="34287"/>
                    <a:pt x="20572" y="34278"/>
                    <a:pt x="20575" y="34265"/>
                  </a:cubicBezTo>
                  <a:lnTo>
                    <a:pt x="20575" y="34265"/>
                  </a:lnTo>
                  <a:cubicBezTo>
                    <a:pt x="20570" y="34268"/>
                    <a:pt x="20563" y="34270"/>
                    <a:pt x="20558" y="34271"/>
                  </a:cubicBezTo>
                  <a:cubicBezTo>
                    <a:pt x="20473" y="33977"/>
                    <a:pt x="20507" y="33841"/>
                    <a:pt x="20724" y="33716"/>
                  </a:cubicBezTo>
                  <a:cubicBezTo>
                    <a:pt x="20800" y="33670"/>
                    <a:pt x="20893" y="33658"/>
                    <a:pt x="20981" y="33634"/>
                  </a:cubicBezTo>
                  <a:cubicBezTo>
                    <a:pt x="21038" y="33366"/>
                    <a:pt x="21124" y="33107"/>
                    <a:pt x="21278" y="32878"/>
                  </a:cubicBezTo>
                  <a:cubicBezTo>
                    <a:pt x="21312" y="32828"/>
                    <a:pt x="21389" y="32780"/>
                    <a:pt x="21445" y="32780"/>
                  </a:cubicBezTo>
                  <a:cubicBezTo>
                    <a:pt x="21446" y="32780"/>
                    <a:pt x="21446" y="32780"/>
                    <a:pt x="21447" y="32780"/>
                  </a:cubicBezTo>
                  <a:cubicBezTo>
                    <a:pt x="21489" y="32783"/>
                    <a:pt x="21540" y="32863"/>
                    <a:pt x="21561" y="32919"/>
                  </a:cubicBezTo>
                  <a:cubicBezTo>
                    <a:pt x="21594" y="33010"/>
                    <a:pt x="21612" y="33107"/>
                    <a:pt x="21634" y="33202"/>
                  </a:cubicBezTo>
                  <a:cubicBezTo>
                    <a:pt x="21830" y="33179"/>
                    <a:pt x="21926" y="33024"/>
                    <a:pt x="21992" y="32871"/>
                  </a:cubicBezTo>
                  <a:cubicBezTo>
                    <a:pt x="22285" y="32183"/>
                    <a:pt x="22595" y="31515"/>
                    <a:pt x="23028" y="30897"/>
                  </a:cubicBezTo>
                  <a:cubicBezTo>
                    <a:pt x="23315" y="30489"/>
                    <a:pt x="23488" y="30008"/>
                    <a:pt x="23215" y="29493"/>
                  </a:cubicBezTo>
                  <a:cubicBezTo>
                    <a:pt x="23183" y="29434"/>
                    <a:pt x="23179" y="29358"/>
                    <a:pt x="23168" y="29289"/>
                  </a:cubicBezTo>
                  <a:cubicBezTo>
                    <a:pt x="23067" y="28655"/>
                    <a:pt x="23182" y="28094"/>
                    <a:pt x="23699" y="27657"/>
                  </a:cubicBezTo>
                  <a:cubicBezTo>
                    <a:pt x="23914" y="27475"/>
                    <a:pt x="24125" y="27281"/>
                    <a:pt x="24320" y="27079"/>
                  </a:cubicBezTo>
                  <a:cubicBezTo>
                    <a:pt x="24650" y="26739"/>
                    <a:pt x="25052" y="26505"/>
                    <a:pt x="25485" y="26357"/>
                  </a:cubicBezTo>
                  <a:cubicBezTo>
                    <a:pt x="25726" y="26277"/>
                    <a:pt x="25933" y="26185"/>
                    <a:pt x="26111" y="26007"/>
                  </a:cubicBezTo>
                  <a:cubicBezTo>
                    <a:pt x="26260" y="25859"/>
                    <a:pt x="26454" y="25755"/>
                    <a:pt x="26505" y="25522"/>
                  </a:cubicBezTo>
                  <a:cubicBezTo>
                    <a:pt x="26513" y="25486"/>
                    <a:pt x="26605" y="25439"/>
                    <a:pt x="26659" y="25439"/>
                  </a:cubicBezTo>
                  <a:cubicBezTo>
                    <a:pt x="26664" y="25439"/>
                    <a:pt x="26669" y="25440"/>
                    <a:pt x="26673" y="25440"/>
                  </a:cubicBezTo>
                  <a:cubicBezTo>
                    <a:pt x="26738" y="25456"/>
                    <a:pt x="26802" y="25462"/>
                    <a:pt x="26866" y="25462"/>
                  </a:cubicBezTo>
                  <a:cubicBezTo>
                    <a:pt x="27012" y="25462"/>
                    <a:pt x="27156" y="25430"/>
                    <a:pt x="27303" y="25410"/>
                  </a:cubicBezTo>
                  <a:cubicBezTo>
                    <a:pt x="27348" y="25404"/>
                    <a:pt x="27393" y="25402"/>
                    <a:pt x="27439" y="25402"/>
                  </a:cubicBezTo>
                  <a:cubicBezTo>
                    <a:pt x="27597" y="25402"/>
                    <a:pt x="27758" y="25431"/>
                    <a:pt x="27916" y="25431"/>
                  </a:cubicBezTo>
                  <a:cubicBezTo>
                    <a:pt x="27922" y="25431"/>
                    <a:pt x="27927" y="25430"/>
                    <a:pt x="27933" y="25430"/>
                  </a:cubicBezTo>
                  <a:cubicBezTo>
                    <a:pt x="28329" y="25419"/>
                    <a:pt x="28692" y="25347"/>
                    <a:pt x="28960" y="24993"/>
                  </a:cubicBezTo>
                  <a:cubicBezTo>
                    <a:pt x="29081" y="24835"/>
                    <a:pt x="29318" y="24772"/>
                    <a:pt x="29490" y="24644"/>
                  </a:cubicBezTo>
                  <a:cubicBezTo>
                    <a:pt x="29605" y="24558"/>
                    <a:pt x="29672" y="24432"/>
                    <a:pt x="29635" y="24271"/>
                  </a:cubicBezTo>
                  <a:cubicBezTo>
                    <a:pt x="29592" y="24092"/>
                    <a:pt x="29615" y="23925"/>
                    <a:pt x="29707" y="23760"/>
                  </a:cubicBezTo>
                  <a:cubicBezTo>
                    <a:pt x="29916" y="23393"/>
                    <a:pt x="30100" y="23005"/>
                    <a:pt x="30332" y="22652"/>
                  </a:cubicBezTo>
                  <a:cubicBezTo>
                    <a:pt x="30519" y="22368"/>
                    <a:pt x="30611" y="22086"/>
                    <a:pt x="30568" y="21750"/>
                  </a:cubicBezTo>
                  <a:cubicBezTo>
                    <a:pt x="30533" y="21500"/>
                    <a:pt x="30530" y="21236"/>
                    <a:pt x="30677" y="21028"/>
                  </a:cubicBezTo>
                  <a:cubicBezTo>
                    <a:pt x="30962" y="20626"/>
                    <a:pt x="31010" y="20171"/>
                    <a:pt x="31030" y="19711"/>
                  </a:cubicBezTo>
                  <a:cubicBezTo>
                    <a:pt x="31054" y="19144"/>
                    <a:pt x="31054" y="18574"/>
                    <a:pt x="31053" y="18006"/>
                  </a:cubicBezTo>
                  <a:cubicBezTo>
                    <a:pt x="31050" y="17619"/>
                    <a:pt x="31022" y="17228"/>
                    <a:pt x="31024" y="16838"/>
                  </a:cubicBezTo>
                  <a:cubicBezTo>
                    <a:pt x="31025" y="16662"/>
                    <a:pt x="31083" y="16471"/>
                    <a:pt x="31261" y="16390"/>
                  </a:cubicBezTo>
                  <a:cubicBezTo>
                    <a:pt x="31753" y="16171"/>
                    <a:pt x="32030" y="15782"/>
                    <a:pt x="32193" y="15288"/>
                  </a:cubicBezTo>
                  <a:cubicBezTo>
                    <a:pt x="32225" y="15191"/>
                    <a:pt x="32290" y="15100"/>
                    <a:pt x="32334" y="15004"/>
                  </a:cubicBezTo>
                  <a:cubicBezTo>
                    <a:pt x="32467" y="14707"/>
                    <a:pt x="32647" y="14455"/>
                    <a:pt x="32897" y="14239"/>
                  </a:cubicBezTo>
                  <a:cubicBezTo>
                    <a:pt x="33192" y="13985"/>
                    <a:pt x="33460" y="13700"/>
                    <a:pt x="33729" y="13414"/>
                  </a:cubicBezTo>
                  <a:cubicBezTo>
                    <a:pt x="33996" y="13127"/>
                    <a:pt x="34209" y="12802"/>
                    <a:pt x="34350" y="12431"/>
                  </a:cubicBezTo>
                  <a:cubicBezTo>
                    <a:pt x="34474" y="12063"/>
                    <a:pt x="34581" y="11240"/>
                    <a:pt x="34488" y="10958"/>
                  </a:cubicBezTo>
                  <a:cubicBezTo>
                    <a:pt x="34333" y="10486"/>
                    <a:pt x="34161" y="10019"/>
                    <a:pt x="33980" y="9559"/>
                  </a:cubicBezTo>
                  <a:cubicBezTo>
                    <a:pt x="33945" y="9471"/>
                    <a:pt x="33845" y="9385"/>
                    <a:pt x="33756" y="9346"/>
                  </a:cubicBezTo>
                  <a:cubicBezTo>
                    <a:pt x="33607" y="9285"/>
                    <a:pt x="33441" y="9214"/>
                    <a:pt x="33286" y="9214"/>
                  </a:cubicBezTo>
                  <a:cubicBezTo>
                    <a:pt x="33273" y="9214"/>
                    <a:pt x="33260" y="9215"/>
                    <a:pt x="33248" y="9216"/>
                  </a:cubicBezTo>
                  <a:cubicBezTo>
                    <a:pt x="33219" y="9218"/>
                    <a:pt x="33191" y="9219"/>
                    <a:pt x="33163" y="9219"/>
                  </a:cubicBezTo>
                  <a:cubicBezTo>
                    <a:pt x="32891" y="9219"/>
                    <a:pt x="32671" y="9119"/>
                    <a:pt x="32469" y="8949"/>
                  </a:cubicBezTo>
                  <a:cubicBezTo>
                    <a:pt x="32198" y="8719"/>
                    <a:pt x="31809" y="8640"/>
                    <a:pt x="31612" y="8332"/>
                  </a:cubicBezTo>
                  <a:cubicBezTo>
                    <a:pt x="31285" y="7822"/>
                    <a:pt x="30754" y="7607"/>
                    <a:pt x="30265" y="7326"/>
                  </a:cubicBezTo>
                  <a:cubicBezTo>
                    <a:pt x="30053" y="7204"/>
                    <a:pt x="29827" y="7146"/>
                    <a:pt x="29592" y="7146"/>
                  </a:cubicBezTo>
                  <a:cubicBezTo>
                    <a:pt x="29578" y="7146"/>
                    <a:pt x="29564" y="7146"/>
                    <a:pt x="29550" y="7146"/>
                  </a:cubicBezTo>
                  <a:cubicBezTo>
                    <a:pt x="29479" y="7149"/>
                    <a:pt x="29407" y="7150"/>
                    <a:pt x="29336" y="7150"/>
                  </a:cubicBezTo>
                  <a:cubicBezTo>
                    <a:pt x="28551" y="7150"/>
                    <a:pt x="27788" y="7002"/>
                    <a:pt x="27031" y="6806"/>
                  </a:cubicBezTo>
                  <a:cubicBezTo>
                    <a:pt x="27003" y="6799"/>
                    <a:pt x="26974" y="6796"/>
                    <a:pt x="26943" y="6796"/>
                  </a:cubicBezTo>
                  <a:cubicBezTo>
                    <a:pt x="26870" y="6796"/>
                    <a:pt x="26791" y="6815"/>
                    <a:pt x="26722" y="6838"/>
                  </a:cubicBezTo>
                  <a:cubicBezTo>
                    <a:pt x="26590" y="6884"/>
                    <a:pt x="26469" y="6964"/>
                    <a:pt x="26340" y="7026"/>
                  </a:cubicBezTo>
                  <a:cubicBezTo>
                    <a:pt x="26317" y="7037"/>
                    <a:pt x="26293" y="7042"/>
                    <a:pt x="26270" y="7042"/>
                  </a:cubicBezTo>
                  <a:cubicBezTo>
                    <a:pt x="26197" y="7042"/>
                    <a:pt x="26132" y="6990"/>
                    <a:pt x="26098" y="6898"/>
                  </a:cubicBezTo>
                  <a:cubicBezTo>
                    <a:pt x="26035" y="6733"/>
                    <a:pt x="25999" y="6551"/>
                    <a:pt x="25910" y="6402"/>
                  </a:cubicBezTo>
                  <a:cubicBezTo>
                    <a:pt x="25841" y="6288"/>
                    <a:pt x="25712" y="6142"/>
                    <a:pt x="25603" y="6136"/>
                  </a:cubicBezTo>
                  <a:cubicBezTo>
                    <a:pt x="25121" y="6100"/>
                    <a:pt x="24748" y="5815"/>
                    <a:pt x="24326" y="5640"/>
                  </a:cubicBezTo>
                  <a:cubicBezTo>
                    <a:pt x="23996" y="5503"/>
                    <a:pt x="23666" y="5397"/>
                    <a:pt x="23300" y="5377"/>
                  </a:cubicBezTo>
                  <a:cubicBezTo>
                    <a:pt x="23270" y="5376"/>
                    <a:pt x="23241" y="5375"/>
                    <a:pt x="23212" y="5375"/>
                  </a:cubicBezTo>
                  <a:cubicBezTo>
                    <a:pt x="22939" y="5375"/>
                    <a:pt x="22726" y="5449"/>
                    <a:pt x="22587" y="5714"/>
                  </a:cubicBezTo>
                  <a:cubicBezTo>
                    <a:pt x="22572" y="5742"/>
                    <a:pt x="22531" y="5769"/>
                    <a:pt x="22503" y="5769"/>
                  </a:cubicBezTo>
                  <a:cubicBezTo>
                    <a:pt x="22436" y="5766"/>
                    <a:pt x="22411" y="5709"/>
                    <a:pt x="22433" y="5625"/>
                  </a:cubicBezTo>
                  <a:cubicBezTo>
                    <a:pt x="22452" y="5557"/>
                    <a:pt x="22466" y="5488"/>
                    <a:pt x="22480" y="5419"/>
                  </a:cubicBezTo>
                  <a:cubicBezTo>
                    <a:pt x="22546" y="5135"/>
                    <a:pt x="22371" y="4973"/>
                    <a:pt x="22203" y="4905"/>
                  </a:cubicBezTo>
                  <a:cubicBezTo>
                    <a:pt x="21947" y="4803"/>
                    <a:pt x="21675" y="4731"/>
                    <a:pt x="21410" y="4647"/>
                  </a:cubicBezTo>
                  <a:cubicBezTo>
                    <a:pt x="21397" y="4708"/>
                    <a:pt x="21383" y="4769"/>
                    <a:pt x="21371" y="4829"/>
                  </a:cubicBezTo>
                  <a:lnTo>
                    <a:pt x="21371" y="4829"/>
                  </a:lnTo>
                  <a:cubicBezTo>
                    <a:pt x="21291" y="4818"/>
                    <a:pt x="21211" y="4811"/>
                    <a:pt x="21133" y="4811"/>
                  </a:cubicBezTo>
                  <a:cubicBezTo>
                    <a:pt x="20922" y="4811"/>
                    <a:pt x="20722" y="4862"/>
                    <a:pt x="20549" y="5024"/>
                  </a:cubicBezTo>
                  <a:cubicBezTo>
                    <a:pt x="20467" y="4858"/>
                    <a:pt x="20309" y="4839"/>
                    <a:pt x="20149" y="4829"/>
                  </a:cubicBezTo>
                  <a:cubicBezTo>
                    <a:pt x="20377" y="4602"/>
                    <a:pt x="20659" y="4482"/>
                    <a:pt x="20965" y="4407"/>
                  </a:cubicBezTo>
                  <a:cubicBezTo>
                    <a:pt x="21038" y="4140"/>
                    <a:pt x="21120" y="3876"/>
                    <a:pt x="21177" y="3605"/>
                  </a:cubicBezTo>
                  <a:cubicBezTo>
                    <a:pt x="21216" y="3431"/>
                    <a:pt x="21209" y="3252"/>
                    <a:pt x="21084" y="3100"/>
                  </a:cubicBezTo>
                  <a:cubicBezTo>
                    <a:pt x="20951" y="2936"/>
                    <a:pt x="20873" y="2741"/>
                    <a:pt x="20723" y="2579"/>
                  </a:cubicBezTo>
                  <a:cubicBezTo>
                    <a:pt x="20431" y="2265"/>
                    <a:pt x="20220" y="1892"/>
                    <a:pt x="20149" y="1458"/>
                  </a:cubicBezTo>
                  <a:cubicBezTo>
                    <a:pt x="20113" y="1242"/>
                    <a:pt x="20018" y="1051"/>
                    <a:pt x="19863" y="900"/>
                  </a:cubicBezTo>
                  <a:cubicBezTo>
                    <a:pt x="19836" y="873"/>
                    <a:pt x="19810" y="849"/>
                    <a:pt x="19784" y="821"/>
                  </a:cubicBezTo>
                  <a:lnTo>
                    <a:pt x="19187" y="1625"/>
                  </a:lnTo>
                  <a:lnTo>
                    <a:pt x="18959" y="1932"/>
                  </a:lnTo>
                  <a:lnTo>
                    <a:pt x="18950" y="2098"/>
                  </a:lnTo>
                  <a:lnTo>
                    <a:pt x="18600" y="2701"/>
                  </a:lnTo>
                  <a:lnTo>
                    <a:pt x="18513" y="2886"/>
                  </a:lnTo>
                  <a:lnTo>
                    <a:pt x="18331" y="2921"/>
                  </a:lnTo>
                  <a:lnTo>
                    <a:pt x="18260" y="3078"/>
                  </a:lnTo>
                  <a:lnTo>
                    <a:pt x="18084" y="3200"/>
                  </a:lnTo>
                  <a:lnTo>
                    <a:pt x="17972" y="3147"/>
                  </a:lnTo>
                  <a:lnTo>
                    <a:pt x="17962" y="2956"/>
                  </a:lnTo>
                  <a:lnTo>
                    <a:pt x="17857" y="2842"/>
                  </a:lnTo>
                  <a:lnTo>
                    <a:pt x="17716" y="2859"/>
                  </a:lnTo>
                  <a:lnTo>
                    <a:pt x="17586" y="2989"/>
                  </a:lnTo>
                  <a:lnTo>
                    <a:pt x="17409" y="2945"/>
                  </a:lnTo>
                  <a:lnTo>
                    <a:pt x="17313" y="2823"/>
                  </a:lnTo>
                  <a:lnTo>
                    <a:pt x="17322" y="2753"/>
                  </a:lnTo>
                  <a:lnTo>
                    <a:pt x="17243" y="2684"/>
                  </a:lnTo>
                  <a:lnTo>
                    <a:pt x="17193" y="2457"/>
                  </a:lnTo>
                  <a:lnTo>
                    <a:pt x="17015" y="2413"/>
                  </a:lnTo>
                  <a:lnTo>
                    <a:pt x="16953" y="2291"/>
                  </a:lnTo>
                  <a:lnTo>
                    <a:pt x="16699" y="2282"/>
                  </a:lnTo>
                  <a:lnTo>
                    <a:pt x="16508" y="2344"/>
                  </a:lnTo>
                  <a:lnTo>
                    <a:pt x="16304" y="2378"/>
                  </a:lnTo>
                  <a:lnTo>
                    <a:pt x="16122" y="2362"/>
                  </a:lnTo>
                  <a:lnTo>
                    <a:pt x="15937" y="2335"/>
                  </a:lnTo>
                  <a:lnTo>
                    <a:pt x="15752" y="2441"/>
                  </a:lnTo>
                  <a:lnTo>
                    <a:pt x="15735" y="2599"/>
                  </a:lnTo>
                  <a:lnTo>
                    <a:pt x="15901" y="2766"/>
                  </a:lnTo>
                  <a:lnTo>
                    <a:pt x="16025" y="3064"/>
                  </a:lnTo>
                  <a:lnTo>
                    <a:pt x="15973" y="3107"/>
                  </a:lnTo>
                  <a:lnTo>
                    <a:pt x="15849" y="3089"/>
                  </a:lnTo>
                  <a:lnTo>
                    <a:pt x="15683" y="3064"/>
                  </a:lnTo>
                  <a:lnTo>
                    <a:pt x="15585" y="3002"/>
                  </a:lnTo>
                  <a:lnTo>
                    <a:pt x="15429" y="2954"/>
                  </a:lnTo>
                  <a:lnTo>
                    <a:pt x="15393" y="2916"/>
                  </a:lnTo>
                  <a:lnTo>
                    <a:pt x="15482" y="3014"/>
                  </a:lnTo>
                  <a:lnTo>
                    <a:pt x="15123" y="3014"/>
                  </a:lnTo>
                  <a:lnTo>
                    <a:pt x="15034" y="3021"/>
                  </a:lnTo>
                  <a:lnTo>
                    <a:pt x="14974" y="2951"/>
                  </a:lnTo>
                  <a:lnTo>
                    <a:pt x="14816" y="2961"/>
                  </a:lnTo>
                  <a:lnTo>
                    <a:pt x="14502" y="3058"/>
                  </a:lnTo>
                  <a:lnTo>
                    <a:pt x="14423" y="3320"/>
                  </a:lnTo>
                  <a:lnTo>
                    <a:pt x="14178" y="3330"/>
                  </a:lnTo>
                  <a:lnTo>
                    <a:pt x="13977" y="3347"/>
                  </a:lnTo>
                  <a:lnTo>
                    <a:pt x="13846" y="3417"/>
                  </a:lnTo>
                  <a:lnTo>
                    <a:pt x="13732" y="3574"/>
                  </a:lnTo>
                  <a:lnTo>
                    <a:pt x="13556" y="3591"/>
                  </a:lnTo>
                  <a:lnTo>
                    <a:pt x="13513" y="3546"/>
                  </a:lnTo>
                  <a:lnTo>
                    <a:pt x="13409" y="3609"/>
                  </a:lnTo>
                  <a:lnTo>
                    <a:pt x="13284" y="3706"/>
                  </a:lnTo>
                  <a:lnTo>
                    <a:pt x="13129" y="3642"/>
                  </a:lnTo>
                  <a:lnTo>
                    <a:pt x="12849" y="3424"/>
                  </a:lnTo>
                  <a:lnTo>
                    <a:pt x="12691" y="3266"/>
                  </a:lnTo>
                  <a:lnTo>
                    <a:pt x="12664" y="3083"/>
                  </a:lnTo>
                  <a:lnTo>
                    <a:pt x="12278" y="2707"/>
                  </a:lnTo>
                  <a:lnTo>
                    <a:pt x="12278" y="2497"/>
                  </a:lnTo>
                  <a:lnTo>
                    <a:pt x="12287" y="2365"/>
                  </a:lnTo>
                  <a:lnTo>
                    <a:pt x="12278" y="2139"/>
                  </a:lnTo>
                  <a:lnTo>
                    <a:pt x="12321" y="1910"/>
                  </a:lnTo>
                  <a:lnTo>
                    <a:pt x="12436" y="1639"/>
                  </a:lnTo>
                  <a:lnTo>
                    <a:pt x="12566" y="1411"/>
                  </a:lnTo>
                  <a:lnTo>
                    <a:pt x="12716" y="1131"/>
                  </a:lnTo>
                  <a:lnTo>
                    <a:pt x="12716" y="1027"/>
                  </a:lnTo>
                  <a:lnTo>
                    <a:pt x="12576" y="1044"/>
                  </a:lnTo>
                  <a:lnTo>
                    <a:pt x="12436" y="807"/>
                  </a:lnTo>
                  <a:lnTo>
                    <a:pt x="12235" y="807"/>
                  </a:lnTo>
                  <a:lnTo>
                    <a:pt x="12104" y="737"/>
                  </a:lnTo>
                  <a:lnTo>
                    <a:pt x="12279" y="464"/>
                  </a:lnTo>
                  <a:lnTo>
                    <a:pt x="12271" y="220"/>
                  </a:lnTo>
                  <a:lnTo>
                    <a:pt x="12140" y="45"/>
                  </a:lnTo>
                  <a:lnTo>
                    <a:pt x="11939" y="1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94;p66">
              <a:extLst>
                <a:ext uri="{FF2B5EF4-FFF2-40B4-BE49-F238E27FC236}">
                  <a16:creationId xmlns:a16="http://schemas.microsoft.com/office/drawing/2014/main" id="{F017D1F6-4DAB-4F12-A0DD-461DFD154C31}"/>
                </a:ext>
              </a:extLst>
            </p:cNvPr>
            <p:cNvSpPr/>
            <p:nvPr/>
          </p:nvSpPr>
          <p:spPr>
            <a:xfrm>
              <a:off x="2142232" y="4137394"/>
              <a:ext cx="339" cy="462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0"/>
                  </a:moveTo>
                  <a:cubicBezTo>
                    <a:pt x="10" y="0"/>
                    <a:pt x="7" y="5"/>
                    <a:pt x="1" y="5"/>
                  </a:cubicBezTo>
                  <a:cubicBezTo>
                    <a:pt x="0" y="13"/>
                    <a:pt x="1" y="20"/>
                    <a:pt x="6" y="29"/>
                  </a:cubicBezTo>
                  <a:lnTo>
                    <a:pt x="22" y="23"/>
                  </a:lnTo>
                  <a:cubicBezTo>
                    <a:pt x="20" y="16"/>
                    <a:pt x="19" y="9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66">
              <a:extLst>
                <a:ext uri="{FF2B5EF4-FFF2-40B4-BE49-F238E27FC236}">
                  <a16:creationId xmlns:a16="http://schemas.microsoft.com/office/drawing/2014/main" id="{B19F522F-A8AF-48C0-9593-E6FFA9025F04}"/>
                </a:ext>
              </a:extLst>
            </p:cNvPr>
            <p:cNvSpPr/>
            <p:nvPr/>
          </p:nvSpPr>
          <p:spPr>
            <a:xfrm>
              <a:off x="2126140" y="4137841"/>
              <a:ext cx="16383" cy="15998"/>
            </a:xfrm>
            <a:custGeom>
              <a:avLst/>
              <a:gdLst/>
              <a:ahLst/>
              <a:cxnLst/>
              <a:rect l="l" t="t" r="r" b="b"/>
              <a:pathLst>
                <a:path w="1063" h="1038" extrusionOk="0">
                  <a:moveTo>
                    <a:pt x="1050" y="0"/>
                  </a:moveTo>
                  <a:cubicBezTo>
                    <a:pt x="964" y="35"/>
                    <a:pt x="870" y="59"/>
                    <a:pt x="794" y="112"/>
                  </a:cubicBezTo>
                  <a:cubicBezTo>
                    <a:pt x="658" y="207"/>
                    <a:pt x="535" y="319"/>
                    <a:pt x="407" y="425"/>
                  </a:cubicBezTo>
                  <a:cubicBezTo>
                    <a:pt x="302" y="545"/>
                    <a:pt x="189" y="662"/>
                    <a:pt x="97" y="794"/>
                  </a:cubicBezTo>
                  <a:cubicBezTo>
                    <a:pt x="48" y="862"/>
                    <a:pt x="28" y="953"/>
                    <a:pt x="1" y="1038"/>
                  </a:cubicBezTo>
                  <a:cubicBezTo>
                    <a:pt x="569" y="963"/>
                    <a:pt x="895" y="617"/>
                    <a:pt x="1056" y="80"/>
                  </a:cubicBezTo>
                  <a:cubicBezTo>
                    <a:pt x="1063" y="57"/>
                    <a:pt x="1056" y="29"/>
                    <a:pt x="105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66">
              <a:extLst>
                <a:ext uri="{FF2B5EF4-FFF2-40B4-BE49-F238E27FC236}">
                  <a16:creationId xmlns:a16="http://schemas.microsoft.com/office/drawing/2014/main" id="{E9C3BB9E-6DCA-4367-8D47-6C8F5B9D04BB}"/>
                </a:ext>
              </a:extLst>
            </p:cNvPr>
            <p:cNvSpPr/>
            <p:nvPr/>
          </p:nvSpPr>
          <p:spPr>
            <a:xfrm>
              <a:off x="2132228" y="4143976"/>
              <a:ext cx="570" cy="570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1"/>
                  </a:moveTo>
                  <a:lnTo>
                    <a:pt x="36" y="1"/>
                  </a:lnTo>
                  <a:cubicBezTo>
                    <a:pt x="26" y="2"/>
                    <a:pt x="18" y="4"/>
                    <a:pt x="9" y="8"/>
                  </a:cubicBezTo>
                  <a:cubicBezTo>
                    <a:pt x="6" y="17"/>
                    <a:pt x="2" y="27"/>
                    <a:pt x="0" y="37"/>
                  </a:cubicBezTo>
                  <a:cubicBezTo>
                    <a:pt x="5" y="33"/>
                    <a:pt x="9" y="28"/>
                    <a:pt x="12" y="27"/>
                  </a:cubicBezTo>
                  <a:cubicBezTo>
                    <a:pt x="19" y="17"/>
                    <a:pt x="28" y="10"/>
                    <a:pt x="36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66">
              <a:extLst>
                <a:ext uri="{FF2B5EF4-FFF2-40B4-BE49-F238E27FC236}">
                  <a16:creationId xmlns:a16="http://schemas.microsoft.com/office/drawing/2014/main" id="{C9AED3D6-5E45-4A05-8889-6C64C916E7A1}"/>
                </a:ext>
              </a:extLst>
            </p:cNvPr>
            <p:cNvSpPr/>
            <p:nvPr/>
          </p:nvSpPr>
          <p:spPr>
            <a:xfrm>
              <a:off x="2132228" y="3693560"/>
              <a:ext cx="586" cy="401"/>
            </a:xfrm>
            <a:custGeom>
              <a:avLst/>
              <a:gdLst/>
              <a:ahLst/>
              <a:cxnLst/>
              <a:rect l="l" t="t" r="r" b="b"/>
              <a:pathLst>
                <a:path w="38" h="26" extrusionOk="0">
                  <a:moveTo>
                    <a:pt x="25" y="1"/>
                  </a:moveTo>
                  <a:cubicBezTo>
                    <a:pt x="18" y="2"/>
                    <a:pt x="12" y="2"/>
                    <a:pt x="5" y="5"/>
                  </a:cubicBezTo>
                  <a:cubicBezTo>
                    <a:pt x="3" y="11"/>
                    <a:pt x="2" y="18"/>
                    <a:pt x="0" y="25"/>
                  </a:cubicBezTo>
                  <a:cubicBezTo>
                    <a:pt x="8" y="25"/>
                    <a:pt x="16" y="26"/>
                    <a:pt x="25" y="26"/>
                  </a:cubicBezTo>
                  <a:cubicBezTo>
                    <a:pt x="29" y="26"/>
                    <a:pt x="33" y="25"/>
                    <a:pt x="38" y="25"/>
                  </a:cubicBezTo>
                  <a:cubicBezTo>
                    <a:pt x="33" y="16"/>
                    <a:pt x="26" y="1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66">
              <a:extLst>
                <a:ext uri="{FF2B5EF4-FFF2-40B4-BE49-F238E27FC236}">
                  <a16:creationId xmlns:a16="http://schemas.microsoft.com/office/drawing/2014/main" id="{49141998-CD00-47DA-AB2C-6CEBD0691C3B}"/>
                </a:ext>
              </a:extLst>
            </p:cNvPr>
            <p:cNvSpPr/>
            <p:nvPr/>
          </p:nvSpPr>
          <p:spPr>
            <a:xfrm>
              <a:off x="2042721" y="4126328"/>
              <a:ext cx="70111" cy="77325"/>
            </a:xfrm>
            <a:custGeom>
              <a:avLst/>
              <a:gdLst/>
              <a:ahLst/>
              <a:cxnLst/>
              <a:rect l="l" t="t" r="r" b="b"/>
              <a:pathLst>
                <a:path w="4549" h="5017" extrusionOk="0">
                  <a:moveTo>
                    <a:pt x="1163" y="1"/>
                  </a:moveTo>
                  <a:lnTo>
                    <a:pt x="725" y="116"/>
                  </a:lnTo>
                  <a:lnTo>
                    <a:pt x="550" y="73"/>
                  </a:lnTo>
                  <a:lnTo>
                    <a:pt x="488" y="73"/>
                  </a:lnTo>
                  <a:lnTo>
                    <a:pt x="391" y="322"/>
                  </a:lnTo>
                  <a:lnTo>
                    <a:pt x="207" y="558"/>
                  </a:lnTo>
                  <a:lnTo>
                    <a:pt x="286" y="754"/>
                  </a:lnTo>
                  <a:lnTo>
                    <a:pt x="207" y="938"/>
                  </a:lnTo>
                  <a:lnTo>
                    <a:pt x="234" y="1160"/>
                  </a:lnTo>
                  <a:lnTo>
                    <a:pt x="247" y="1434"/>
                  </a:lnTo>
                  <a:lnTo>
                    <a:pt x="194" y="1541"/>
                  </a:lnTo>
                  <a:lnTo>
                    <a:pt x="168" y="1736"/>
                  </a:lnTo>
                  <a:lnTo>
                    <a:pt x="89" y="1995"/>
                  </a:lnTo>
                  <a:lnTo>
                    <a:pt x="168" y="2231"/>
                  </a:lnTo>
                  <a:lnTo>
                    <a:pt x="104" y="2324"/>
                  </a:lnTo>
                  <a:lnTo>
                    <a:pt x="129" y="2625"/>
                  </a:lnTo>
                  <a:lnTo>
                    <a:pt x="208" y="3004"/>
                  </a:lnTo>
                  <a:lnTo>
                    <a:pt x="170" y="3174"/>
                  </a:lnTo>
                  <a:lnTo>
                    <a:pt x="53" y="3214"/>
                  </a:lnTo>
                  <a:lnTo>
                    <a:pt x="0" y="3344"/>
                  </a:lnTo>
                  <a:lnTo>
                    <a:pt x="0" y="3712"/>
                  </a:lnTo>
                  <a:lnTo>
                    <a:pt x="132" y="3999"/>
                  </a:lnTo>
                  <a:lnTo>
                    <a:pt x="419" y="4419"/>
                  </a:lnTo>
                  <a:lnTo>
                    <a:pt x="696" y="4616"/>
                  </a:lnTo>
                  <a:cubicBezTo>
                    <a:pt x="1148" y="4662"/>
                    <a:pt x="1607" y="4685"/>
                    <a:pt x="2016" y="4934"/>
                  </a:cubicBezTo>
                  <a:cubicBezTo>
                    <a:pt x="2102" y="4986"/>
                    <a:pt x="2222" y="4989"/>
                    <a:pt x="2325" y="4996"/>
                  </a:cubicBezTo>
                  <a:cubicBezTo>
                    <a:pt x="2537" y="5010"/>
                    <a:pt x="2748" y="5015"/>
                    <a:pt x="2961" y="5016"/>
                  </a:cubicBezTo>
                  <a:cubicBezTo>
                    <a:pt x="2966" y="5016"/>
                    <a:pt x="2972" y="5016"/>
                    <a:pt x="2978" y="5016"/>
                  </a:cubicBezTo>
                  <a:cubicBezTo>
                    <a:pt x="3502" y="5016"/>
                    <a:pt x="3921" y="4824"/>
                    <a:pt x="4203" y="4353"/>
                  </a:cubicBezTo>
                  <a:cubicBezTo>
                    <a:pt x="4325" y="4149"/>
                    <a:pt x="4394" y="3917"/>
                    <a:pt x="4549" y="3736"/>
                  </a:cubicBezTo>
                  <a:lnTo>
                    <a:pt x="4312" y="3499"/>
                  </a:lnTo>
                  <a:lnTo>
                    <a:pt x="4173" y="3323"/>
                  </a:lnTo>
                  <a:lnTo>
                    <a:pt x="4173" y="3235"/>
                  </a:lnTo>
                  <a:lnTo>
                    <a:pt x="4086" y="3129"/>
                  </a:lnTo>
                  <a:lnTo>
                    <a:pt x="4295" y="2779"/>
                  </a:lnTo>
                  <a:lnTo>
                    <a:pt x="4348" y="2640"/>
                  </a:lnTo>
                  <a:lnTo>
                    <a:pt x="4139" y="2466"/>
                  </a:lnTo>
                  <a:lnTo>
                    <a:pt x="3859" y="2010"/>
                  </a:lnTo>
                  <a:lnTo>
                    <a:pt x="3404" y="1782"/>
                  </a:lnTo>
                  <a:lnTo>
                    <a:pt x="3299" y="1782"/>
                  </a:lnTo>
                  <a:lnTo>
                    <a:pt x="3263" y="1591"/>
                  </a:lnTo>
                  <a:lnTo>
                    <a:pt x="3081" y="1370"/>
                  </a:lnTo>
                  <a:lnTo>
                    <a:pt x="2783" y="1300"/>
                  </a:lnTo>
                  <a:lnTo>
                    <a:pt x="2616" y="1212"/>
                  </a:lnTo>
                  <a:lnTo>
                    <a:pt x="2415" y="888"/>
                  </a:lnTo>
                  <a:lnTo>
                    <a:pt x="2318" y="870"/>
                  </a:lnTo>
                  <a:lnTo>
                    <a:pt x="2127" y="1054"/>
                  </a:lnTo>
                  <a:lnTo>
                    <a:pt x="2038" y="1063"/>
                  </a:lnTo>
                  <a:lnTo>
                    <a:pt x="1828" y="695"/>
                  </a:lnTo>
                  <a:lnTo>
                    <a:pt x="1715" y="476"/>
                  </a:lnTo>
                  <a:lnTo>
                    <a:pt x="1531" y="397"/>
                  </a:lnTo>
                  <a:lnTo>
                    <a:pt x="1417" y="222"/>
                  </a:lnTo>
                  <a:lnTo>
                    <a:pt x="1312" y="98"/>
                  </a:lnTo>
                  <a:lnTo>
                    <a:pt x="1163" y="1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99;p66">
              <a:extLst>
                <a:ext uri="{FF2B5EF4-FFF2-40B4-BE49-F238E27FC236}">
                  <a16:creationId xmlns:a16="http://schemas.microsoft.com/office/drawing/2014/main" id="{5312ACBB-C296-483C-B3D4-C6EC2705BD3F}"/>
                </a:ext>
              </a:extLst>
            </p:cNvPr>
            <p:cNvSpPr/>
            <p:nvPr/>
          </p:nvSpPr>
          <p:spPr>
            <a:xfrm>
              <a:off x="2117431" y="4178425"/>
              <a:ext cx="385" cy="586"/>
            </a:xfrm>
            <a:custGeom>
              <a:avLst/>
              <a:gdLst/>
              <a:ahLst/>
              <a:cxnLst/>
              <a:rect l="l" t="t" r="r" b="b"/>
              <a:pathLst>
                <a:path w="25" h="38" extrusionOk="0">
                  <a:moveTo>
                    <a:pt x="25" y="0"/>
                  </a:moveTo>
                  <a:lnTo>
                    <a:pt x="25" y="0"/>
                  </a:lnTo>
                  <a:cubicBezTo>
                    <a:pt x="16" y="13"/>
                    <a:pt x="9" y="25"/>
                    <a:pt x="0" y="37"/>
                  </a:cubicBezTo>
                  <a:cubicBezTo>
                    <a:pt x="9" y="27"/>
                    <a:pt x="16" y="13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800;p66">
              <a:extLst>
                <a:ext uri="{FF2B5EF4-FFF2-40B4-BE49-F238E27FC236}">
                  <a16:creationId xmlns:a16="http://schemas.microsoft.com/office/drawing/2014/main" id="{334E458C-C847-4A2E-94FE-E5C024A2A0F7}"/>
                </a:ext>
              </a:extLst>
            </p:cNvPr>
            <p:cNvSpPr/>
            <p:nvPr/>
          </p:nvSpPr>
          <p:spPr>
            <a:xfrm>
              <a:off x="2119836" y="4174788"/>
              <a:ext cx="46" cy="1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2" y="1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66">
              <a:extLst>
                <a:ext uri="{FF2B5EF4-FFF2-40B4-BE49-F238E27FC236}">
                  <a16:creationId xmlns:a16="http://schemas.microsoft.com/office/drawing/2014/main" id="{D4CA946B-0929-400C-8FF0-D3EF91115B8D}"/>
                </a:ext>
              </a:extLst>
            </p:cNvPr>
            <p:cNvSpPr/>
            <p:nvPr/>
          </p:nvSpPr>
          <p:spPr>
            <a:xfrm>
              <a:off x="2530288" y="2612513"/>
              <a:ext cx="116673" cy="72362"/>
            </a:xfrm>
            <a:custGeom>
              <a:avLst/>
              <a:gdLst/>
              <a:ahLst/>
              <a:cxnLst/>
              <a:rect l="l" t="t" r="r" b="b"/>
              <a:pathLst>
                <a:path w="7570" h="4695" extrusionOk="0">
                  <a:moveTo>
                    <a:pt x="1447" y="0"/>
                  </a:moveTo>
                  <a:cubicBezTo>
                    <a:pt x="1347" y="0"/>
                    <a:pt x="1237" y="59"/>
                    <a:pt x="1068" y="178"/>
                  </a:cubicBezTo>
                  <a:lnTo>
                    <a:pt x="1082" y="221"/>
                  </a:lnTo>
                  <a:lnTo>
                    <a:pt x="1039" y="195"/>
                  </a:lnTo>
                  <a:cubicBezTo>
                    <a:pt x="1049" y="186"/>
                    <a:pt x="1056" y="185"/>
                    <a:pt x="1068" y="178"/>
                  </a:cubicBezTo>
                  <a:lnTo>
                    <a:pt x="1066" y="171"/>
                  </a:lnTo>
                  <a:cubicBezTo>
                    <a:pt x="894" y="209"/>
                    <a:pt x="703" y="238"/>
                    <a:pt x="593" y="386"/>
                  </a:cubicBezTo>
                  <a:cubicBezTo>
                    <a:pt x="402" y="639"/>
                    <a:pt x="234" y="905"/>
                    <a:pt x="59" y="1169"/>
                  </a:cubicBezTo>
                  <a:cubicBezTo>
                    <a:pt x="1" y="1257"/>
                    <a:pt x="153" y="1478"/>
                    <a:pt x="269" y="1478"/>
                  </a:cubicBezTo>
                  <a:cubicBezTo>
                    <a:pt x="270" y="1478"/>
                    <a:pt x="272" y="1478"/>
                    <a:pt x="274" y="1478"/>
                  </a:cubicBezTo>
                  <a:cubicBezTo>
                    <a:pt x="379" y="1471"/>
                    <a:pt x="494" y="1477"/>
                    <a:pt x="581" y="1431"/>
                  </a:cubicBezTo>
                  <a:cubicBezTo>
                    <a:pt x="667" y="1388"/>
                    <a:pt x="749" y="1371"/>
                    <a:pt x="828" y="1371"/>
                  </a:cubicBezTo>
                  <a:cubicBezTo>
                    <a:pt x="988" y="1371"/>
                    <a:pt x="1138" y="1439"/>
                    <a:pt x="1290" y="1502"/>
                  </a:cubicBezTo>
                  <a:cubicBezTo>
                    <a:pt x="1379" y="1541"/>
                    <a:pt x="1383" y="1596"/>
                    <a:pt x="1332" y="1677"/>
                  </a:cubicBezTo>
                  <a:cubicBezTo>
                    <a:pt x="1240" y="1815"/>
                    <a:pt x="1210" y="1996"/>
                    <a:pt x="977" y="2012"/>
                  </a:cubicBezTo>
                  <a:cubicBezTo>
                    <a:pt x="732" y="2029"/>
                    <a:pt x="489" y="2086"/>
                    <a:pt x="250" y="2144"/>
                  </a:cubicBezTo>
                  <a:cubicBezTo>
                    <a:pt x="212" y="2152"/>
                    <a:pt x="169" y="2254"/>
                    <a:pt x="176" y="2310"/>
                  </a:cubicBezTo>
                  <a:cubicBezTo>
                    <a:pt x="184" y="2370"/>
                    <a:pt x="230" y="2464"/>
                    <a:pt x="280" y="2481"/>
                  </a:cubicBezTo>
                  <a:cubicBezTo>
                    <a:pt x="446" y="2534"/>
                    <a:pt x="626" y="2550"/>
                    <a:pt x="795" y="2597"/>
                  </a:cubicBezTo>
                  <a:cubicBezTo>
                    <a:pt x="894" y="2624"/>
                    <a:pt x="1009" y="2663"/>
                    <a:pt x="1068" y="2735"/>
                  </a:cubicBezTo>
                  <a:cubicBezTo>
                    <a:pt x="1177" y="2870"/>
                    <a:pt x="1260" y="3028"/>
                    <a:pt x="1333" y="3187"/>
                  </a:cubicBezTo>
                  <a:cubicBezTo>
                    <a:pt x="1355" y="3231"/>
                    <a:pt x="1313" y="3328"/>
                    <a:pt x="1271" y="3372"/>
                  </a:cubicBezTo>
                  <a:cubicBezTo>
                    <a:pt x="1231" y="3421"/>
                    <a:pt x="1157" y="3458"/>
                    <a:pt x="1092" y="3465"/>
                  </a:cubicBezTo>
                  <a:cubicBezTo>
                    <a:pt x="918" y="3487"/>
                    <a:pt x="845" y="3580"/>
                    <a:pt x="852" y="3747"/>
                  </a:cubicBezTo>
                  <a:cubicBezTo>
                    <a:pt x="861" y="3946"/>
                    <a:pt x="970" y="4054"/>
                    <a:pt x="1192" y="4074"/>
                  </a:cubicBezTo>
                  <a:cubicBezTo>
                    <a:pt x="1278" y="4081"/>
                    <a:pt x="1364" y="4095"/>
                    <a:pt x="1448" y="4095"/>
                  </a:cubicBezTo>
                  <a:cubicBezTo>
                    <a:pt x="1468" y="4095"/>
                    <a:pt x="1488" y="4094"/>
                    <a:pt x="1508" y="4092"/>
                  </a:cubicBezTo>
                  <a:cubicBezTo>
                    <a:pt x="1591" y="4085"/>
                    <a:pt x="1674" y="4081"/>
                    <a:pt x="1754" y="4081"/>
                  </a:cubicBezTo>
                  <a:cubicBezTo>
                    <a:pt x="2026" y="4081"/>
                    <a:pt x="2281" y="4137"/>
                    <a:pt x="2494" y="4362"/>
                  </a:cubicBezTo>
                  <a:cubicBezTo>
                    <a:pt x="2827" y="4470"/>
                    <a:pt x="3157" y="4587"/>
                    <a:pt x="3495" y="4676"/>
                  </a:cubicBezTo>
                  <a:cubicBezTo>
                    <a:pt x="3545" y="4688"/>
                    <a:pt x="3599" y="4694"/>
                    <a:pt x="3654" y="4694"/>
                  </a:cubicBezTo>
                  <a:cubicBezTo>
                    <a:pt x="3744" y="4694"/>
                    <a:pt x="3835" y="4679"/>
                    <a:pt x="3912" y="4648"/>
                  </a:cubicBezTo>
                  <a:cubicBezTo>
                    <a:pt x="4434" y="4435"/>
                    <a:pt x="4909" y="4118"/>
                    <a:pt x="5461" y="3968"/>
                  </a:cubicBezTo>
                  <a:cubicBezTo>
                    <a:pt x="5559" y="3940"/>
                    <a:pt x="5648" y="3861"/>
                    <a:pt x="5722" y="3790"/>
                  </a:cubicBezTo>
                  <a:cubicBezTo>
                    <a:pt x="5982" y="3533"/>
                    <a:pt x="6296" y="3381"/>
                    <a:pt x="6644" y="3293"/>
                  </a:cubicBezTo>
                  <a:cubicBezTo>
                    <a:pt x="6791" y="3256"/>
                    <a:pt x="6888" y="3170"/>
                    <a:pt x="6978" y="3052"/>
                  </a:cubicBezTo>
                  <a:cubicBezTo>
                    <a:pt x="7086" y="2916"/>
                    <a:pt x="7218" y="2800"/>
                    <a:pt x="7327" y="2663"/>
                  </a:cubicBezTo>
                  <a:cubicBezTo>
                    <a:pt x="7368" y="2613"/>
                    <a:pt x="7413" y="2520"/>
                    <a:pt x="7391" y="2475"/>
                  </a:cubicBezTo>
                  <a:cubicBezTo>
                    <a:pt x="7246" y="2170"/>
                    <a:pt x="7376" y="1929"/>
                    <a:pt x="7542" y="1687"/>
                  </a:cubicBezTo>
                  <a:cubicBezTo>
                    <a:pt x="7562" y="1657"/>
                    <a:pt x="7569" y="1614"/>
                    <a:pt x="7561" y="1584"/>
                  </a:cubicBezTo>
                  <a:cubicBezTo>
                    <a:pt x="7553" y="1551"/>
                    <a:pt x="7526" y="1518"/>
                    <a:pt x="7499" y="1499"/>
                  </a:cubicBezTo>
                  <a:cubicBezTo>
                    <a:pt x="7381" y="1422"/>
                    <a:pt x="7258" y="1355"/>
                    <a:pt x="7139" y="1277"/>
                  </a:cubicBezTo>
                  <a:cubicBezTo>
                    <a:pt x="6951" y="1155"/>
                    <a:pt x="7066" y="948"/>
                    <a:pt x="7008" y="795"/>
                  </a:cubicBezTo>
                  <a:cubicBezTo>
                    <a:pt x="6949" y="631"/>
                    <a:pt x="6853" y="481"/>
                    <a:pt x="6773" y="329"/>
                  </a:cubicBezTo>
                  <a:cubicBezTo>
                    <a:pt x="6747" y="279"/>
                    <a:pt x="6708" y="255"/>
                    <a:pt x="6657" y="255"/>
                  </a:cubicBezTo>
                  <a:cubicBezTo>
                    <a:pt x="6638" y="255"/>
                    <a:pt x="6617" y="259"/>
                    <a:pt x="6593" y="265"/>
                  </a:cubicBezTo>
                  <a:cubicBezTo>
                    <a:pt x="6542" y="283"/>
                    <a:pt x="6493" y="292"/>
                    <a:pt x="6445" y="292"/>
                  </a:cubicBezTo>
                  <a:cubicBezTo>
                    <a:pt x="6358" y="292"/>
                    <a:pt x="6278" y="261"/>
                    <a:pt x="6206" y="186"/>
                  </a:cubicBezTo>
                  <a:cubicBezTo>
                    <a:pt x="6118" y="93"/>
                    <a:pt x="6032" y="51"/>
                    <a:pt x="5946" y="51"/>
                  </a:cubicBezTo>
                  <a:cubicBezTo>
                    <a:pt x="5852" y="51"/>
                    <a:pt x="5758" y="102"/>
                    <a:pt x="5661" y="194"/>
                  </a:cubicBezTo>
                  <a:cubicBezTo>
                    <a:pt x="5445" y="399"/>
                    <a:pt x="5210" y="521"/>
                    <a:pt x="4939" y="521"/>
                  </a:cubicBezTo>
                  <a:cubicBezTo>
                    <a:pt x="4832" y="521"/>
                    <a:pt x="4719" y="501"/>
                    <a:pt x="4599" y="461"/>
                  </a:cubicBezTo>
                  <a:cubicBezTo>
                    <a:pt x="4576" y="453"/>
                    <a:pt x="4551" y="450"/>
                    <a:pt x="4526" y="450"/>
                  </a:cubicBezTo>
                  <a:cubicBezTo>
                    <a:pt x="4442" y="450"/>
                    <a:pt x="4348" y="481"/>
                    <a:pt x="4264" y="481"/>
                  </a:cubicBezTo>
                  <a:cubicBezTo>
                    <a:pt x="4235" y="481"/>
                    <a:pt x="4208" y="477"/>
                    <a:pt x="4183" y="468"/>
                  </a:cubicBezTo>
                  <a:cubicBezTo>
                    <a:pt x="4100" y="438"/>
                    <a:pt x="4027" y="424"/>
                    <a:pt x="3961" y="424"/>
                  </a:cubicBezTo>
                  <a:cubicBezTo>
                    <a:pt x="3749" y="424"/>
                    <a:pt x="3615" y="567"/>
                    <a:pt x="3500" y="782"/>
                  </a:cubicBezTo>
                  <a:cubicBezTo>
                    <a:pt x="3492" y="796"/>
                    <a:pt x="3452" y="804"/>
                    <a:pt x="3412" y="804"/>
                  </a:cubicBezTo>
                  <a:cubicBezTo>
                    <a:pt x="3377" y="804"/>
                    <a:pt x="3341" y="798"/>
                    <a:pt x="3326" y="783"/>
                  </a:cubicBezTo>
                  <a:cubicBezTo>
                    <a:pt x="3250" y="716"/>
                    <a:pt x="3204" y="617"/>
                    <a:pt x="3137" y="537"/>
                  </a:cubicBezTo>
                  <a:cubicBezTo>
                    <a:pt x="3113" y="507"/>
                    <a:pt x="3075" y="494"/>
                    <a:pt x="3034" y="494"/>
                  </a:cubicBezTo>
                  <a:cubicBezTo>
                    <a:pt x="2968" y="494"/>
                    <a:pt x="2894" y="528"/>
                    <a:pt x="2861" y="580"/>
                  </a:cubicBezTo>
                  <a:cubicBezTo>
                    <a:pt x="2778" y="709"/>
                    <a:pt x="2775" y="845"/>
                    <a:pt x="2804" y="984"/>
                  </a:cubicBezTo>
                  <a:cubicBezTo>
                    <a:pt x="2847" y="1204"/>
                    <a:pt x="2719" y="1307"/>
                    <a:pt x="2547" y="1386"/>
                  </a:cubicBezTo>
                  <a:cubicBezTo>
                    <a:pt x="2484" y="1415"/>
                    <a:pt x="2422" y="1441"/>
                    <a:pt x="2358" y="1468"/>
                  </a:cubicBezTo>
                  <a:cubicBezTo>
                    <a:pt x="2365" y="1477"/>
                    <a:pt x="2369" y="1487"/>
                    <a:pt x="2379" y="1498"/>
                  </a:cubicBezTo>
                  <a:cubicBezTo>
                    <a:pt x="2353" y="1508"/>
                    <a:pt x="2329" y="1520"/>
                    <a:pt x="2302" y="1530"/>
                  </a:cubicBezTo>
                  <a:cubicBezTo>
                    <a:pt x="2317" y="1511"/>
                    <a:pt x="2335" y="1491"/>
                    <a:pt x="2352" y="1469"/>
                  </a:cubicBezTo>
                  <a:cubicBezTo>
                    <a:pt x="2353" y="1468"/>
                    <a:pt x="2355" y="1468"/>
                    <a:pt x="2358" y="1468"/>
                  </a:cubicBezTo>
                  <a:cubicBezTo>
                    <a:pt x="2236" y="1306"/>
                    <a:pt x="2193" y="1131"/>
                    <a:pt x="2215" y="920"/>
                  </a:cubicBezTo>
                  <a:cubicBezTo>
                    <a:pt x="2238" y="707"/>
                    <a:pt x="2165" y="514"/>
                    <a:pt x="1979" y="374"/>
                  </a:cubicBezTo>
                  <a:cubicBezTo>
                    <a:pt x="1895" y="313"/>
                    <a:pt x="1827" y="235"/>
                    <a:pt x="1749" y="165"/>
                  </a:cubicBezTo>
                  <a:cubicBezTo>
                    <a:pt x="1630" y="56"/>
                    <a:pt x="1543" y="0"/>
                    <a:pt x="1447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802;p66">
              <a:extLst>
                <a:ext uri="{FF2B5EF4-FFF2-40B4-BE49-F238E27FC236}">
                  <a16:creationId xmlns:a16="http://schemas.microsoft.com/office/drawing/2014/main" id="{6D5A4723-9F87-4043-A10C-E464FFAA50E5}"/>
                </a:ext>
              </a:extLst>
            </p:cNvPr>
            <p:cNvSpPr/>
            <p:nvPr/>
          </p:nvSpPr>
          <p:spPr>
            <a:xfrm>
              <a:off x="1879597" y="4005747"/>
              <a:ext cx="217964" cy="508535"/>
            </a:xfrm>
            <a:custGeom>
              <a:avLst/>
              <a:gdLst/>
              <a:ahLst/>
              <a:cxnLst/>
              <a:rect l="l" t="t" r="r" b="b"/>
              <a:pathLst>
                <a:path w="14142" h="32995" extrusionOk="0">
                  <a:moveTo>
                    <a:pt x="6095" y="1"/>
                  </a:moveTo>
                  <a:lnTo>
                    <a:pt x="5997" y="255"/>
                  </a:lnTo>
                  <a:lnTo>
                    <a:pt x="5998" y="256"/>
                  </a:lnTo>
                  <a:lnTo>
                    <a:pt x="5998" y="256"/>
                  </a:lnTo>
                  <a:lnTo>
                    <a:pt x="6095" y="1"/>
                  </a:lnTo>
                  <a:close/>
                  <a:moveTo>
                    <a:pt x="6751" y="8386"/>
                  </a:moveTo>
                  <a:cubicBezTo>
                    <a:pt x="6767" y="8386"/>
                    <a:pt x="6782" y="8388"/>
                    <a:pt x="6795" y="8392"/>
                  </a:cubicBezTo>
                  <a:cubicBezTo>
                    <a:pt x="6822" y="8404"/>
                    <a:pt x="6842" y="8435"/>
                    <a:pt x="6865" y="8457"/>
                  </a:cubicBezTo>
                  <a:cubicBezTo>
                    <a:pt x="6835" y="8477"/>
                    <a:pt x="6808" y="8494"/>
                    <a:pt x="6781" y="8513"/>
                  </a:cubicBezTo>
                  <a:cubicBezTo>
                    <a:pt x="6723" y="8491"/>
                    <a:pt x="6669" y="8468"/>
                    <a:pt x="6613" y="8445"/>
                  </a:cubicBezTo>
                  <a:cubicBezTo>
                    <a:pt x="6640" y="8427"/>
                    <a:pt x="6666" y="8402"/>
                    <a:pt x="6697" y="8392"/>
                  </a:cubicBezTo>
                  <a:cubicBezTo>
                    <a:pt x="6714" y="8388"/>
                    <a:pt x="6733" y="8386"/>
                    <a:pt x="6751" y="8386"/>
                  </a:cubicBezTo>
                  <a:close/>
                  <a:moveTo>
                    <a:pt x="11004" y="12308"/>
                  </a:moveTo>
                  <a:lnTo>
                    <a:pt x="11004" y="12308"/>
                  </a:lnTo>
                  <a:cubicBezTo>
                    <a:pt x="11019" y="12317"/>
                    <a:pt x="11045" y="12324"/>
                    <a:pt x="11051" y="12337"/>
                  </a:cubicBezTo>
                  <a:cubicBezTo>
                    <a:pt x="11054" y="12344"/>
                    <a:pt x="11051" y="12351"/>
                    <a:pt x="11054" y="12358"/>
                  </a:cubicBezTo>
                  <a:lnTo>
                    <a:pt x="11004" y="12308"/>
                  </a:lnTo>
                  <a:close/>
                  <a:moveTo>
                    <a:pt x="11054" y="12358"/>
                  </a:moveTo>
                  <a:cubicBezTo>
                    <a:pt x="11064" y="12370"/>
                    <a:pt x="11077" y="12380"/>
                    <a:pt x="11087" y="12393"/>
                  </a:cubicBezTo>
                  <a:cubicBezTo>
                    <a:pt x="11097" y="12403"/>
                    <a:pt x="11108" y="12410"/>
                    <a:pt x="11118" y="12421"/>
                  </a:cubicBezTo>
                  <a:cubicBezTo>
                    <a:pt x="11098" y="12420"/>
                    <a:pt x="11080" y="12420"/>
                    <a:pt x="11061" y="12417"/>
                  </a:cubicBezTo>
                  <a:cubicBezTo>
                    <a:pt x="11058" y="12398"/>
                    <a:pt x="11057" y="12378"/>
                    <a:pt x="11054" y="12358"/>
                  </a:cubicBezTo>
                  <a:close/>
                  <a:moveTo>
                    <a:pt x="11606" y="12472"/>
                  </a:moveTo>
                  <a:cubicBezTo>
                    <a:pt x="11664" y="12479"/>
                    <a:pt x="11721" y="12486"/>
                    <a:pt x="11779" y="12493"/>
                  </a:cubicBezTo>
                  <a:cubicBezTo>
                    <a:pt x="11721" y="12485"/>
                    <a:pt x="11664" y="12478"/>
                    <a:pt x="11606" y="12472"/>
                  </a:cubicBezTo>
                  <a:close/>
                  <a:moveTo>
                    <a:pt x="3048" y="88"/>
                  </a:moveTo>
                  <a:lnTo>
                    <a:pt x="2820" y="176"/>
                  </a:lnTo>
                  <a:lnTo>
                    <a:pt x="2472" y="543"/>
                  </a:lnTo>
                  <a:lnTo>
                    <a:pt x="2101" y="1021"/>
                  </a:lnTo>
                  <a:lnTo>
                    <a:pt x="2192" y="964"/>
                  </a:lnTo>
                  <a:lnTo>
                    <a:pt x="2331" y="1207"/>
                  </a:lnTo>
                  <a:lnTo>
                    <a:pt x="2103" y="2189"/>
                  </a:lnTo>
                  <a:lnTo>
                    <a:pt x="1613" y="2466"/>
                  </a:lnTo>
                  <a:lnTo>
                    <a:pt x="1141" y="2677"/>
                  </a:lnTo>
                  <a:cubicBezTo>
                    <a:pt x="1141" y="2677"/>
                    <a:pt x="915" y="2886"/>
                    <a:pt x="1019" y="3008"/>
                  </a:cubicBezTo>
                  <a:cubicBezTo>
                    <a:pt x="1124" y="3132"/>
                    <a:pt x="1176" y="3341"/>
                    <a:pt x="1176" y="3341"/>
                  </a:cubicBezTo>
                  <a:lnTo>
                    <a:pt x="1194" y="3796"/>
                  </a:lnTo>
                  <a:lnTo>
                    <a:pt x="1299" y="3987"/>
                  </a:lnTo>
                  <a:lnTo>
                    <a:pt x="1352" y="4267"/>
                  </a:lnTo>
                  <a:lnTo>
                    <a:pt x="1212" y="4353"/>
                  </a:lnTo>
                  <a:lnTo>
                    <a:pt x="1176" y="4493"/>
                  </a:lnTo>
                  <a:lnTo>
                    <a:pt x="1263" y="4686"/>
                  </a:lnTo>
                  <a:lnTo>
                    <a:pt x="1385" y="5034"/>
                  </a:lnTo>
                  <a:lnTo>
                    <a:pt x="1159" y="5263"/>
                  </a:lnTo>
                  <a:lnTo>
                    <a:pt x="879" y="5525"/>
                  </a:lnTo>
                  <a:lnTo>
                    <a:pt x="668" y="6102"/>
                  </a:lnTo>
                  <a:lnTo>
                    <a:pt x="494" y="6402"/>
                  </a:lnTo>
                  <a:lnTo>
                    <a:pt x="388" y="7068"/>
                  </a:lnTo>
                  <a:lnTo>
                    <a:pt x="301" y="7609"/>
                  </a:lnTo>
                  <a:lnTo>
                    <a:pt x="474" y="7890"/>
                  </a:lnTo>
                  <a:lnTo>
                    <a:pt x="441" y="8381"/>
                  </a:lnTo>
                  <a:lnTo>
                    <a:pt x="352" y="8607"/>
                  </a:lnTo>
                  <a:lnTo>
                    <a:pt x="283" y="8958"/>
                  </a:lnTo>
                  <a:lnTo>
                    <a:pt x="55" y="9150"/>
                  </a:lnTo>
                  <a:cubicBezTo>
                    <a:pt x="55" y="9150"/>
                    <a:pt x="36" y="9220"/>
                    <a:pt x="19" y="9325"/>
                  </a:cubicBezTo>
                  <a:cubicBezTo>
                    <a:pt x="1" y="9430"/>
                    <a:pt x="158" y="10006"/>
                    <a:pt x="158" y="10006"/>
                  </a:cubicBezTo>
                  <a:lnTo>
                    <a:pt x="615" y="10866"/>
                  </a:lnTo>
                  <a:cubicBezTo>
                    <a:pt x="615" y="10866"/>
                    <a:pt x="754" y="11058"/>
                    <a:pt x="912" y="11654"/>
                  </a:cubicBezTo>
                  <a:cubicBezTo>
                    <a:pt x="1070" y="12249"/>
                    <a:pt x="930" y="12546"/>
                    <a:pt x="930" y="12546"/>
                  </a:cubicBezTo>
                  <a:cubicBezTo>
                    <a:pt x="930" y="12546"/>
                    <a:pt x="737" y="12565"/>
                    <a:pt x="685" y="12793"/>
                  </a:cubicBezTo>
                  <a:cubicBezTo>
                    <a:pt x="632" y="13018"/>
                    <a:pt x="632" y="13334"/>
                    <a:pt x="632" y="13334"/>
                  </a:cubicBezTo>
                  <a:lnTo>
                    <a:pt x="474" y="13633"/>
                  </a:lnTo>
                  <a:cubicBezTo>
                    <a:pt x="563" y="13633"/>
                    <a:pt x="737" y="14103"/>
                    <a:pt x="737" y="14103"/>
                  </a:cubicBezTo>
                  <a:lnTo>
                    <a:pt x="754" y="14331"/>
                  </a:lnTo>
                  <a:lnTo>
                    <a:pt x="563" y="14524"/>
                  </a:lnTo>
                  <a:lnTo>
                    <a:pt x="405" y="14925"/>
                  </a:lnTo>
                  <a:lnTo>
                    <a:pt x="422" y="15643"/>
                  </a:lnTo>
                  <a:lnTo>
                    <a:pt x="335" y="16116"/>
                  </a:lnTo>
                  <a:lnTo>
                    <a:pt x="826" y="17165"/>
                  </a:lnTo>
                  <a:lnTo>
                    <a:pt x="702" y="17289"/>
                  </a:lnTo>
                  <a:lnTo>
                    <a:pt x="544" y="17378"/>
                  </a:lnTo>
                  <a:lnTo>
                    <a:pt x="474" y="17500"/>
                  </a:lnTo>
                  <a:lnTo>
                    <a:pt x="457" y="17901"/>
                  </a:lnTo>
                  <a:lnTo>
                    <a:pt x="265" y="18041"/>
                  </a:lnTo>
                  <a:cubicBezTo>
                    <a:pt x="194" y="18494"/>
                    <a:pt x="301" y="18636"/>
                    <a:pt x="265" y="19196"/>
                  </a:cubicBezTo>
                  <a:cubicBezTo>
                    <a:pt x="230" y="19757"/>
                    <a:pt x="265" y="20281"/>
                    <a:pt x="474" y="20527"/>
                  </a:cubicBezTo>
                  <a:cubicBezTo>
                    <a:pt x="685" y="20771"/>
                    <a:pt x="371" y="20911"/>
                    <a:pt x="371" y="21226"/>
                  </a:cubicBezTo>
                  <a:cubicBezTo>
                    <a:pt x="371" y="21542"/>
                    <a:pt x="757" y="22278"/>
                    <a:pt x="757" y="22278"/>
                  </a:cubicBezTo>
                  <a:cubicBezTo>
                    <a:pt x="687" y="22661"/>
                    <a:pt x="966" y="23291"/>
                    <a:pt x="966" y="23291"/>
                  </a:cubicBezTo>
                  <a:cubicBezTo>
                    <a:pt x="966" y="23291"/>
                    <a:pt x="1352" y="23327"/>
                    <a:pt x="1352" y="23641"/>
                  </a:cubicBezTo>
                  <a:cubicBezTo>
                    <a:pt x="1352" y="23957"/>
                    <a:pt x="932" y="24026"/>
                    <a:pt x="932" y="24026"/>
                  </a:cubicBezTo>
                  <a:cubicBezTo>
                    <a:pt x="932" y="24026"/>
                    <a:pt x="1002" y="24166"/>
                    <a:pt x="1282" y="24166"/>
                  </a:cubicBezTo>
                  <a:cubicBezTo>
                    <a:pt x="1562" y="24166"/>
                    <a:pt x="1598" y="24549"/>
                    <a:pt x="1526" y="24796"/>
                  </a:cubicBezTo>
                  <a:cubicBezTo>
                    <a:pt x="1456" y="25042"/>
                    <a:pt x="1420" y="25392"/>
                    <a:pt x="1420" y="25392"/>
                  </a:cubicBezTo>
                  <a:lnTo>
                    <a:pt x="1526" y="26405"/>
                  </a:lnTo>
                  <a:lnTo>
                    <a:pt x="1560" y="27000"/>
                  </a:lnTo>
                  <a:lnTo>
                    <a:pt x="1385" y="27419"/>
                  </a:lnTo>
                  <a:lnTo>
                    <a:pt x="1490" y="27946"/>
                  </a:lnTo>
                  <a:lnTo>
                    <a:pt x="1454" y="28854"/>
                  </a:lnTo>
                  <a:lnTo>
                    <a:pt x="1034" y="29311"/>
                  </a:lnTo>
                  <a:lnTo>
                    <a:pt x="965" y="29941"/>
                  </a:lnTo>
                  <a:lnTo>
                    <a:pt x="1001" y="30639"/>
                  </a:lnTo>
                  <a:lnTo>
                    <a:pt x="1490" y="31375"/>
                  </a:lnTo>
                  <a:lnTo>
                    <a:pt x="2086" y="31132"/>
                  </a:lnTo>
                  <a:lnTo>
                    <a:pt x="2156" y="31655"/>
                  </a:lnTo>
                  <a:lnTo>
                    <a:pt x="2611" y="32532"/>
                  </a:lnTo>
                  <a:cubicBezTo>
                    <a:pt x="2611" y="32532"/>
                    <a:pt x="3452" y="32635"/>
                    <a:pt x="4711" y="32706"/>
                  </a:cubicBezTo>
                  <a:cubicBezTo>
                    <a:pt x="5140" y="32731"/>
                    <a:pt x="5364" y="32813"/>
                    <a:pt x="5495" y="32987"/>
                  </a:cubicBezTo>
                  <a:lnTo>
                    <a:pt x="5495" y="32987"/>
                  </a:lnTo>
                  <a:cubicBezTo>
                    <a:pt x="5553" y="32968"/>
                    <a:pt x="5619" y="32950"/>
                    <a:pt x="5647" y="32908"/>
                  </a:cubicBezTo>
                  <a:cubicBezTo>
                    <a:pt x="5679" y="32862"/>
                    <a:pt x="5682" y="32764"/>
                    <a:pt x="5651" y="32721"/>
                  </a:cubicBezTo>
                  <a:cubicBezTo>
                    <a:pt x="5496" y="32488"/>
                    <a:pt x="5296" y="32279"/>
                    <a:pt x="5174" y="32031"/>
                  </a:cubicBezTo>
                  <a:cubicBezTo>
                    <a:pt x="5050" y="31780"/>
                    <a:pt x="5001" y="31495"/>
                    <a:pt x="4918" y="31226"/>
                  </a:cubicBezTo>
                  <a:cubicBezTo>
                    <a:pt x="4825" y="30928"/>
                    <a:pt x="4885" y="30667"/>
                    <a:pt x="5083" y="30433"/>
                  </a:cubicBezTo>
                  <a:cubicBezTo>
                    <a:pt x="5174" y="30328"/>
                    <a:pt x="5270" y="30223"/>
                    <a:pt x="5379" y="30139"/>
                  </a:cubicBezTo>
                  <a:cubicBezTo>
                    <a:pt x="5653" y="29929"/>
                    <a:pt x="5779" y="29661"/>
                    <a:pt x="5750" y="29313"/>
                  </a:cubicBezTo>
                  <a:cubicBezTo>
                    <a:pt x="5725" y="29016"/>
                    <a:pt x="5826" y="28771"/>
                    <a:pt x="6042" y="28550"/>
                  </a:cubicBezTo>
                  <a:cubicBezTo>
                    <a:pt x="6264" y="28323"/>
                    <a:pt x="6458" y="28069"/>
                    <a:pt x="6654" y="27818"/>
                  </a:cubicBezTo>
                  <a:cubicBezTo>
                    <a:pt x="6766" y="27675"/>
                    <a:pt x="6808" y="27503"/>
                    <a:pt x="6785" y="27319"/>
                  </a:cubicBezTo>
                  <a:cubicBezTo>
                    <a:pt x="6771" y="27216"/>
                    <a:pt x="6763" y="27108"/>
                    <a:pt x="6740" y="27006"/>
                  </a:cubicBezTo>
                  <a:cubicBezTo>
                    <a:pt x="6676" y="26713"/>
                    <a:pt x="6565" y="26468"/>
                    <a:pt x="6204" y="26457"/>
                  </a:cubicBezTo>
                  <a:cubicBezTo>
                    <a:pt x="6023" y="26451"/>
                    <a:pt x="5862" y="26378"/>
                    <a:pt x="5723" y="26260"/>
                  </a:cubicBezTo>
                  <a:cubicBezTo>
                    <a:pt x="5560" y="26124"/>
                    <a:pt x="5386" y="26003"/>
                    <a:pt x="5230" y="25860"/>
                  </a:cubicBezTo>
                  <a:cubicBezTo>
                    <a:pt x="4894" y="25557"/>
                    <a:pt x="4856" y="25194"/>
                    <a:pt x="5130" y="24822"/>
                  </a:cubicBezTo>
                  <a:cubicBezTo>
                    <a:pt x="5234" y="24684"/>
                    <a:pt x="5360" y="24548"/>
                    <a:pt x="5506" y="24462"/>
                  </a:cubicBezTo>
                  <a:cubicBezTo>
                    <a:pt x="5717" y="24337"/>
                    <a:pt x="5956" y="24261"/>
                    <a:pt x="6181" y="24158"/>
                  </a:cubicBezTo>
                  <a:cubicBezTo>
                    <a:pt x="6240" y="24129"/>
                    <a:pt x="6319" y="24072"/>
                    <a:pt x="6326" y="24019"/>
                  </a:cubicBezTo>
                  <a:cubicBezTo>
                    <a:pt x="6360" y="23714"/>
                    <a:pt x="6616" y="23442"/>
                    <a:pt x="6468" y="23105"/>
                  </a:cubicBezTo>
                  <a:cubicBezTo>
                    <a:pt x="6426" y="23010"/>
                    <a:pt x="6418" y="22898"/>
                    <a:pt x="6406" y="22792"/>
                  </a:cubicBezTo>
                  <a:cubicBezTo>
                    <a:pt x="6377" y="22498"/>
                    <a:pt x="6442" y="22239"/>
                    <a:pt x="6669" y="22023"/>
                  </a:cubicBezTo>
                  <a:cubicBezTo>
                    <a:pt x="6808" y="21888"/>
                    <a:pt x="6916" y="21721"/>
                    <a:pt x="7035" y="21563"/>
                  </a:cubicBezTo>
                  <a:cubicBezTo>
                    <a:pt x="7032" y="21562"/>
                    <a:pt x="7030" y="21562"/>
                    <a:pt x="7029" y="21562"/>
                  </a:cubicBezTo>
                  <a:cubicBezTo>
                    <a:pt x="7020" y="21549"/>
                    <a:pt x="7010" y="21539"/>
                    <a:pt x="7002" y="21525"/>
                  </a:cubicBezTo>
                  <a:cubicBezTo>
                    <a:pt x="6917" y="21519"/>
                    <a:pt x="6831" y="21515"/>
                    <a:pt x="6756" y="21484"/>
                  </a:cubicBezTo>
                  <a:cubicBezTo>
                    <a:pt x="6686" y="21457"/>
                    <a:pt x="6697" y="21377"/>
                    <a:pt x="6765" y="21331"/>
                  </a:cubicBezTo>
                  <a:cubicBezTo>
                    <a:pt x="6784" y="21317"/>
                    <a:pt x="6821" y="21307"/>
                    <a:pt x="6843" y="21307"/>
                  </a:cubicBezTo>
                  <a:cubicBezTo>
                    <a:pt x="6850" y="21307"/>
                    <a:pt x="6856" y="21308"/>
                    <a:pt x="6858" y="21311"/>
                  </a:cubicBezTo>
                  <a:cubicBezTo>
                    <a:pt x="6913" y="21377"/>
                    <a:pt x="6956" y="21450"/>
                    <a:pt x="7002" y="21522"/>
                  </a:cubicBezTo>
                  <a:cubicBezTo>
                    <a:pt x="7022" y="21522"/>
                    <a:pt x="7039" y="21522"/>
                    <a:pt x="7059" y="21526"/>
                  </a:cubicBezTo>
                  <a:cubicBezTo>
                    <a:pt x="7050" y="21536"/>
                    <a:pt x="7042" y="21549"/>
                    <a:pt x="7032" y="21562"/>
                  </a:cubicBezTo>
                  <a:cubicBezTo>
                    <a:pt x="7092" y="21573"/>
                    <a:pt x="7150" y="21592"/>
                    <a:pt x="7210" y="21592"/>
                  </a:cubicBezTo>
                  <a:cubicBezTo>
                    <a:pt x="7219" y="21592"/>
                    <a:pt x="7228" y="21592"/>
                    <a:pt x="7237" y="21591"/>
                  </a:cubicBezTo>
                  <a:cubicBezTo>
                    <a:pt x="7490" y="21572"/>
                    <a:pt x="7655" y="21398"/>
                    <a:pt x="7613" y="21185"/>
                  </a:cubicBezTo>
                  <a:cubicBezTo>
                    <a:pt x="7580" y="21011"/>
                    <a:pt x="7527" y="20844"/>
                    <a:pt x="7475" y="20674"/>
                  </a:cubicBezTo>
                  <a:cubicBezTo>
                    <a:pt x="7454" y="20606"/>
                    <a:pt x="7363" y="20558"/>
                    <a:pt x="7277" y="20558"/>
                  </a:cubicBezTo>
                  <a:cubicBezTo>
                    <a:pt x="7251" y="20558"/>
                    <a:pt x="7225" y="20562"/>
                    <a:pt x="7203" y="20572"/>
                  </a:cubicBezTo>
                  <a:cubicBezTo>
                    <a:pt x="7138" y="20599"/>
                    <a:pt x="7081" y="20644"/>
                    <a:pt x="7016" y="20672"/>
                  </a:cubicBezTo>
                  <a:cubicBezTo>
                    <a:pt x="6929" y="20710"/>
                    <a:pt x="6843" y="20728"/>
                    <a:pt x="6762" y="20728"/>
                  </a:cubicBezTo>
                  <a:cubicBezTo>
                    <a:pt x="6530" y="20728"/>
                    <a:pt x="6339" y="20580"/>
                    <a:pt x="6278" y="20328"/>
                  </a:cubicBezTo>
                  <a:cubicBezTo>
                    <a:pt x="6231" y="20121"/>
                    <a:pt x="6189" y="19915"/>
                    <a:pt x="6139" y="19707"/>
                  </a:cubicBezTo>
                  <a:cubicBezTo>
                    <a:pt x="6123" y="19639"/>
                    <a:pt x="6095" y="19575"/>
                    <a:pt x="6076" y="19509"/>
                  </a:cubicBezTo>
                  <a:cubicBezTo>
                    <a:pt x="6050" y="19404"/>
                    <a:pt x="6188" y="19278"/>
                    <a:pt x="6312" y="19278"/>
                  </a:cubicBezTo>
                  <a:cubicBezTo>
                    <a:pt x="6331" y="19278"/>
                    <a:pt x="6350" y="19281"/>
                    <a:pt x="6367" y="19288"/>
                  </a:cubicBezTo>
                  <a:cubicBezTo>
                    <a:pt x="6565" y="19359"/>
                    <a:pt x="6769" y="19427"/>
                    <a:pt x="6951" y="19530"/>
                  </a:cubicBezTo>
                  <a:cubicBezTo>
                    <a:pt x="7141" y="19638"/>
                    <a:pt x="7334" y="19680"/>
                    <a:pt x="7535" y="19680"/>
                  </a:cubicBezTo>
                  <a:cubicBezTo>
                    <a:pt x="7614" y="19680"/>
                    <a:pt x="7694" y="19674"/>
                    <a:pt x="7775" y="19662"/>
                  </a:cubicBezTo>
                  <a:cubicBezTo>
                    <a:pt x="8071" y="19621"/>
                    <a:pt x="8409" y="19293"/>
                    <a:pt x="8402" y="19024"/>
                  </a:cubicBezTo>
                  <a:cubicBezTo>
                    <a:pt x="8398" y="18814"/>
                    <a:pt x="8320" y="18605"/>
                    <a:pt x="8323" y="18397"/>
                  </a:cubicBezTo>
                  <a:cubicBezTo>
                    <a:pt x="8329" y="18153"/>
                    <a:pt x="8391" y="17911"/>
                    <a:pt x="8422" y="17668"/>
                  </a:cubicBezTo>
                  <a:cubicBezTo>
                    <a:pt x="8427" y="17636"/>
                    <a:pt x="8402" y="17602"/>
                    <a:pt x="8392" y="17566"/>
                  </a:cubicBezTo>
                  <a:cubicBezTo>
                    <a:pt x="8372" y="17497"/>
                    <a:pt x="8348" y="17431"/>
                    <a:pt x="8335" y="17360"/>
                  </a:cubicBezTo>
                  <a:cubicBezTo>
                    <a:pt x="8297" y="17159"/>
                    <a:pt x="8374" y="17030"/>
                    <a:pt x="8531" y="17030"/>
                  </a:cubicBezTo>
                  <a:cubicBezTo>
                    <a:pt x="8553" y="17030"/>
                    <a:pt x="8576" y="17032"/>
                    <a:pt x="8602" y="17038"/>
                  </a:cubicBezTo>
                  <a:cubicBezTo>
                    <a:pt x="8883" y="17099"/>
                    <a:pt x="9162" y="17129"/>
                    <a:pt x="9438" y="17129"/>
                  </a:cubicBezTo>
                  <a:cubicBezTo>
                    <a:pt x="9933" y="17129"/>
                    <a:pt x="10420" y="17031"/>
                    <a:pt x="10899" y="16840"/>
                  </a:cubicBezTo>
                  <a:cubicBezTo>
                    <a:pt x="11097" y="16758"/>
                    <a:pt x="11304" y="16705"/>
                    <a:pt x="11499" y="16617"/>
                  </a:cubicBezTo>
                  <a:cubicBezTo>
                    <a:pt x="11830" y="16469"/>
                    <a:pt x="12111" y="16289"/>
                    <a:pt x="12190" y="15878"/>
                  </a:cubicBezTo>
                  <a:cubicBezTo>
                    <a:pt x="12236" y="15641"/>
                    <a:pt x="12391" y="15428"/>
                    <a:pt x="12487" y="15199"/>
                  </a:cubicBezTo>
                  <a:cubicBezTo>
                    <a:pt x="12541" y="15069"/>
                    <a:pt x="12574" y="14931"/>
                    <a:pt x="12605" y="14792"/>
                  </a:cubicBezTo>
                  <a:cubicBezTo>
                    <a:pt x="12642" y="14641"/>
                    <a:pt x="12548" y="14436"/>
                    <a:pt x="12403" y="14350"/>
                  </a:cubicBezTo>
                  <a:cubicBezTo>
                    <a:pt x="12311" y="14297"/>
                    <a:pt x="12209" y="14261"/>
                    <a:pt x="12119" y="14208"/>
                  </a:cubicBezTo>
                  <a:cubicBezTo>
                    <a:pt x="12020" y="14149"/>
                    <a:pt x="11984" y="14041"/>
                    <a:pt x="11989" y="13934"/>
                  </a:cubicBezTo>
                  <a:cubicBezTo>
                    <a:pt x="11995" y="13828"/>
                    <a:pt x="12014" y="13720"/>
                    <a:pt x="12051" y="13622"/>
                  </a:cubicBezTo>
                  <a:cubicBezTo>
                    <a:pt x="12160" y="13341"/>
                    <a:pt x="12035" y="13152"/>
                    <a:pt x="11837" y="12968"/>
                  </a:cubicBezTo>
                  <a:cubicBezTo>
                    <a:pt x="11615" y="12762"/>
                    <a:pt x="11318" y="12657"/>
                    <a:pt x="11118" y="12421"/>
                  </a:cubicBezTo>
                  <a:lnTo>
                    <a:pt x="11118" y="12421"/>
                  </a:lnTo>
                  <a:cubicBezTo>
                    <a:pt x="11281" y="12439"/>
                    <a:pt x="11444" y="12454"/>
                    <a:pt x="11606" y="12472"/>
                  </a:cubicBezTo>
                  <a:lnTo>
                    <a:pt x="11606" y="12472"/>
                  </a:lnTo>
                  <a:cubicBezTo>
                    <a:pt x="11497" y="12459"/>
                    <a:pt x="11388" y="12448"/>
                    <a:pt x="11279" y="12437"/>
                  </a:cubicBezTo>
                  <a:lnTo>
                    <a:pt x="11001" y="12241"/>
                  </a:lnTo>
                  <a:lnTo>
                    <a:pt x="10714" y="11820"/>
                  </a:lnTo>
                  <a:lnTo>
                    <a:pt x="10583" y="11533"/>
                  </a:lnTo>
                  <a:lnTo>
                    <a:pt x="10583" y="11166"/>
                  </a:lnTo>
                  <a:lnTo>
                    <a:pt x="10635" y="11035"/>
                  </a:lnTo>
                  <a:lnTo>
                    <a:pt x="10753" y="10995"/>
                  </a:lnTo>
                  <a:lnTo>
                    <a:pt x="10791" y="10824"/>
                  </a:lnTo>
                  <a:lnTo>
                    <a:pt x="10712" y="10447"/>
                  </a:lnTo>
                  <a:lnTo>
                    <a:pt x="10685" y="10146"/>
                  </a:lnTo>
                  <a:lnTo>
                    <a:pt x="10750" y="10052"/>
                  </a:lnTo>
                  <a:lnTo>
                    <a:pt x="10672" y="9817"/>
                  </a:lnTo>
                  <a:lnTo>
                    <a:pt x="10750" y="9557"/>
                  </a:lnTo>
                  <a:lnTo>
                    <a:pt x="10777" y="9361"/>
                  </a:lnTo>
                  <a:lnTo>
                    <a:pt x="10829" y="9256"/>
                  </a:lnTo>
                  <a:lnTo>
                    <a:pt x="10817" y="8980"/>
                  </a:lnTo>
                  <a:lnTo>
                    <a:pt x="10790" y="8758"/>
                  </a:lnTo>
                  <a:lnTo>
                    <a:pt x="10869" y="8576"/>
                  </a:lnTo>
                  <a:lnTo>
                    <a:pt x="10790" y="8378"/>
                  </a:lnTo>
                  <a:lnTo>
                    <a:pt x="10972" y="8144"/>
                  </a:lnTo>
                  <a:lnTo>
                    <a:pt x="11071" y="7894"/>
                  </a:lnTo>
                  <a:lnTo>
                    <a:pt x="11090" y="7781"/>
                  </a:lnTo>
                  <a:lnTo>
                    <a:pt x="11220" y="7701"/>
                  </a:lnTo>
                  <a:lnTo>
                    <a:pt x="11248" y="7603"/>
                  </a:lnTo>
                  <a:lnTo>
                    <a:pt x="11500" y="7280"/>
                  </a:lnTo>
                  <a:lnTo>
                    <a:pt x="11692" y="6921"/>
                  </a:lnTo>
                  <a:lnTo>
                    <a:pt x="11780" y="6807"/>
                  </a:lnTo>
                  <a:lnTo>
                    <a:pt x="11886" y="6817"/>
                  </a:lnTo>
                  <a:lnTo>
                    <a:pt x="11895" y="6652"/>
                  </a:lnTo>
                  <a:lnTo>
                    <a:pt x="11895" y="6501"/>
                  </a:lnTo>
                  <a:lnTo>
                    <a:pt x="12218" y="6108"/>
                  </a:lnTo>
                  <a:lnTo>
                    <a:pt x="12411" y="6108"/>
                  </a:lnTo>
                  <a:lnTo>
                    <a:pt x="12482" y="6046"/>
                  </a:lnTo>
                  <a:lnTo>
                    <a:pt x="12464" y="5898"/>
                  </a:lnTo>
                  <a:lnTo>
                    <a:pt x="12632" y="5809"/>
                  </a:lnTo>
                  <a:lnTo>
                    <a:pt x="12797" y="5608"/>
                  </a:lnTo>
                  <a:lnTo>
                    <a:pt x="12937" y="5529"/>
                  </a:lnTo>
                  <a:lnTo>
                    <a:pt x="13102" y="5504"/>
                  </a:lnTo>
                  <a:lnTo>
                    <a:pt x="13110" y="5397"/>
                  </a:lnTo>
                  <a:lnTo>
                    <a:pt x="13522" y="5161"/>
                  </a:lnTo>
                  <a:lnTo>
                    <a:pt x="13582" y="5197"/>
                  </a:lnTo>
                  <a:lnTo>
                    <a:pt x="13688" y="5023"/>
                  </a:lnTo>
                  <a:lnTo>
                    <a:pt x="13932" y="4917"/>
                  </a:lnTo>
                  <a:lnTo>
                    <a:pt x="14054" y="4925"/>
                  </a:lnTo>
                  <a:lnTo>
                    <a:pt x="14142" y="4802"/>
                  </a:lnTo>
                  <a:lnTo>
                    <a:pt x="14082" y="4191"/>
                  </a:lnTo>
                  <a:lnTo>
                    <a:pt x="14082" y="3978"/>
                  </a:lnTo>
                  <a:lnTo>
                    <a:pt x="14063" y="3865"/>
                  </a:lnTo>
                  <a:lnTo>
                    <a:pt x="13881" y="3445"/>
                  </a:lnTo>
                  <a:lnTo>
                    <a:pt x="13881" y="3305"/>
                  </a:lnTo>
                  <a:lnTo>
                    <a:pt x="13495" y="3236"/>
                  </a:lnTo>
                  <a:lnTo>
                    <a:pt x="13333" y="3311"/>
                  </a:lnTo>
                  <a:lnTo>
                    <a:pt x="13330" y="3330"/>
                  </a:lnTo>
                  <a:lnTo>
                    <a:pt x="13272" y="3376"/>
                  </a:lnTo>
                  <a:lnTo>
                    <a:pt x="13308" y="3647"/>
                  </a:lnTo>
                  <a:lnTo>
                    <a:pt x="13318" y="3785"/>
                  </a:lnTo>
                  <a:lnTo>
                    <a:pt x="13272" y="4066"/>
                  </a:lnTo>
                  <a:lnTo>
                    <a:pt x="13063" y="4287"/>
                  </a:lnTo>
                  <a:lnTo>
                    <a:pt x="12958" y="4567"/>
                  </a:lnTo>
                  <a:lnTo>
                    <a:pt x="12552" y="4822"/>
                  </a:lnTo>
                  <a:lnTo>
                    <a:pt x="12495" y="4996"/>
                  </a:lnTo>
                  <a:lnTo>
                    <a:pt x="12320" y="5275"/>
                  </a:lnTo>
                  <a:lnTo>
                    <a:pt x="12133" y="5205"/>
                  </a:lnTo>
                  <a:lnTo>
                    <a:pt x="12028" y="5254"/>
                  </a:lnTo>
                  <a:lnTo>
                    <a:pt x="11888" y="5463"/>
                  </a:lnTo>
                  <a:lnTo>
                    <a:pt x="11758" y="5405"/>
                  </a:lnTo>
                  <a:lnTo>
                    <a:pt x="11691" y="5405"/>
                  </a:lnTo>
                  <a:lnTo>
                    <a:pt x="11480" y="5475"/>
                  </a:lnTo>
                  <a:lnTo>
                    <a:pt x="11096" y="5241"/>
                  </a:lnTo>
                  <a:lnTo>
                    <a:pt x="10559" y="5102"/>
                  </a:lnTo>
                  <a:lnTo>
                    <a:pt x="9790" y="5195"/>
                  </a:lnTo>
                  <a:lnTo>
                    <a:pt x="9849" y="5032"/>
                  </a:lnTo>
                  <a:lnTo>
                    <a:pt x="10141" y="4693"/>
                  </a:lnTo>
                  <a:lnTo>
                    <a:pt x="10280" y="4366"/>
                  </a:lnTo>
                  <a:lnTo>
                    <a:pt x="10200" y="4215"/>
                  </a:lnTo>
                  <a:lnTo>
                    <a:pt x="10258" y="4051"/>
                  </a:lnTo>
                  <a:lnTo>
                    <a:pt x="10421" y="3948"/>
                  </a:lnTo>
                  <a:lnTo>
                    <a:pt x="10537" y="3796"/>
                  </a:lnTo>
                  <a:lnTo>
                    <a:pt x="10618" y="3539"/>
                  </a:lnTo>
                  <a:lnTo>
                    <a:pt x="10547" y="3340"/>
                  </a:lnTo>
                  <a:lnTo>
                    <a:pt x="10070" y="2873"/>
                  </a:lnTo>
                  <a:lnTo>
                    <a:pt x="9533" y="2803"/>
                  </a:lnTo>
                  <a:lnTo>
                    <a:pt x="9124" y="2595"/>
                  </a:lnTo>
                  <a:lnTo>
                    <a:pt x="8751" y="2233"/>
                  </a:lnTo>
                  <a:lnTo>
                    <a:pt x="8528" y="2233"/>
                  </a:lnTo>
                  <a:lnTo>
                    <a:pt x="8201" y="2047"/>
                  </a:lnTo>
                  <a:lnTo>
                    <a:pt x="7712" y="1942"/>
                  </a:lnTo>
                  <a:lnTo>
                    <a:pt x="7560" y="1723"/>
                  </a:lnTo>
                  <a:lnTo>
                    <a:pt x="7326" y="1500"/>
                  </a:lnTo>
                  <a:lnTo>
                    <a:pt x="7151" y="1500"/>
                  </a:lnTo>
                  <a:lnTo>
                    <a:pt x="6555" y="928"/>
                  </a:lnTo>
                  <a:lnTo>
                    <a:pt x="6392" y="555"/>
                  </a:lnTo>
                  <a:lnTo>
                    <a:pt x="6169" y="497"/>
                  </a:lnTo>
                  <a:lnTo>
                    <a:pt x="5998" y="256"/>
                  </a:lnTo>
                  <a:lnTo>
                    <a:pt x="5998" y="256"/>
                  </a:lnTo>
                  <a:lnTo>
                    <a:pt x="5989" y="282"/>
                  </a:lnTo>
                  <a:lnTo>
                    <a:pt x="5795" y="141"/>
                  </a:lnTo>
                  <a:lnTo>
                    <a:pt x="4885" y="88"/>
                  </a:lnTo>
                  <a:lnTo>
                    <a:pt x="4711" y="282"/>
                  </a:lnTo>
                  <a:lnTo>
                    <a:pt x="4763" y="404"/>
                  </a:lnTo>
                  <a:lnTo>
                    <a:pt x="4676" y="596"/>
                  </a:lnTo>
                  <a:lnTo>
                    <a:pt x="4640" y="823"/>
                  </a:lnTo>
                  <a:lnTo>
                    <a:pt x="4535" y="912"/>
                  </a:lnTo>
                  <a:lnTo>
                    <a:pt x="4396" y="404"/>
                  </a:lnTo>
                  <a:lnTo>
                    <a:pt x="4344" y="212"/>
                  </a:lnTo>
                  <a:lnTo>
                    <a:pt x="3888" y="263"/>
                  </a:lnTo>
                  <a:lnTo>
                    <a:pt x="3696" y="194"/>
                  </a:lnTo>
                  <a:lnTo>
                    <a:pt x="3328" y="263"/>
                  </a:lnTo>
                  <a:lnTo>
                    <a:pt x="3048" y="88"/>
                  </a:lnTo>
                  <a:close/>
                  <a:moveTo>
                    <a:pt x="5495" y="32987"/>
                  </a:moveTo>
                  <a:lnTo>
                    <a:pt x="5495" y="32987"/>
                  </a:lnTo>
                  <a:cubicBezTo>
                    <a:pt x="5487" y="32989"/>
                    <a:pt x="5479" y="32992"/>
                    <a:pt x="5472" y="32994"/>
                  </a:cubicBezTo>
                  <a:cubicBezTo>
                    <a:pt x="5479" y="32993"/>
                    <a:pt x="5488" y="32990"/>
                    <a:pt x="5495" y="32987"/>
                  </a:cubicBezTo>
                  <a:cubicBezTo>
                    <a:pt x="5495" y="32987"/>
                    <a:pt x="5495" y="32987"/>
                    <a:pt x="5495" y="32987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14" name="Google Shape;803;p66">
              <a:extLst>
                <a:ext uri="{FF2B5EF4-FFF2-40B4-BE49-F238E27FC236}">
                  <a16:creationId xmlns:a16="http://schemas.microsoft.com/office/drawing/2014/main" id="{2025C4E1-AD2B-4E44-BD43-61429C9D62A5}"/>
                </a:ext>
              </a:extLst>
            </p:cNvPr>
            <p:cNvSpPr/>
            <p:nvPr/>
          </p:nvSpPr>
          <p:spPr>
            <a:xfrm>
              <a:off x="1867066" y="3994495"/>
              <a:ext cx="3637" cy="31534"/>
            </a:xfrm>
            <a:custGeom>
              <a:avLst/>
              <a:gdLst/>
              <a:ahLst/>
              <a:cxnLst/>
              <a:rect l="l" t="t" r="r" b="b"/>
              <a:pathLst>
                <a:path w="236" h="2046" extrusionOk="0">
                  <a:moveTo>
                    <a:pt x="26" y="0"/>
                  </a:moveTo>
                  <a:lnTo>
                    <a:pt x="26" y="0"/>
                  </a:lnTo>
                  <a:cubicBezTo>
                    <a:pt x="232" y="685"/>
                    <a:pt x="179" y="1363"/>
                    <a:pt x="0" y="2045"/>
                  </a:cubicBezTo>
                  <a:cubicBezTo>
                    <a:pt x="181" y="1363"/>
                    <a:pt x="235" y="683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66">
              <a:extLst>
                <a:ext uri="{FF2B5EF4-FFF2-40B4-BE49-F238E27FC236}">
                  <a16:creationId xmlns:a16="http://schemas.microsoft.com/office/drawing/2014/main" id="{C479CD4A-57A2-4C9F-AC47-DE2D11711765}"/>
                </a:ext>
              </a:extLst>
            </p:cNvPr>
            <p:cNvSpPr/>
            <p:nvPr/>
          </p:nvSpPr>
          <p:spPr>
            <a:xfrm>
              <a:off x="1961259" y="4518326"/>
              <a:ext cx="55562" cy="61773"/>
            </a:xfrm>
            <a:custGeom>
              <a:avLst/>
              <a:gdLst/>
              <a:ahLst/>
              <a:cxnLst/>
              <a:rect l="l" t="t" r="r" b="b"/>
              <a:pathLst>
                <a:path w="3605" h="4008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2"/>
                    <a:pt x="60" y="4"/>
                    <a:pt x="88" y="7"/>
                  </a:cubicBezTo>
                  <a:lnTo>
                    <a:pt x="88" y="7"/>
                  </a:lnTo>
                  <a:cubicBezTo>
                    <a:pt x="60" y="3"/>
                    <a:pt x="31" y="1"/>
                    <a:pt x="0" y="0"/>
                  </a:cubicBezTo>
                  <a:close/>
                  <a:moveTo>
                    <a:pt x="1464" y="3603"/>
                  </a:moveTo>
                  <a:cubicBezTo>
                    <a:pt x="1474" y="3603"/>
                    <a:pt x="1481" y="3620"/>
                    <a:pt x="1486" y="3648"/>
                  </a:cubicBezTo>
                  <a:cubicBezTo>
                    <a:pt x="1471" y="3639"/>
                    <a:pt x="1457" y="3631"/>
                    <a:pt x="1442" y="3619"/>
                  </a:cubicBezTo>
                  <a:cubicBezTo>
                    <a:pt x="1451" y="3608"/>
                    <a:pt x="1458" y="3603"/>
                    <a:pt x="1464" y="3603"/>
                  </a:cubicBezTo>
                  <a:close/>
                  <a:moveTo>
                    <a:pt x="88" y="7"/>
                  </a:moveTo>
                  <a:lnTo>
                    <a:pt x="88" y="7"/>
                  </a:lnTo>
                  <a:cubicBezTo>
                    <a:pt x="180" y="17"/>
                    <a:pt x="260" y="38"/>
                    <a:pt x="333" y="65"/>
                  </a:cubicBezTo>
                  <a:cubicBezTo>
                    <a:pt x="427" y="464"/>
                    <a:pt x="431" y="1098"/>
                    <a:pt x="672" y="2082"/>
                  </a:cubicBezTo>
                  <a:cubicBezTo>
                    <a:pt x="890" y="2965"/>
                    <a:pt x="870" y="3575"/>
                    <a:pt x="784" y="3994"/>
                  </a:cubicBezTo>
                  <a:cubicBezTo>
                    <a:pt x="752" y="4001"/>
                    <a:pt x="719" y="4007"/>
                    <a:pt x="688" y="4007"/>
                  </a:cubicBezTo>
                  <a:lnTo>
                    <a:pt x="688" y="4007"/>
                  </a:lnTo>
                  <a:cubicBezTo>
                    <a:pt x="675" y="4007"/>
                    <a:pt x="663" y="4006"/>
                    <a:pt x="650" y="4004"/>
                  </a:cubicBezTo>
                  <a:lnTo>
                    <a:pt x="650" y="4004"/>
                  </a:lnTo>
                  <a:cubicBezTo>
                    <a:pt x="662" y="4006"/>
                    <a:pt x="675" y="4007"/>
                    <a:pt x="688" y="4007"/>
                  </a:cubicBezTo>
                  <a:cubicBezTo>
                    <a:pt x="688" y="4007"/>
                    <a:pt x="688" y="4007"/>
                    <a:pt x="688" y="4007"/>
                  </a:cubicBezTo>
                  <a:lnTo>
                    <a:pt x="688" y="4007"/>
                  </a:lnTo>
                  <a:cubicBezTo>
                    <a:pt x="690" y="4007"/>
                    <a:pt x="692" y="4007"/>
                    <a:pt x="694" y="4007"/>
                  </a:cubicBezTo>
                  <a:cubicBezTo>
                    <a:pt x="779" y="4007"/>
                    <a:pt x="869" y="3970"/>
                    <a:pt x="956" y="3969"/>
                  </a:cubicBezTo>
                  <a:cubicBezTo>
                    <a:pt x="961" y="3969"/>
                    <a:pt x="967" y="3969"/>
                    <a:pt x="972" y="3969"/>
                  </a:cubicBezTo>
                  <a:cubicBezTo>
                    <a:pt x="1103" y="3969"/>
                    <a:pt x="1235" y="3986"/>
                    <a:pt x="1366" y="3998"/>
                  </a:cubicBezTo>
                  <a:cubicBezTo>
                    <a:pt x="1403" y="4000"/>
                    <a:pt x="1434" y="4002"/>
                    <a:pt x="1459" y="4002"/>
                  </a:cubicBezTo>
                  <a:cubicBezTo>
                    <a:pt x="1589" y="4002"/>
                    <a:pt x="1582" y="3955"/>
                    <a:pt x="1524" y="3689"/>
                  </a:cubicBezTo>
                  <a:lnTo>
                    <a:pt x="1524" y="3689"/>
                  </a:lnTo>
                  <a:cubicBezTo>
                    <a:pt x="1514" y="3692"/>
                    <a:pt x="1503" y="3695"/>
                    <a:pt x="1493" y="3698"/>
                  </a:cubicBezTo>
                  <a:cubicBezTo>
                    <a:pt x="1493" y="3671"/>
                    <a:pt x="1487" y="3664"/>
                    <a:pt x="1486" y="3648"/>
                  </a:cubicBezTo>
                  <a:lnTo>
                    <a:pt x="1486" y="3648"/>
                  </a:lnTo>
                  <a:cubicBezTo>
                    <a:pt x="1496" y="3656"/>
                    <a:pt x="1509" y="3664"/>
                    <a:pt x="1521" y="3671"/>
                  </a:cubicBezTo>
                  <a:cubicBezTo>
                    <a:pt x="1523" y="3678"/>
                    <a:pt x="1523" y="3682"/>
                    <a:pt x="1524" y="3689"/>
                  </a:cubicBezTo>
                  <a:cubicBezTo>
                    <a:pt x="1717" y="3632"/>
                    <a:pt x="1906" y="3573"/>
                    <a:pt x="2100" y="3523"/>
                  </a:cubicBezTo>
                  <a:cubicBezTo>
                    <a:pt x="2256" y="3481"/>
                    <a:pt x="2326" y="3381"/>
                    <a:pt x="2351" y="3226"/>
                  </a:cubicBezTo>
                  <a:cubicBezTo>
                    <a:pt x="2361" y="3162"/>
                    <a:pt x="2408" y="3139"/>
                    <a:pt x="2468" y="3139"/>
                  </a:cubicBezTo>
                  <a:cubicBezTo>
                    <a:pt x="2484" y="3139"/>
                    <a:pt x="2502" y="3141"/>
                    <a:pt x="2520" y="3144"/>
                  </a:cubicBezTo>
                  <a:cubicBezTo>
                    <a:pt x="2622" y="3162"/>
                    <a:pt x="2740" y="3205"/>
                    <a:pt x="2835" y="3205"/>
                  </a:cubicBezTo>
                  <a:cubicBezTo>
                    <a:pt x="2868" y="3205"/>
                    <a:pt x="2898" y="3200"/>
                    <a:pt x="2923" y="3187"/>
                  </a:cubicBezTo>
                  <a:cubicBezTo>
                    <a:pt x="3164" y="3061"/>
                    <a:pt x="3374" y="2877"/>
                    <a:pt x="3592" y="2712"/>
                  </a:cubicBezTo>
                  <a:cubicBezTo>
                    <a:pt x="3605" y="2705"/>
                    <a:pt x="3595" y="2643"/>
                    <a:pt x="3576" y="2619"/>
                  </a:cubicBezTo>
                  <a:cubicBezTo>
                    <a:pt x="3474" y="2484"/>
                    <a:pt x="3309" y="2557"/>
                    <a:pt x="3186" y="2506"/>
                  </a:cubicBezTo>
                  <a:cubicBezTo>
                    <a:pt x="2734" y="2315"/>
                    <a:pt x="2286" y="2111"/>
                    <a:pt x="1841" y="1909"/>
                  </a:cubicBezTo>
                  <a:cubicBezTo>
                    <a:pt x="1780" y="1877"/>
                    <a:pt x="1715" y="1838"/>
                    <a:pt x="1672" y="1787"/>
                  </a:cubicBezTo>
                  <a:cubicBezTo>
                    <a:pt x="1471" y="1543"/>
                    <a:pt x="1189" y="1389"/>
                    <a:pt x="992" y="1134"/>
                  </a:cubicBezTo>
                  <a:cubicBezTo>
                    <a:pt x="879" y="986"/>
                    <a:pt x="825" y="854"/>
                    <a:pt x="791" y="678"/>
                  </a:cubicBezTo>
                  <a:cubicBezTo>
                    <a:pt x="709" y="246"/>
                    <a:pt x="493" y="48"/>
                    <a:pt x="88" y="7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66">
              <a:extLst>
                <a:ext uri="{FF2B5EF4-FFF2-40B4-BE49-F238E27FC236}">
                  <a16:creationId xmlns:a16="http://schemas.microsoft.com/office/drawing/2014/main" id="{BDD4E91B-0A8B-4D08-B9A7-8A9B085766B5}"/>
                </a:ext>
              </a:extLst>
            </p:cNvPr>
            <p:cNvSpPr/>
            <p:nvPr/>
          </p:nvSpPr>
          <p:spPr>
            <a:xfrm>
              <a:off x="2237535" y="4017477"/>
              <a:ext cx="123" cy="31"/>
            </a:xfrm>
            <a:custGeom>
              <a:avLst/>
              <a:gdLst/>
              <a:ahLst/>
              <a:cxnLst/>
              <a:rect l="l" t="t" r="r" b="b"/>
              <a:pathLst>
                <a:path w="8" h="2" extrusionOk="0">
                  <a:moveTo>
                    <a:pt x="0" y="0"/>
                  </a:moveTo>
                  <a:cubicBezTo>
                    <a:pt x="3" y="0"/>
                    <a:pt x="6" y="2"/>
                    <a:pt x="7" y="2"/>
                  </a:cubicBezTo>
                  <a:cubicBezTo>
                    <a:pt x="3" y="0"/>
                    <a:pt x="2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66">
              <a:extLst>
                <a:ext uri="{FF2B5EF4-FFF2-40B4-BE49-F238E27FC236}">
                  <a16:creationId xmlns:a16="http://schemas.microsoft.com/office/drawing/2014/main" id="{CB580FC1-F41B-4CBA-8B78-88EDC8D64A5D}"/>
                </a:ext>
              </a:extLst>
            </p:cNvPr>
            <p:cNvSpPr/>
            <p:nvPr/>
          </p:nvSpPr>
          <p:spPr>
            <a:xfrm>
              <a:off x="2068523" y="4199989"/>
              <a:ext cx="5256" cy="2404"/>
            </a:xfrm>
            <a:custGeom>
              <a:avLst/>
              <a:gdLst/>
              <a:ahLst/>
              <a:cxnLst/>
              <a:rect l="l" t="t" r="r" b="b"/>
              <a:pathLst>
                <a:path w="341" h="156" extrusionOk="0">
                  <a:moveTo>
                    <a:pt x="1" y="0"/>
                  </a:moveTo>
                  <a:lnTo>
                    <a:pt x="1" y="0"/>
                  </a:lnTo>
                  <a:cubicBezTo>
                    <a:pt x="117" y="40"/>
                    <a:pt x="232" y="88"/>
                    <a:pt x="341" y="155"/>
                  </a:cubicBezTo>
                  <a:cubicBezTo>
                    <a:pt x="232" y="88"/>
                    <a:pt x="118" y="3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66">
              <a:extLst>
                <a:ext uri="{FF2B5EF4-FFF2-40B4-BE49-F238E27FC236}">
                  <a16:creationId xmlns:a16="http://schemas.microsoft.com/office/drawing/2014/main" id="{78FE3CCD-4D44-45DA-8606-0B6BA1F228FD}"/>
                </a:ext>
              </a:extLst>
            </p:cNvPr>
            <p:cNvSpPr/>
            <p:nvPr/>
          </p:nvSpPr>
          <p:spPr>
            <a:xfrm>
              <a:off x="2063005" y="4198586"/>
              <a:ext cx="3807" cy="956"/>
            </a:xfrm>
            <a:custGeom>
              <a:avLst/>
              <a:gdLst/>
              <a:ahLst/>
              <a:cxnLst/>
              <a:rect l="l" t="t" r="r" b="b"/>
              <a:pathLst>
                <a:path w="247" h="62" extrusionOk="0">
                  <a:moveTo>
                    <a:pt x="0" y="1"/>
                  </a:moveTo>
                  <a:lnTo>
                    <a:pt x="0" y="1"/>
                  </a:lnTo>
                  <a:cubicBezTo>
                    <a:pt x="82" y="17"/>
                    <a:pt x="165" y="37"/>
                    <a:pt x="247" y="61"/>
                  </a:cubicBezTo>
                  <a:cubicBezTo>
                    <a:pt x="165" y="37"/>
                    <a:pt x="82" y="1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808;p66">
              <a:extLst>
                <a:ext uri="{FF2B5EF4-FFF2-40B4-BE49-F238E27FC236}">
                  <a16:creationId xmlns:a16="http://schemas.microsoft.com/office/drawing/2014/main" id="{E98FC86A-A999-48F7-8FDF-D4BE0E6569E6}"/>
                </a:ext>
              </a:extLst>
            </p:cNvPr>
            <p:cNvSpPr/>
            <p:nvPr/>
          </p:nvSpPr>
          <p:spPr>
            <a:xfrm>
              <a:off x="2029003" y="4559418"/>
              <a:ext cx="2820" cy="1325"/>
            </a:xfrm>
            <a:custGeom>
              <a:avLst/>
              <a:gdLst/>
              <a:ahLst/>
              <a:cxnLst/>
              <a:rect l="l" t="t" r="r" b="b"/>
              <a:pathLst>
                <a:path w="183" h="86" extrusionOk="0">
                  <a:moveTo>
                    <a:pt x="116" y="0"/>
                  </a:moveTo>
                  <a:cubicBezTo>
                    <a:pt x="115" y="0"/>
                    <a:pt x="115" y="0"/>
                    <a:pt x="114" y="0"/>
                  </a:cubicBezTo>
                  <a:cubicBezTo>
                    <a:pt x="6" y="13"/>
                    <a:pt x="1" y="51"/>
                    <a:pt x="101" y="84"/>
                  </a:cubicBezTo>
                  <a:cubicBezTo>
                    <a:pt x="104" y="85"/>
                    <a:pt x="106" y="85"/>
                    <a:pt x="109" y="85"/>
                  </a:cubicBezTo>
                  <a:cubicBezTo>
                    <a:pt x="130" y="85"/>
                    <a:pt x="159" y="62"/>
                    <a:pt x="183" y="49"/>
                  </a:cubicBezTo>
                  <a:cubicBezTo>
                    <a:pt x="159" y="34"/>
                    <a:pt x="136" y="0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809;p66">
              <a:extLst>
                <a:ext uri="{FF2B5EF4-FFF2-40B4-BE49-F238E27FC236}">
                  <a16:creationId xmlns:a16="http://schemas.microsoft.com/office/drawing/2014/main" id="{29EE4396-1986-4A40-A9A1-80EE04CF9962}"/>
                </a:ext>
              </a:extLst>
            </p:cNvPr>
            <p:cNvSpPr/>
            <p:nvPr/>
          </p:nvSpPr>
          <p:spPr>
            <a:xfrm>
              <a:off x="2107474" y="4189708"/>
              <a:ext cx="1896" cy="3730"/>
            </a:xfrm>
            <a:custGeom>
              <a:avLst/>
              <a:gdLst/>
              <a:ahLst/>
              <a:cxnLst/>
              <a:rect l="l" t="t" r="r" b="b"/>
              <a:pathLst>
                <a:path w="123" h="242" extrusionOk="0">
                  <a:moveTo>
                    <a:pt x="123" y="0"/>
                  </a:moveTo>
                  <a:cubicBezTo>
                    <a:pt x="85" y="80"/>
                    <a:pt x="47" y="164"/>
                    <a:pt x="1" y="241"/>
                  </a:cubicBezTo>
                  <a:cubicBezTo>
                    <a:pt x="47" y="164"/>
                    <a:pt x="85" y="83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66">
              <a:extLst>
                <a:ext uri="{FF2B5EF4-FFF2-40B4-BE49-F238E27FC236}">
                  <a16:creationId xmlns:a16="http://schemas.microsoft.com/office/drawing/2014/main" id="{B3205A96-7CD5-4A5D-9252-E9D14C7EBE6F}"/>
                </a:ext>
              </a:extLst>
            </p:cNvPr>
            <p:cNvSpPr/>
            <p:nvPr/>
          </p:nvSpPr>
          <p:spPr>
            <a:xfrm>
              <a:off x="2703877" y="2856125"/>
              <a:ext cx="29869" cy="26001"/>
            </a:xfrm>
            <a:custGeom>
              <a:avLst/>
              <a:gdLst/>
              <a:ahLst/>
              <a:cxnLst/>
              <a:rect l="l" t="t" r="r" b="b"/>
              <a:pathLst>
                <a:path w="1938" h="1687" extrusionOk="0">
                  <a:moveTo>
                    <a:pt x="890" y="1"/>
                  </a:moveTo>
                  <a:lnTo>
                    <a:pt x="655" y="202"/>
                  </a:lnTo>
                  <a:lnTo>
                    <a:pt x="403" y="375"/>
                  </a:lnTo>
                  <a:lnTo>
                    <a:pt x="358" y="516"/>
                  </a:lnTo>
                  <a:lnTo>
                    <a:pt x="173" y="576"/>
                  </a:lnTo>
                  <a:lnTo>
                    <a:pt x="1" y="941"/>
                  </a:lnTo>
                  <a:lnTo>
                    <a:pt x="351" y="1291"/>
                  </a:lnTo>
                  <a:lnTo>
                    <a:pt x="499" y="1299"/>
                  </a:lnTo>
                  <a:lnTo>
                    <a:pt x="542" y="1035"/>
                  </a:lnTo>
                  <a:lnTo>
                    <a:pt x="629" y="974"/>
                  </a:lnTo>
                  <a:lnTo>
                    <a:pt x="928" y="1078"/>
                  </a:lnTo>
                  <a:lnTo>
                    <a:pt x="1077" y="1401"/>
                  </a:lnTo>
                  <a:lnTo>
                    <a:pt x="1208" y="1428"/>
                  </a:lnTo>
                  <a:lnTo>
                    <a:pt x="1466" y="1687"/>
                  </a:lnTo>
                  <a:cubicBezTo>
                    <a:pt x="1487" y="1638"/>
                    <a:pt x="1516" y="1592"/>
                    <a:pt x="1549" y="1548"/>
                  </a:cubicBezTo>
                  <a:cubicBezTo>
                    <a:pt x="1589" y="1492"/>
                    <a:pt x="1644" y="1443"/>
                    <a:pt x="1694" y="1394"/>
                  </a:cubicBezTo>
                  <a:cubicBezTo>
                    <a:pt x="1938" y="1162"/>
                    <a:pt x="1924" y="895"/>
                    <a:pt x="1782" y="618"/>
                  </a:cubicBezTo>
                  <a:cubicBezTo>
                    <a:pt x="1718" y="493"/>
                    <a:pt x="1649" y="365"/>
                    <a:pt x="1559" y="258"/>
                  </a:cubicBezTo>
                  <a:cubicBezTo>
                    <a:pt x="1496" y="180"/>
                    <a:pt x="1406" y="94"/>
                    <a:pt x="1314" y="74"/>
                  </a:cubicBezTo>
                  <a:cubicBezTo>
                    <a:pt x="1173" y="44"/>
                    <a:pt x="1032" y="21"/>
                    <a:pt x="890" y="1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66">
              <a:extLst>
                <a:ext uri="{FF2B5EF4-FFF2-40B4-BE49-F238E27FC236}">
                  <a16:creationId xmlns:a16="http://schemas.microsoft.com/office/drawing/2014/main" id="{D8F1C629-4A19-4978-B2AD-2E6DF87BC0E9}"/>
                </a:ext>
              </a:extLst>
            </p:cNvPr>
            <p:cNvSpPr/>
            <p:nvPr/>
          </p:nvSpPr>
          <p:spPr>
            <a:xfrm>
              <a:off x="2672695" y="2855354"/>
              <a:ext cx="55732" cy="70451"/>
            </a:xfrm>
            <a:custGeom>
              <a:avLst/>
              <a:gdLst/>
              <a:ahLst/>
              <a:cxnLst/>
              <a:rect l="l" t="t" r="r" b="b"/>
              <a:pathLst>
                <a:path w="3616" h="4571" extrusionOk="0">
                  <a:moveTo>
                    <a:pt x="2519" y="1"/>
                  </a:moveTo>
                  <a:cubicBezTo>
                    <a:pt x="2434" y="13"/>
                    <a:pt x="2364" y="23"/>
                    <a:pt x="2295" y="35"/>
                  </a:cubicBezTo>
                  <a:cubicBezTo>
                    <a:pt x="2034" y="74"/>
                    <a:pt x="1826" y="187"/>
                    <a:pt x="1724" y="447"/>
                  </a:cubicBezTo>
                  <a:cubicBezTo>
                    <a:pt x="1661" y="610"/>
                    <a:pt x="1610" y="780"/>
                    <a:pt x="1534" y="939"/>
                  </a:cubicBezTo>
                  <a:cubicBezTo>
                    <a:pt x="1509" y="991"/>
                    <a:pt x="1427" y="1039"/>
                    <a:pt x="1364" y="1045"/>
                  </a:cubicBezTo>
                  <a:cubicBezTo>
                    <a:pt x="1154" y="1067"/>
                    <a:pt x="942" y="1064"/>
                    <a:pt x="732" y="1077"/>
                  </a:cubicBezTo>
                  <a:cubicBezTo>
                    <a:pt x="619" y="1082"/>
                    <a:pt x="519" y="1174"/>
                    <a:pt x="513" y="1269"/>
                  </a:cubicBezTo>
                  <a:cubicBezTo>
                    <a:pt x="504" y="1478"/>
                    <a:pt x="526" y="1695"/>
                    <a:pt x="477" y="1896"/>
                  </a:cubicBezTo>
                  <a:cubicBezTo>
                    <a:pt x="427" y="2104"/>
                    <a:pt x="513" y="2230"/>
                    <a:pt x="638" y="2361"/>
                  </a:cubicBezTo>
                  <a:cubicBezTo>
                    <a:pt x="807" y="2540"/>
                    <a:pt x="807" y="2748"/>
                    <a:pt x="704" y="2949"/>
                  </a:cubicBezTo>
                  <a:cubicBezTo>
                    <a:pt x="609" y="3136"/>
                    <a:pt x="483" y="3308"/>
                    <a:pt x="362" y="3482"/>
                  </a:cubicBezTo>
                  <a:cubicBezTo>
                    <a:pt x="323" y="3538"/>
                    <a:pt x="262" y="3581"/>
                    <a:pt x="210" y="3629"/>
                  </a:cubicBezTo>
                  <a:cubicBezTo>
                    <a:pt x="0" y="3817"/>
                    <a:pt x="94" y="4173"/>
                    <a:pt x="351" y="4360"/>
                  </a:cubicBezTo>
                  <a:cubicBezTo>
                    <a:pt x="548" y="4501"/>
                    <a:pt x="760" y="4571"/>
                    <a:pt x="980" y="4571"/>
                  </a:cubicBezTo>
                  <a:cubicBezTo>
                    <a:pt x="1104" y="4571"/>
                    <a:pt x="1231" y="4549"/>
                    <a:pt x="1358" y="4505"/>
                  </a:cubicBezTo>
                  <a:cubicBezTo>
                    <a:pt x="1557" y="4436"/>
                    <a:pt x="1751" y="4340"/>
                    <a:pt x="1930" y="4231"/>
                  </a:cubicBezTo>
                  <a:cubicBezTo>
                    <a:pt x="2238" y="4041"/>
                    <a:pt x="2555" y="3905"/>
                    <a:pt x="2915" y="3865"/>
                  </a:cubicBezTo>
                  <a:cubicBezTo>
                    <a:pt x="3063" y="3846"/>
                    <a:pt x="3163" y="3744"/>
                    <a:pt x="3242" y="3621"/>
                  </a:cubicBezTo>
                  <a:cubicBezTo>
                    <a:pt x="3503" y="3216"/>
                    <a:pt x="3615" y="2784"/>
                    <a:pt x="3509" y="2308"/>
                  </a:cubicBezTo>
                  <a:cubicBezTo>
                    <a:pt x="3487" y="2200"/>
                    <a:pt x="3466" y="2094"/>
                    <a:pt x="3447" y="1989"/>
                  </a:cubicBezTo>
                  <a:cubicBezTo>
                    <a:pt x="3431" y="1896"/>
                    <a:pt x="3451" y="1814"/>
                    <a:pt x="3488" y="1736"/>
                  </a:cubicBezTo>
                  <a:lnTo>
                    <a:pt x="3488" y="1736"/>
                  </a:lnTo>
                  <a:lnTo>
                    <a:pt x="3489" y="1737"/>
                  </a:lnTo>
                  <a:lnTo>
                    <a:pt x="3489" y="1735"/>
                  </a:lnTo>
                  <a:cubicBezTo>
                    <a:pt x="3489" y="1736"/>
                    <a:pt x="3489" y="1736"/>
                    <a:pt x="3488" y="1736"/>
                  </a:cubicBezTo>
                  <a:lnTo>
                    <a:pt x="3488" y="1736"/>
                  </a:lnTo>
                  <a:lnTo>
                    <a:pt x="3231" y="1478"/>
                  </a:lnTo>
                  <a:lnTo>
                    <a:pt x="3100" y="1451"/>
                  </a:lnTo>
                  <a:lnTo>
                    <a:pt x="2951" y="1128"/>
                  </a:lnTo>
                  <a:lnTo>
                    <a:pt x="2654" y="1024"/>
                  </a:lnTo>
                  <a:lnTo>
                    <a:pt x="2565" y="1085"/>
                  </a:lnTo>
                  <a:lnTo>
                    <a:pt x="2522" y="1349"/>
                  </a:lnTo>
                  <a:lnTo>
                    <a:pt x="2374" y="1341"/>
                  </a:lnTo>
                  <a:lnTo>
                    <a:pt x="2024" y="991"/>
                  </a:lnTo>
                  <a:lnTo>
                    <a:pt x="2197" y="632"/>
                  </a:lnTo>
                  <a:lnTo>
                    <a:pt x="2382" y="570"/>
                  </a:lnTo>
                  <a:lnTo>
                    <a:pt x="2427" y="431"/>
                  </a:lnTo>
                  <a:lnTo>
                    <a:pt x="2680" y="257"/>
                  </a:lnTo>
                  <a:lnTo>
                    <a:pt x="2913" y="58"/>
                  </a:lnTo>
                  <a:cubicBezTo>
                    <a:pt x="2779" y="38"/>
                    <a:pt x="2647" y="21"/>
                    <a:pt x="2519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66">
              <a:extLst>
                <a:ext uri="{FF2B5EF4-FFF2-40B4-BE49-F238E27FC236}">
                  <a16:creationId xmlns:a16="http://schemas.microsoft.com/office/drawing/2014/main" id="{1A008923-7A9A-497E-81C8-7ED64B764918}"/>
                </a:ext>
              </a:extLst>
            </p:cNvPr>
            <p:cNvSpPr/>
            <p:nvPr/>
          </p:nvSpPr>
          <p:spPr>
            <a:xfrm>
              <a:off x="2718366" y="2856325"/>
              <a:ext cx="170" cy="46"/>
            </a:xfrm>
            <a:custGeom>
              <a:avLst/>
              <a:gdLst/>
              <a:ahLst/>
              <a:cxnLst/>
              <a:rect l="l" t="t" r="r" b="b"/>
              <a:pathLst>
                <a:path w="11" h="3" extrusionOk="0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4" y="1"/>
                    <a:pt x="8" y="1"/>
                    <a:pt x="11" y="2"/>
                  </a:cubicBezTo>
                  <a:cubicBezTo>
                    <a:pt x="9" y="1"/>
                    <a:pt x="6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66">
              <a:extLst>
                <a:ext uri="{FF2B5EF4-FFF2-40B4-BE49-F238E27FC236}">
                  <a16:creationId xmlns:a16="http://schemas.microsoft.com/office/drawing/2014/main" id="{0B195A9F-DCE7-445B-926B-041838447371}"/>
                </a:ext>
              </a:extLst>
            </p:cNvPr>
            <p:cNvSpPr/>
            <p:nvPr/>
          </p:nvSpPr>
          <p:spPr>
            <a:xfrm>
              <a:off x="2727753" y="2877889"/>
              <a:ext cx="2019" cy="2127"/>
            </a:xfrm>
            <a:custGeom>
              <a:avLst/>
              <a:gdLst/>
              <a:ahLst/>
              <a:cxnLst/>
              <a:rect l="l" t="t" r="r" b="b"/>
              <a:pathLst>
                <a:path w="131" h="138" extrusionOk="0">
                  <a:moveTo>
                    <a:pt x="0" y="137"/>
                  </a:moveTo>
                  <a:cubicBezTo>
                    <a:pt x="36" y="87"/>
                    <a:pt x="83" y="44"/>
                    <a:pt x="131" y="1"/>
                  </a:cubicBezTo>
                  <a:lnTo>
                    <a:pt x="131" y="1"/>
                  </a:lnTo>
                  <a:cubicBezTo>
                    <a:pt x="83" y="44"/>
                    <a:pt x="36" y="87"/>
                    <a:pt x="0" y="137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814;p66">
              <a:extLst>
                <a:ext uri="{FF2B5EF4-FFF2-40B4-BE49-F238E27FC236}">
                  <a16:creationId xmlns:a16="http://schemas.microsoft.com/office/drawing/2014/main" id="{9F5430F2-C91E-418B-9250-391641E49066}"/>
                </a:ext>
              </a:extLst>
            </p:cNvPr>
            <p:cNvSpPr/>
            <p:nvPr/>
          </p:nvSpPr>
          <p:spPr>
            <a:xfrm>
              <a:off x="2717303" y="2784776"/>
              <a:ext cx="105884" cy="170354"/>
            </a:xfrm>
            <a:custGeom>
              <a:avLst/>
              <a:gdLst/>
              <a:ahLst/>
              <a:cxnLst/>
              <a:rect l="l" t="t" r="r" b="b"/>
              <a:pathLst>
                <a:path w="6870" h="11053" extrusionOk="0">
                  <a:moveTo>
                    <a:pt x="2691" y="0"/>
                  </a:moveTo>
                  <a:cubicBezTo>
                    <a:pt x="2676" y="0"/>
                    <a:pt x="2660" y="24"/>
                    <a:pt x="2645" y="71"/>
                  </a:cubicBezTo>
                  <a:cubicBezTo>
                    <a:pt x="2638" y="88"/>
                    <a:pt x="2670" y="123"/>
                    <a:pt x="2683" y="146"/>
                  </a:cubicBezTo>
                  <a:cubicBezTo>
                    <a:pt x="2701" y="123"/>
                    <a:pt x="2719" y="101"/>
                    <a:pt x="2734" y="78"/>
                  </a:cubicBezTo>
                  <a:cubicBezTo>
                    <a:pt x="2722" y="26"/>
                    <a:pt x="2707" y="0"/>
                    <a:pt x="2691" y="0"/>
                  </a:cubicBezTo>
                  <a:close/>
                  <a:moveTo>
                    <a:pt x="445" y="825"/>
                  </a:moveTo>
                  <a:cubicBezTo>
                    <a:pt x="435" y="825"/>
                    <a:pt x="425" y="826"/>
                    <a:pt x="415" y="829"/>
                  </a:cubicBezTo>
                  <a:cubicBezTo>
                    <a:pt x="236" y="882"/>
                    <a:pt x="94" y="986"/>
                    <a:pt x="57" y="1176"/>
                  </a:cubicBezTo>
                  <a:cubicBezTo>
                    <a:pt x="32" y="1301"/>
                    <a:pt x="42" y="1434"/>
                    <a:pt x="42" y="1565"/>
                  </a:cubicBezTo>
                  <a:cubicBezTo>
                    <a:pt x="101" y="1545"/>
                    <a:pt x="161" y="1529"/>
                    <a:pt x="216" y="1500"/>
                  </a:cubicBezTo>
                  <a:cubicBezTo>
                    <a:pt x="421" y="1400"/>
                    <a:pt x="523" y="1223"/>
                    <a:pt x="585" y="1011"/>
                  </a:cubicBezTo>
                  <a:cubicBezTo>
                    <a:pt x="608" y="928"/>
                    <a:pt x="593" y="869"/>
                    <a:pt x="510" y="839"/>
                  </a:cubicBezTo>
                  <a:cubicBezTo>
                    <a:pt x="490" y="830"/>
                    <a:pt x="467" y="825"/>
                    <a:pt x="445" y="825"/>
                  </a:cubicBezTo>
                  <a:close/>
                  <a:moveTo>
                    <a:pt x="42" y="1565"/>
                  </a:moveTo>
                  <a:cubicBezTo>
                    <a:pt x="35" y="1566"/>
                    <a:pt x="28" y="1570"/>
                    <a:pt x="21" y="1572"/>
                  </a:cubicBezTo>
                  <a:lnTo>
                    <a:pt x="1" y="1622"/>
                  </a:lnTo>
                  <a:lnTo>
                    <a:pt x="42" y="1595"/>
                  </a:lnTo>
                  <a:lnTo>
                    <a:pt x="42" y="1565"/>
                  </a:lnTo>
                  <a:close/>
                  <a:moveTo>
                    <a:pt x="661" y="3945"/>
                  </a:moveTo>
                  <a:cubicBezTo>
                    <a:pt x="658" y="3949"/>
                    <a:pt x="657" y="3958"/>
                    <a:pt x="653" y="3967"/>
                  </a:cubicBezTo>
                  <a:lnTo>
                    <a:pt x="653" y="3967"/>
                  </a:lnTo>
                  <a:cubicBezTo>
                    <a:pt x="607" y="3962"/>
                    <a:pt x="560" y="3956"/>
                    <a:pt x="515" y="3956"/>
                  </a:cubicBezTo>
                  <a:cubicBezTo>
                    <a:pt x="505" y="3956"/>
                    <a:pt x="495" y="3956"/>
                    <a:pt x="484" y="3957"/>
                  </a:cubicBezTo>
                  <a:cubicBezTo>
                    <a:pt x="457" y="3961"/>
                    <a:pt x="415" y="4013"/>
                    <a:pt x="420" y="4034"/>
                  </a:cubicBezTo>
                  <a:cubicBezTo>
                    <a:pt x="431" y="4095"/>
                    <a:pt x="473" y="4135"/>
                    <a:pt x="520" y="4135"/>
                  </a:cubicBezTo>
                  <a:cubicBezTo>
                    <a:pt x="538" y="4135"/>
                    <a:pt x="556" y="4130"/>
                    <a:pt x="575" y="4117"/>
                  </a:cubicBezTo>
                  <a:cubicBezTo>
                    <a:pt x="616" y="4090"/>
                    <a:pt x="630" y="4025"/>
                    <a:pt x="653" y="3968"/>
                  </a:cubicBezTo>
                  <a:lnTo>
                    <a:pt x="653" y="3968"/>
                  </a:lnTo>
                  <a:cubicBezTo>
                    <a:pt x="657" y="3969"/>
                    <a:pt x="662" y="3969"/>
                    <a:pt x="667" y="3969"/>
                  </a:cubicBezTo>
                  <a:cubicBezTo>
                    <a:pt x="672" y="3969"/>
                    <a:pt x="677" y="3969"/>
                    <a:pt x="682" y="3970"/>
                  </a:cubicBezTo>
                  <a:cubicBezTo>
                    <a:pt x="682" y="3968"/>
                    <a:pt x="685" y="3968"/>
                    <a:pt x="685" y="3968"/>
                  </a:cubicBezTo>
                  <a:cubicBezTo>
                    <a:pt x="675" y="3961"/>
                    <a:pt x="671" y="3952"/>
                    <a:pt x="661" y="3945"/>
                  </a:cubicBezTo>
                  <a:close/>
                  <a:moveTo>
                    <a:pt x="1749" y="5917"/>
                  </a:moveTo>
                  <a:cubicBezTo>
                    <a:pt x="1729" y="5917"/>
                    <a:pt x="1707" y="5922"/>
                    <a:pt x="1697" y="5934"/>
                  </a:cubicBezTo>
                  <a:cubicBezTo>
                    <a:pt x="1644" y="5986"/>
                    <a:pt x="1668" y="6027"/>
                    <a:pt x="1750" y="6029"/>
                  </a:cubicBezTo>
                  <a:cubicBezTo>
                    <a:pt x="1751" y="6029"/>
                    <a:pt x="1751" y="6029"/>
                    <a:pt x="1752" y="6029"/>
                  </a:cubicBezTo>
                  <a:cubicBezTo>
                    <a:pt x="1774" y="6029"/>
                    <a:pt x="1799" y="6001"/>
                    <a:pt x="1823" y="5986"/>
                  </a:cubicBezTo>
                  <a:cubicBezTo>
                    <a:pt x="1809" y="5963"/>
                    <a:pt x="1800" y="5928"/>
                    <a:pt x="1780" y="5921"/>
                  </a:cubicBezTo>
                  <a:cubicBezTo>
                    <a:pt x="1771" y="5918"/>
                    <a:pt x="1761" y="5917"/>
                    <a:pt x="1749" y="5917"/>
                  </a:cubicBezTo>
                  <a:close/>
                  <a:moveTo>
                    <a:pt x="2507" y="540"/>
                  </a:moveTo>
                  <a:cubicBezTo>
                    <a:pt x="2504" y="540"/>
                    <a:pt x="2500" y="540"/>
                    <a:pt x="2496" y="540"/>
                  </a:cubicBezTo>
                  <a:cubicBezTo>
                    <a:pt x="2213" y="556"/>
                    <a:pt x="1929" y="573"/>
                    <a:pt x="1648" y="596"/>
                  </a:cubicBezTo>
                  <a:cubicBezTo>
                    <a:pt x="1493" y="609"/>
                    <a:pt x="1391" y="710"/>
                    <a:pt x="1318" y="836"/>
                  </a:cubicBezTo>
                  <a:cubicBezTo>
                    <a:pt x="1149" y="1144"/>
                    <a:pt x="982" y="1457"/>
                    <a:pt x="817" y="1768"/>
                  </a:cubicBezTo>
                  <a:cubicBezTo>
                    <a:pt x="787" y="1824"/>
                    <a:pt x="749" y="1831"/>
                    <a:pt x="700" y="1831"/>
                  </a:cubicBezTo>
                  <a:cubicBezTo>
                    <a:pt x="683" y="1831"/>
                    <a:pt x="666" y="1830"/>
                    <a:pt x="647" y="1830"/>
                  </a:cubicBezTo>
                  <a:cubicBezTo>
                    <a:pt x="644" y="1830"/>
                    <a:pt x="640" y="1830"/>
                    <a:pt x="636" y="1830"/>
                  </a:cubicBezTo>
                  <a:cubicBezTo>
                    <a:pt x="326" y="1837"/>
                    <a:pt x="229" y="1994"/>
                    <a:pt x="428" y="2196"/>
                  </a:cubicBezTo>
                  <a:cubicBezTo>
                    <a:pt x="682" y="2457"/>
                    <a:pt x="733" y="2726"/>
                    <a:pt x="645" y="3058"/>
                  </a:cubicBezTo>
                  <a:cubicBezTo>
                    <a:pt x="618" y="3163"/>
                    <a:pt x="674" y="3265"/>
                    <a:pt x="773" y="3331"/>
                  </a:cubicBezTo>
                  <a:cubicBezTo>
                    <a:pt x="922" y="3432"/>
                    <a:pt x="908" y="3554"/>
                    <a:pt x="826" y="3690"/>
                  </a:cubicBezTo>
                  <a:cubicBezTo>
                    <a:pt x="774" y="3780"/>
                    <a:pt x="731" y="3874"/>
                    <a:pt x="685" y="3967"/>
                  </a:cubicBezTo>
                  <a:cubicBezTo>
                    <a:pt x="728" y="4007"/>
                    <a:pt x="776" y="4046"/>
                    <a:pt x="807" y="4093"/>
                  </a:cubicBezTo>
                  <a:cubicBezTo>
                    <a:pt x="846" y="4150"/>
                    <a:pt x="862" y="4222"/>
                    <a:pt x="895" y="4287"/>
                  </a:cubicBezTo>
                  <a:cubicBezTo>
                    <a:pt x="963" y="4421"/>
                    <a:pt x="1008" y="4488"/>
                    <a:pt x="1071" y="4488"/>
                  </a:cubicBezTo>
                  <a:cubicBezTo>
                    <a:pt x="1133" y="4488"/>
                    <a:pt x="1212" y="4425"/>
                    <a:pt x="1345" y="4301"/>
                  </a:cubicBezTo>
                  <a:cubicBezTo>
                    <a:pt x="1370" y="4278"/>
                    <a:pt x="1396" y="4254"/>
                    <a:pt x="1420" y="4228"/>
                  </a:cubicBezTo>
                  <a:cubicBezTo>
                    <a:pt x="1436" y="4293"/>
                    <a:pt x="1470" y="4363"/>
                    <a:pt x="1464" y="4426"/>
                  </a:cubicBezTo>
                  <a:cubicBezTo>
                    <a:pt x="1447" y="4601"/>
                    <a:pt x="1411" y="4775"/>
                    <a:pt x="1385" y="4950"/>
                  </a:cubicBezTo>
                  <a:cubicBezTo>
                    <a:pt x="1357" y="5143"/>
                    <a:pt x="1472" y="5277"/>
                    <a:pt x="1680" y="5301"/>
                  </a:cubicBezTo>
                  <a:cubicBezTo>
                    <a:pt x="1712" y="5304"/>
                    <a:pt x="1747" y="5317"/>
                    <a:pt x="1779" y="5317"/>
                  </a:cubicBezTo>
                  <a:cubicBezTo>
                    <a:pt x="1781" y="5317"/>
                    <a:pt x="1783" y="5317"/>
                    <a:pt x="1784" y="5317"/>
                  </a:cubicBezTo>
                  <a:cubicBezTo>
                    <a:pt x="1904" y="5313"/>
                    <a:pt x="2031" y="5288"/>
                    <a:pt x="2150" y="5288"/>
                  </a:cubicBezTo>
                  <a:cubicBezTo>
                    <a:pt x="2205" y="5288"/>
                    <a:pt x="2258" y="5293"/>
                    <a:pt x="2308" y="5308"/>
                  </a:cubicBezTo>
                  <a:cubicBezTo>
                    <a:pt x="2503" y="5367"/>
                    <a:pt x="2401" y="5624"/>
                    <a:pt x="2508" y="5763"/>
                  </a:cubicBezTo>
                  <a:cubicBezTo>
                    <a:pt x="2572" y="5847"/>
                    <a:pt x="2620" y="5948"/>
                    <a:pt x="2698" y="6012"/>
                  </a:cubicBezTo>
                  <a:cubicBezTo>
                    <a:pt x="2859" y="6136"/>
                    <a:pt x="2895" y="6278"/>
                    <a:pt x="2855" y="6472"/>
                  </a:cubicBezTo>
                  <a:cubicBezTo>
                    <a:pt x="2768" y="6900"/>
                    <a:pt x="2682" y="7036"/>
                    <a:pt x="2356" y="7036"/>
                  </a:cubicBezTo>
                  <a:cubicBezTo>
                    <a:pt x="2272" y="7036"/>
                    <a:pt x="2172" y="7027"/>
                    <a:pt x="2051" y="7012"/>
                  </a:cubicBezTo>
                  <a:cubicBezTo>
                    <a:pt x="2017" y="7006"/>
                    <a:pt x="1981" y="6992"/>
                    <a:pt x="1948" y="6992"/>
                  </a:cubicBezTo>
                  <a:cubicBezTo>
                    <a:pt x="1859" y="6992"/>
                    <a:pt x="1807" y="7032"/>
                    <a:pt x="1813" y="7105"/>
                  </a:cubicBezTo>
                  <a:cubicBezTo>
                    <a:pt x="1837" y="7376"/>
                    <a:pt x="1764" y="7666"/>
                    <a:pt x="2008" y="7896"/>
                  </a:cubicBezTo>
                  <a:cubicBezTo>
                    <a:pt x="2103" y="7986"/>
                    <a:pt x="2053" y="8201"/>
                    <a:pt x="1957" y="8282"/>
                  </a:cubicBezTo>
                  <a:cubicBezTo>
                    <a:pt x="1849" y="8372"/>
                    <a:pt x="1734" y="8454"/>
                    <a:pt x="1622" y="8540"/>
                  </a:cubicBezTo>
                  <a:cubicBezTo>
                    <a:pt x="1540" y="8603"/>
                    <a:pt x="1447" y="8659"/>
                    <a:pt x="1381" y="8735"/>
                  </a:cubicBezTo>
                  <a:cubicBezTo>
                    <a:pt x="1342" y="8781"/>
                    <a:pt x="1325" y="8870"/>
                    <a:pt x="1341" y="8927"/>
                  </a:cubicBezTo>
                  <a:cubicBezTo>
                    <a:pt x="1357" y="8986"/>
                    <a:pt x="1420" y="9068"/>
                    <a:pt x="1472" y="9075"/>
                  </a:cubicBezTo>
                  <a:cubicBezTo>
                    <a:pt x="1898" y="9147"/>
                    <a:pt x="2292" y="9290"/>
                    <a:pt x="2661" y="9507"/>
                  </a:cubicBezTo>
                  <a:cubicBezTo>
                    <a:pt x="2690" y="9523"/>
                    <a:pt x="2711" y="9552"/>
                    <a:pt x="2737" y="9575"/>
                  </a:cubicBezTo>
                  <a:cubicBezTo>
                    <a:pt x="2691" y="9592"/>
                    <a:pt x="2640" y="9624"/>
                    <a:pt x="2597" y="9624"/>
                  </a:cubicBezTo>
                  <a:cubicBezTo>
                    <a:pt x="2593" y="9624"/>
                    <a:pt x="2590" y="9624"/>
                    <a:pt x="2587" y="9623"/>
                  </a:cubicBezTo>
                  <a:cubicBezTo>
                    <a:pt x="2540" y="9617"/>
                    <a:pt x="2495" y="9614"/>
                    <a:pt x="2451" y="9614"/>
                  </a:cubicBezTo>
                  <a:cubicBezTo>
                    <a:pt x="2156" y="9614"/>
                    <a:pt x="1918" y="9754"/>
                    <a:pt x="1769" y="10008"/>
                  </a:cubicBezTo>
                  <a:cubicBezTo>
                    <a:pt x="1568" y="10349"/>
                    <a:pt x="1242" y="10572"/>
                    <a:pt x="1008" y="10879"/>
                  </a:cubicBezTo>
                  <a:cubicBezTo>
                    <a:pt x="994" y="10899"/>
                    <a:pt x="1008" y="10951"/>
                    <a:pt x="1024" y="10981"/>
                  </a:cubicBezTo>
                  <a:cubicBezTo>
                    <a:pt x="1040" y="11009"/>
                    <a:pt x="1074" y="11050"/>
                    <a:pt x="1098" y="11050"/>
                  </a:cubicBezTo>
                  <a:cubicBezTo>
                    <a:pt x="1199" y="11045"/>
                    <a:pt x="1312" y="11052"/>
                    <a:pt x="1397" y="11009"/>
                  </a:cubicBezTo>
                  <a:cubicBezTo>
                    <a:pt x="1562" y="10926"/>
                    <a:pt x="1725" y="10815"/>
                    <a:pt x="1910" y="10815"/>
                  </a:cubicBezTo>
                  <a:cubicBezTo>
                    <a:pt x="1937" y="10815"/>
                    <a:pt x="1964" y="10818"/>
                    <a:pt x="1992" y="10823"/>
                  </a:cubicBezTo>
                  <a:cubicBezTo>
                    <a:pt x="2067" y="10838"/>
                    <a:pt x="2137" y="10845"/>
                    <a:pt x="2204" y="10845"/>
                  </a:cubicBezTo>
                  <a:cubicBezTo>
                    <a:pt x="2451" y="10845"/>
                    <a:pt x="2647" y="10741"/>
                    <a:pt x="2818" y="10506"/>
                  </a:cubicBezTo>
                  <a:cubicBezTo>
                    <a:pt x="2874" y="10428"/>
                    <a:pt x="3030" y="10387"/>
                    <a:pt x="3154" y="10387"/>
                  </a:cubicBezTo>
                  <a:cubicBezTo>
                    <a:pt x="3171" y="10387"/>
                    <a:pt x="3188" y="10388"/>
                    <a:pt x="3204" y="10390"/>
                  </a:cubicBezTo>
                  <a:cubicBezTo>
                    <a:pt x="3323" y="10401"/>
                    <a:pt x="3442" y="10407"/>
                    <a:pt x="3561" y="10407"/>
                  </a:cubicBezTo>
                  <a:cubicBezTo>
                    <a:pt x="3797" y="10407"/>
                    <a:pt x="4031" y="10383"/>
                    <a:pt x="4258" y="10331"/>
                  </a:cubicBezTo>
                  <a:cubicBezTo>
                    <a:pt x="4674" y="10233"/>
                    <a:pt x="5088" y="10176"/>
                    <a:pt x="5515" y="10153"/>
                  </a:cubicBezTo>
                  <a:cubicBezTo>
                    <a:pt x="5920" y="10133"/>
                    <a:pt x="6256" y="9943"/>
                    <a:pt x="6523" y="9635"/>
                  </a:cubicBezTo>
                  <a:cubicBezTo>
                    <a:pt x="6583" y="9567"/>
                    <a:pt x="6571" y="9410"/>
                    <a:pt x="6492" y="9349"/>
                  </a:cubicBezTo>
                  <a:cubicBezTo>
                    <a:pt x="6436" y="9306"/>
                    <a:pt x="6369" y="9285"/>
                    <a:pt x="6310" y="9244"/>
                  </a:cubicBezTo>
                  <a:cubicBezTo>
                    <a:pt x="6191" y="9164"/>
                    <a:pt x="6167" y="9078"/>
                    <a:pt x="6226" y="8989"/>
                  </a:cubicBezTo>
                  <a:cubicBezTo>
                    <a:pt x="6358" y="8788"/>
                    <a:pt x="6518" y="8594"/>
                    <a:pt x="6629" y="8375"/>
                  </a:cubicBezTo>
                  <a:cubicBezTo>
                    <a:pt x="6870" y="7909"/>
                    <a:pt x="6597" y="7408"/>
                    <a:pt x="6085" y="7343"/>
                  </a:cubicBezTo>
                  <a:cubicBezTo>
                    <a:pt x="5916" y="7322"/>
                    <a:pt x="5739" y="7325"/>
                    <a:pt x="5567" y="7314"/>
                  </a:cubicBezTo>
                  <a:lnTo>
                    <a:pt x="5567" y="7314"/>
                  </a:lnTo>
                  <a:cubicBezTo>
                    <a:pt x="5567" y="7325"/>
                    <a:pt x="5567" y="7332"/>
                    <a:pt x="5568" y="7339"/>
                  </a:cubicBezTo>
                  <a:lnTo>
                    <a:pt x="5540" y="7379"/>
                  </a:lnTo>
                  <a:lnTo>
                    <a:pt x="5557" y="7314"/>
                  </a:lnTo>
                  <a:lnTo>
                    <a:pt x="5568" y="7314"/>
                  </a:lnTo>
                  <a:cubicBezTo>
                    <a:pt x="5561" y="7214"/>
                    <a:pt x="5571" y="7104"/>
                    <a:pt x="5528" y="7026"/>
                  </a:cubicBezTo>
                  <a:cubicBezTo>
                    <a:pt x="5349" y="6718"/>
                    <a:pt x="5202" y="6399"/>
                    <a:pt x="5093" y="6057"/>
                  </a:cubicBezTo>
                  <a:cubicBezTo>
                    <a:pt x="5027" y="5849"/>
                    <a:pt x="4894" y="5657"/>
                    <a:pt x="4706" y="5562"/>
                  </a:cubicBezTo>
                  <a:cubicBezTo>
                    <a:pt x="4359" y="5385"/>
                    <a:pt x="4186" y="5098"/>
                    <a:pt x="4080" y="4745"/>
                  </a:cubicBezTo>
                  <a:cubicBezTo>
                    <a:pt x="3930" y="4239"/>
                    <a:pt x="3624" y="3866"/>
                    <a:pt x="3117" y="3683"/>
                  </a:cubicBezTo>
                  <a:cubicBezTo>
                    <a:pt x="3039" y="3654"/>
                    <a:pt x="3014" y="3608"/>
                    <a:pt x="3049" y="3522"/>
                  </a:cubicBezTo>
                  <a:cubicBezTo>
                    <a:pt x="3113" y="3358"/>
                    <a:pt x="3153" y="3179"/>
                    <a:pt x="3247" y="3037"/>
                  </a:cubicBezTo>
                  <a:cubicBezTo>
                    <a:pt x="3445" y="2736"/>
                    <a:pt x="3562" y="2404"/>
                    <a:pt x="3653" y="2060"/>
                  </a:cubicBezTo>
                  <a:cubicBezTo>
                    <a:pt x="3696" y="1896"/>
                    <a:pt x="3561" y="1702"/>
                    <a:pt x="3381" y="1668"/>
                  </a:cubicBezTo>
                  <a:cubicBezTo>
                    <a:pt x="3313" y="1657"/>
                    <a:pt x="3244" y="1632"/>
                    <a:pt x="3172" y="1631"/>
                  </a:cubicBezTo>
                  <a:cubicBezTo>
                    <a:pt x="3132" y="1630"/>
                    <a:pt x="3093" y="1630"/>
                    <a:pt x="3053" y="1630"/>
                  </a:cubicBezTo>
                  <a:cubicBezTo>
                    <a:pt x="2952" y="1630"/>
                    <a:pt x="2851" y="1631"/>
                    <a:pt x="2750" y="1631"/>
                  </a:cubicBezTo>
                  <a:cubicBezTo>
                    <a:pt x="2642" y="1631"/>
                    <a:pt x="2534" y="1630"/>
                    <a:pt x="2426" y="1625"/>
                  </a:cubicBezTo>
                  <a:cubicBezTo>
                    <a:pt x="2377" y="1624"/>
                    <a:pt x="2324" y="1558"/>
                    <a:pt x="2287" y="1510"/>
                  </a:cubicBezTo>
                  <a:cubicBezTo>
                    <a:pt x="2274" y="1494"/>
                    <a:pt x="2291" y="1441"/>
                    <a:pt x="2310" y="1415"/>
                  </a:cubicBezTo>
                  <a:cubicBezTo>
                    <a:pt x="2439" y="1249"/>
                    <a:pt x="2578" y="1085"/>
                    <a:pt x="2698" y="913"/>
                  </a:cubicBezTo>
                  <a:cubicBezTo>
                    <a:pt x="2734" y="863"/>
                    <a:pt x="2726" y="778"/>
                    <a:pt x="2727" y="711"/>
                  </a:cubicBezTo>
                  <a:cubicBezTo>
                    <a:pt x="2730" y="633"/>
                    <a:pt x="2611" y="540"/>
                    <a:pt x="2507" y="54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815;p66">
              <a:extLst>
                <a:ext uri="{FF2B5EF4-FFF2-40B4-BE49-F238E27FC236}">
                  <a16:creationId xmlns:a16="http://schemas.microsoft.com/office/drawing/2014/main" id="{7F055AAC-CC42-486A-87A8-82BE0355ECE6}"/>
                </a:ext>
              </a:extLst>
            </p:cNvPr>
            <p:cNvSpPr/>
            <p:nvPr/>
          </p:nvSpPr>
          <p:spPr>
            <a:xfrm>
              <a:off x="2851556" y="2167570"/>
              <a:ext cx="271383" cy="637569"/>
            </a:xfrm>
            <a:custGeom>
              <a:avLst/>
              <a:gdLst/>
              <a:ahLst/>
              <a:cxnLst/>
              <a:rect l="l" t="t" r="r" b="b"/>
              <a:pathLst>
                <a:path w="17608" h="41367" extrusionOk="0">
                  <a:moveTo>
                    <a:pt x="7480" y="0"/>
                  </a:moveTo>
                  <a:lnTo>
                    <a:pt x="7511" y="75"/>
                  </a:lnTo>
                  <a:cubicBezTo>
                    <a:pt x="7525" y="75"/>
                    <a:pt x="7538" y="75"/>
                    <a:pt x="7551" y="74"/>
                  </a:cubicBezTo>
                  <a:lnTo>
                    <a:pt x="7551" y="74"/>
                  </a:lnTo>
                  <a:cubicBezTo>
                    <a:pt x="7582" y="124"/>
                    <a:pt x="7606" y="181"/>
                    <a:pt x="7652" y="206"/>
                  </a:cubicBezTo>
                  <a:cubicBezTo>
                    <a:pt x="7673" y="218"/>
                    <a:pt x="7693" y="224"/>
                    <a:pt x="7711" y="224"/>
                  </a:cubicBezTo>
                  <a:cubicBezTo>
                    <a:pt x="7758" y="224"/>
                    <a:pt x="7791" y="185"/>
                    <a:pt x="7793" y="122"/>
                  </a:cubicBezTo>
                  <a:cubicBezTo>
                    <a:pt x="7793" y="102"/>
                    <a:pt x="7742" y="66"/>
                    <a:pt x="7714" y="62"/>
                  </a:cubicBezTo>
                  <a:cubicBezTo>
                    <a:pt x="7705" y="62"/>
                    <a:pt x="7697" y="61"/>
                    <a:pt x="7688" y="61"/>
                  </a:cubicBezTo>
                  <a:cubicBezTo>
                    <a:pt x="7643" y="61"/>
                    <a:pt x="7596" y="67"/>
                    <a:pt x="7551" y="72"/>
                  </a:cubicBezTo>
                  <a:lnTo>
                    <a:pt x="7551" y="72"/>
                  </a:lnTo>
                  <a:cubicBezTo>
                    <a:pt x="7547" y="65"/>
                    <a:pt x="7544" y="57"/>
                    <a:pt x="7539" y="51"/>
                  </a:cubicBezTo>
                  <a:lnTo>
                    <a:pt x="7480" y="0"/>
                  </a:lnTo>
                  <a:close/>
                  <a:moveTo>
                    <a:pt x="11630" y="1486"/>
                  </a:moveTo>
                  <a:cubicBezTo>
                    <a:pt x="11625" y="1486"/>
                    <a:pt x="11620" y="1486"/>
                    <a:pt x="11614" y="1487"/>
                  </a:cubicBezTo>
                  <a:cubicBezTo>
                    <a:pt x="11608" y="1488"/>
                    <a:pt x="11604" y="1507"/>
                    <a:pt x="11601" y="1526"/>
                  </a:cubicBezTo>
                  <a:cubicBezTo>
                    <a:pt x="11642" y="1504"/>
                    <a:pt x="11656" y="1486"/>
                    <a:pt x="11630" y="1486"/>
                  </a:cubicBezTo>
                  <a:close/>
                  <a:moveTo>
                    <a:pt x="11599" y="1529"/>
                  </a:moveTo>
                  <a:lnTo>
                    <a:pt x="11599" y="1529"/>
                  </a:lnTo>
                  <a:cubicBezTo>
                    <a:pt x="11586" y="1537"/>
                    <a:pt x="11585" y="1540"/>
                    <a:pt x="11565" y="1550"/>
                  </a:cubicBezTo>
                  <a:cubicBezTo>
                    <a:pt x="11566" y="1554"/>
                    <a:pt x="11565" y="1559"/>
                    <a:pt x="11566" y="1564"/>
                  </a:cubicBezTo>
                  <a:cubicBezTo>
                    <a:pt x="11576" y="1569"/>
                    <a:pt x="11584" y="1573"/>
                    <a:pt x="11592" y="1576"/>
                  </a:cubicBezTo>
                  <a:cubicBezTo>
                    <a:pt x="11595" y="1564"/>
                    <a:pt x="11598" y="1544"/>
                    <a:pt x="11599" y="1529"/>
                  </a:cubicBezTo>
                  <a:close/>
                  <a:moveTo>
                    <a:pt x="8864" y="727"/>
                  </a:moveTo>
                  <a:cubicBezTo>
                    <a:pt x="8840" y="727"/>
                    <a:pt x="8816" y="732"/>
                    <a:pt x="8796" y="744"/>
                  </a:cubicBezTo>
                  <a:cubicBezTo>
                    <a:pt x="8738" y="777"/>
                    <a:pt x="8669" y="824"/>
                    <a:pt x="8648" y="881"/>
                  </a:cubicBezTo>
                  <a:cubicBezTo>
                    <a:pt x="8615" y="978"/>
                    <a:pt x="8616" y="1087"/>
                    <a:pt x="8600" y="1189"/>
                  </a:cubicBezTo>
                  <a:cubicBezTo>
                    <a:pt x="8583" y="1289"/>
                    <a:pt x="8593" y="1424"/>
                    <a:pt x="8531" y="1483"/>
                  </a:cubicBezTo>
                  <a:cubicBezTo>
                    <a:pt x="8508" y="1505"/>
                    <a:pt x="8487" y="1514"/>
                    <a:pt x="8467" y="1514"/>
                  </a:cubicBezTo>
                  <a:cubicBezTo>
                    <a:pt x="8404" y="1514"/>
                    <a:pt x="8352" y="1427"/>
                    <a:pt x="8293" y="1389"/>
                  </a:cubicBezTo>
                  <a:cubicBezTo>
                    <a:pt x="8266" y="1371"/>
                    <a:pt x="8233" y="1350"/>
                    <a:pt x="8201" y="1350"/>
                  </a:cubicBezTo>
                  <a:cubicBezTo>
                    <a:pt x="8198" y="1350"/>
                    <a:pt x="8196" y="1351"/>
                    <a:pt x="8194" y="1351"/>
                  </a:cubicBezTo>
                  <a:cubicBezTo>
                    <a:pt x="8175" y="1352"/>
                    <a:pt x="8157" y="1352"/>
                    <a:pt x="8139" y="1352"/>
                  </a:cubicBezTo>
                  <a:cubicBezTo>
                    <a:pt x="7814" y="1352"/>
                    <a:pt x="7585" y="1175"/>
                    <a:pt x="7388" y="929"/>
                  </a:cubicBezTo>
                  <a:cubicBezTo>
                    <a:pt x="7345" y="874"/>
                    <a:pt x="7274" y="844"/>
                    <a:pt x="7217" y="803"/>
                  </a:cubicBezTo>
                  <a:cubicBezTo>
                    <a:pt x="7190" y="782"/>
                    <a:pt x="7159" y="773"/>
                    <a:pt x="7128" y="773"/>
                  </a:cubicBezTo>
                  <a:cubicBezTo>
                    <a:pt x="7035" y="773"/>
                    <a:pt x="6939" y="856"/>
                    <a:pt x="6929" y="978"/>
                  </a:cubicBezTo>
                  <a:cubicBezTo>
                    <a:pt x="6922" y="1045"/>
                    <a:pt x="6946" y="1121"/>
                    <a:pt x="6930" y="1187"/>
                  </a:cubicBezTo>
                  <a:cubicBezTo>
                    <a:pt x="6916" y="1250"/>
                    <a:pt x="6880" y="1331"/>
                    <a:pt x="6833" y="1352"/>
                  </a:cubicBezTo>
                  <a:cubicBezTo>
                    <a:pt x="6827" y="1355"/>
                    <a:pt x="6821" y="1356"/>
                    <a:pt x="6814" y="1356"/>
                  </a:cubicBezTo>
                  <a:cubicBezTo>
                    <a:pt x="6772" y="1356"/>
                    <a:pt x="6711" y="1306"/>
                    <a:pt x="6657" y="1296"/>
                  </a:cubicBezTo>
                  <a:cubicBezTo>
                    <a:pt x="6625" y="1291"/>
                    <a:pt x="6582" y="1285"/>
                    <a:pt x="6547" y="1285"/>
                  </a:cubicBezTo>
                  <a:cubicBezTo>
                    <a:pt x="6517" y="1285"/>
                    <a:pt x="6492" y="1290"/>
                    <a:pt x="6484" y="1303"/>
                  </a:cubicBezTo>
                  <a:cubicBezTo>
                    <a:pt x="6382" y="1445"/>
                    <a:pt x="6283" y="1600"/>
                    <a:pt x="6315" y="1788"/>
                  </a:cubicBezTo>
                  <a:cubicBezTo>
                    <a:pt x="6340" y="1920"/>
                    <a:pt x="6386" y="2055"/>
                    <a:pt x="6418" y="2193"/>
                  </a:cubicBezTo>
                  <a:cubicBezTo>
                    <a:pt x="6536" y="2717"/>
                    <a:pt x="6685" y="2857"/>
                    <a:pt x="7190" y="2870"/>
                  </a:cubicBezTo>
                  <a:cubicBezTo>
                    <a:pt x="7200" y="2871"/>
                    <a:pt x="7209" y="2871"/>
                    <a:pt x="7219" y="2871"/>
                  </a:cubicBezTo>
                  <a:cubicBezTo>
                    <a:pt x="7364" y="2871"/>
                    <a:pt x="7511" y="2842"/>
                    <a:pt x="7656" y="2821"/>
                  </a:cubicBezTo>
                  <a:cubicBezTo>
                    <a:pt x="7668" y="2809"/>
                    <a:pt x="7678" y="2800"/>
                    <a:pt x="7689" y="2787"/>
                  </a:cubicBezTo>
                  <a:lnTo>
                    <a:pt x="7777" y="2787"/>
                  </a:lnTo>
                  <a:cubicBezTo>
                    <a:pt x="7848" y="2758"/>
                    <a:pt x="7920" y="2728"/>
                    <a:pt x="7996" y="2705"/>
                  </a:cubicBezTo>
                  <a:cubicBezTo>
                    <a:pt x="8011" y="2700"/>
                    <a:pt x="8031" y="2696"/>
                    <a:pt x="8049" y="2696"/>
                  </a:cubicBezTo>
                  <a:cubicBezTo>
                    <a:pt x="8068" y="2696"/>
                    <a:pt x="8084" y="2700"/>
                    <a:pt x="8090" y="2707"/>
                  </a:cubicBezTo>
                  <a:cubicBezTo>
                    <a:pt x="8126" y="2760"/>
                    <a:pt x="8096" y="2789"/>
                    <a:pt x="8009" y="2789"/>
                  </a:cubicBezTo>
                  <a:cubicBezTo>
                    <a:pt x="8003" y="2789"/>
                    <a:pt x="7997" y="2789"/>
                    <a:pt x="7991" y="2788"/>
                  </a:cubicBezTo>
                  <a:cubicBezTo>
                    <a:pt x="7919" y="2787"/>
                    <a:pt x="7848" y="2787"/>
                    <a:pt x="7777" y="2787"/>
                  </a:cubicBezTo>
                  <a:cubicBezTo>
                    <a:pt x="7755" y="2796"/>
                    <a:pt x="7734" y="2803"/>
                    <a:pt x="7714" y="2813"/>
                  </a:cubicBezTo>
                  <a:cubicBezTo>
                    <a:pt x="7696" y="2814"/>
                    <a:pt x="7676" y="2817"/>
                    <a:pt x="7659" y="2821"/>
                  </a:cubicBezTo>
                  <a:cubicBezTo>
                    <a:pt x="7599" y="2882"/>
                    <a:pt x="7541" y="2946"/>
                    <a:pt x="7480" y="3007"/>
                  </a:cubicBezTo>
                  <a:cubicBezTo>
                    <a:pt x="7359" y="3121"/>
                    <a:pt x="7355" y="3269"/>
                    <a:pt x="7481" y="3348"/>
                  </a:cubicBezTo>
                  <a:cubicBezTo>
                    <a:pt x="7656" y="3460"/>
                    <a:pt x="7850" y="3548"/>
                    <a:pt x="8015" y="3672"/>
                  </a:cubicBezTo>
                  <a:cubicBezTo>
                    <a:pt x="8140" y="3767"/>
                    <a:pt x="8266" y="3804"/>
                    <a:pt x="8398" y="3804"/>
                  </a:cubicBezTo>
                  <a:cubicBezTo>
                    <a:pt x="8468" y="3804"/>
                    <a:pt x="8539" y="3794"/>
                    <a:pt x="8613" y="3776"/>
                  </a:cubicBezTo>
                  <a:cubicBezTo>
                    <a:pt x="8685" y="3758"/>
                    <a:pt x="8753" y="3748"/>
                    <a:pt x="8817" y="3748"/>
                  </a:cubicBezTo>
                  <a:cubicBezTo>
                    <a:pt x="8981" y="3748"/>
                    <a:pt x="9124" y="3813"/>
                    <a:pt x="9266" y="3974"/>
                  </a:cubicBezTo>
                  <a:cubicBezTo>
                    <a:pt x="9374" y="4096"/>
                    <a:pt x="9478" y="4153"/>
                    <a:pt x="9588" y="4153"/>
                  </a:cubicBezTo>
                  <a:cubicBezTo>
                    <a:pt x="9710" y="4153"/>
                    <a:pt x="9840" y="4083"/>
                    <a:pt x="9994" y="3952"/>
                  </a:cubicBezTo>
                  <a:cubicBezTo>
                    <a:pt x="10101" y="3862"/>
                    <a:pt x="10191" y="3736"/>
                    <a:pt x="10336" y="3736"/>
                  </a:cubicBezTo>
                  <a:cubicBezTo>
                    <a:pt x="10336" y="3736"/>
                    <a:pt x="10337" y="3736"/>
                    <a:pt x="10338" y="3736"/>
                  </a:cubicBezTo>
                  <a:cubicBezTo>
                    <a:pt x="10347" y="3736"/>
                    <a:pt x="10357" y="3736"/>
                    <a:pt x="10366" y="3736"/>
                  </a:cubicBezTo>
                  <a:cubicBezTo>
                    <a:pt x="10728" y="3736"/>
                    <a:pt x="10918" y="3568"/>
                    <a:pt x="10990" y="3197"/>
                  </a:cubicBezTo>
                  <a:cubicBezTo>
                    <a:pt x="11027" y="2999"/>
                    <a:pt x="11153" y="2803"/>
                    <a:pt x="11284" y="2644"/>
                  </a:cubicBezTo>
                  <a:cubicBezTo>
                    <a:pt x="11548" y="2319"/>
                    <a:pt x="11599" y="1956"/>
                    <a:pt x="11565" y="1563"/>
                  </a:cubicBezTo>
                  <a:cubicBezTo>
                    <a:pt x="11378" y="1481"/>
                    <a:pt x="11199" y="1361"/>
                    <a:pt x="11007" y="1338"/>
                  </a:cubicBezTo>
                  <a:cubicBezTo>
                    <a:pt x="10615" y="1292"/>
                    <a:pt x="10249" y="1187"/>
                    <a:pt x="9895" y="1018"/>
                  </a:cubicBezTo>
                  <a:cubicBezTo>
                    <a:pt x="9844" y="994"/>
                    <a:pt x="9795" y="984"/>
                    <a:pt x="9749" y="984"/>
                  </a:cubicBezTo>
                  <a:cubicBezTo>
                    <a:pt x="9631" y="984"/>
                    <a:pt x="9525" y="1051"/>
                    <a:pt x="9418" y="1138"/>
                  </a:cubicBezTo>
                  <a:cubicBezTo>
                    <a:pt x="9349" y="1195"/>
                    <a:pt x="9305" y="1225"/>
                    <a:pt x="9270" y="1225"/>
                  </a:cubicBezTo>
                  <a:cubicBezTo>
                    <a:pt x="9221" y="1225"/>
                    <a:pt x="9191" y="1167"/>
                    <a:pt x="9136" y="1042"/>
                  </a:cubicBezTo>
                  <a:cubicBezTo>
                    <a:pt x="9110" y="978"/>
                    <a:pt x="9093" y="907"/>
                    <a:pt x="9061" y="846"/>
                  </a:cubicBezTo>
                  <a:cubicBezTo>
                    <a:pt x="9028" y="775"/>
                    <a:pt x="8940" y="727"/>
                    <a:pt x="8864" y="727"/>
                  </a:cubicBezTo>
                  <a:close/>
                  <a:moveTo>
                    <a:pt x="5112" y="4256"/>
                  </a:moveTo>
                  <a:lnTo>
                    <a:pt x="5157" y="4321"/>
                  </a:lnTo>
                  <a:lnTo>
                    <a:pt x="5200" y="4353"/>
                  </a:lnTo>
                  <a:lnTo>
                    <a:pt x="5134" y="4330"/>
                  </a:lnTo>
                  <a:lnTo>
                    <a:pt x="5112" y="4256"/>
                  </a:lnTo>
                  <a:close/>
                  <a:moveTo>
                    <a:pt x="11690" y="5047"/>
                  </a:moveTo>
                  <a:cubicBezTo>
                    <a:pt x="11664" y="5069"/>
                    <a:pt x="11612" y="5096"/>
                    <a:pt x="11615" y="5110"/>
                  </a:cubicBezTo>
                  <a:cubicBezTo>
                    <a:pt x="11628" y="5170"/>
                    <a:pt x="11657" y="5228"/>
                    <a:pt x="11678" y="5288"/>
                  </a:cubicBezTo>
                  <a:cubicBezTo>
                    <a:pt x="11706" y="5267"/>
                    <a:pt x="11743" y="5249"/>
                    <a:pt x="11754" y="5221"/>
                  </a:cubicBezTo>
                  <a:cubicBezTo>
                    <a:pt x="11786" y="5148"/>
                    <a:pt x="11759" y="5087"/>
                    <a:pt x="11690" y="5047"/>
                  </a:cubicBezTo>
                  <a:close/>
                  <a:moveTo>
                    <a:pt x="2515" y="5254"/>
                  </a:moveTo>
                  <a:cubicBezTo>
                    <a:pt x="2482" y="5310"/>
                    <a:pt x="2417" y="5364"/>
                    <a:pt x="2423" y="5417"/>
                  </a:cubicBezTo>
                  <a:cubicBezTo>
                    <a:pt x="2462" y="5911"/>
                    <a:pt x="2731" y="6261"/>
                    <a:pt x="3142" y="6512"/>
                  </a:cubicBezTo>
                  <a:cubicBezTo>
                    <a:pt x="3143" y="6513"/>
                    <a:pt x="3143" y="6513"/>
                    <a:pt x="3144" y="6513"/>
                  </a:cubicBezTo>
                  <a:cubicBezTo>
                    <a:pt x="3157" y="6513"/>
                    <a:pt x="3197" y="6480"/>
                    <a:pt x="3211" y="6458"/>
                  </a:cubicBezTo>
                  <a:cubicBezTo>
                    <a:pt x="3228" y="6430"/>
                    <a:pt x="3244" y="6389"/>
                    <a:pt x="3237" y="6361"/>
                  </a:cubicBezTo>
                  <a:cubicBezTo>
                    <a:pt x="3115" y="5955"/>
                    <a:pt x="2799" y="5658"/>
                    <a:pt x="2612" y="5287"/>
                  </a:cubicBezTo>
                  <a:cubicBezTo>
                    <a:pt x="2602" y="5267"/>
                    <a:pt x="2551" y="5267"/>
                    <a:pt x="2515" y="5254"/>
                  </a:cubicBezTo>
                  <a:close/>
                  <a:moveTo>
                    <a:pt x="5408" y="7580"/>
                  </a:moveTo>
                  <a:lnTo>
                    <a:pt x="5395" y="7650"/>
                  </a:lnTo>
                  <a:lnTo>
                    <a:pt x="5310" y="7606"/>
                  </a:lnTo>
                  <a:lnTo>
                    <a:pt x="5408" y="7580"/>
                  </a:lnTo>
                  <a:close/>
                  <a:moveTo>
                    <a:pt x="4980" y="7969"/>
                  </a:moveTo>
                  <a:lnTo>
                    <a:pt x="4980" y="7969"/>
                  </a:lnTo>
                  <a:cubicBezTo>
                    <a:pt x="5065" y="7970"/>
                    <a:pt x="5149" y="7974"/>
                    <a:pt x="5233" y="7977"/>
                  </a:cubicBezTo>
                  <a:cubicBezTo>
                    <a:pt x="5337" y="7983"/>
                    <a:pt x="5362" y="8026"/>
                    <a:pt x="5300" y="8083"/>
                  </a:cubicBezTo>
                  <a:cubicBezTo>
                    <a:pt x="5288" y="8093"/>
                    <a:pt x="5270" y="8096"/>
                    <a:pt x="5250" y="8096"/>
                  </a:cubicBezTo>
                  <a:cubicBezTo>
                    <a:pt x="5233" y="8096"/>
                    <a:pt x="5216" y="8094"/>
                    <a:pt x="5201" y="8093"/>
                  </a:cubicBezTo>
                  <a:cubicBezTo>
                    <a:pt x="5108" y="8083"/>
                    <a:pt x="5032" y="8043"/>
                    <a:pt x="4980" y="7969"/>
                  </a:cubicBezTo>
                  <a:close/>
                  <a:moveTo>
                    <a:pt x="5352" y="2103"/>
                  </a:moveTo>
                  <a:cubicBezTo>
                    <a:pt x="5252" y="2103"/>
                    <a:pt x="5159" y="2178"/>
                    <a:pt x="5131" y="2298"/>
                  </a:cubicBezTo>
                  <a:cubicBezTo>
                    <a:pt x="5073" y="2533"/>
                    <a:pt x="5023" y="2767"/>
                    <a:pt x="4971" y="3004"/>
                  </a:cubicBezTo>
                  <a:cubicBezTo>
                    <a:pt x="4979" y="3004"/>
                    <a:pt x="4986" y="3002"/>
                    <a:pt x="4992" y="3002"/>
                  </a:cubicBezTo>
                  <a:lnTo>
                    <a:pt x="4992" y="3058"/>
                  </a:lnTo>
                  <a:cubicBezTo>
                    <a:pt x="5093" y="3182"/>
                    <a:pt x="5121" y="3331"/>
                    <a:pt x="5113" y="3489"/>
                  </a:cubicBezTo>
                  <a:cubicBezTo>
                    <a:pt x="5111" y="3519"/>
                    <a:pt x="5108" y="3560"/>
                    <a:pt x="5089" y="3582"/>
                  </a:cubicBezTo>
                  <a:cubicBezTo>
                    <a:pt x="5073" y="3599"/>
                    <a:pt x="5057" y="3608"/>
                    <a:pt x="5044" y="3608"/>
                  </a:cubicBezTo>
                  <a:cubicBezTo>
                    <a:pt x="5018" y="3608"/>
                    <a:pt x="5000" y="3572"/>
                    <a:pt x="4999" y="3505"/>
                  </a:cubicBezTo>
                  <a:cubicBezTo>
                    <a:pt x="4993" y="3355"/>
                    <a:pt x="4993" y="3207"/>
                    <a:pt x="4992" y="3060"/>
                  </a:cubicBezTo>
                  <a:cubicBezTo>
                    <a:pt x="4981" y="3050"/>
                    <a:pt x="4977" y="3037"/>
                    <a:pt x="4966" y="3025"/>
                  </a:cubicBezTo>
                  <a:cubicBezTo>
                    <a:pt x="4967" y="3018"/>
                    <a:pt x="4970" y="3014"/>
                    <a:pt x="4970" y="3007"/>
                  </a:cubicBezTo>
                  <a:lnTo>
                    <a:pt x="4970" y="3007"/>
                  </a:lnTo>
                  <a:cubicBezTo>
                    <a:pt x="4937" y="3007"/>
                    <a:pt x="4902" y="3012"/>
                    <a:pt x="4872" y="3012"/>
                  </a:cubicBezTo>
                  <a:cubicBezTo>
                    <a:pt x="4846" y="3012"/>
                    <a:pt x="4823" y="3009"/>
                    <a:pt x="4805" y="2997"/>
                  </a:cubicBezTo>
                  <a:cubicBezTo>
                    <a:pt x="4701" y="2926"/>
                    <a:pt x="4599" y="2899"/>
                    <a:pt x="4498" y="2899"/>
                  </a:cubicBezTo>
                  <a:cubicBezTo>
                    <a:pt x="4367" y="2899"/>
                    <a:pt x="4237" y="2944"/>
                    <a:pt x="4106" y="2999"/>
                  </a:cubicBezTo>
                  <a:cubicBezTo>
                    <a:pt x="4106" y="3011"/>
                    <a:pt x="4109" y="3024"/>
                    <a:pt x="4110" y="3038"/>
                  </a:cubicBezTo>
                  <a:cubicBezTo>
                    <a:pt x="4099" y="3040"/>
                    <a:pt x="4089" y="3044"/>
                    <a:pt x="4077" y="3047"/>
                  </a:cubicBezTo>
                  <a:cubicBezTo>
                    <a:pt x="4077" y="3101"/>
                    <a:pt x="4082" y="3154"/>
                    <a:pt x="4073" y="3207"/>
                  </a:cubicBezTo>
                  <a:cubicBezTo>
                    <a:pt x="4062" y="3270"/>
                    <a:pt x="4027" y="3304"/>
                    <a:pt x="3979" y="3304"/>
                  </a:cubicBezTo>
                  <a:cubicBezTo>
                    <a:pt x="3964" y="3304"/>
                    <a:pt x="3947" y="3300"/>
                    <a:pt x="3930" y="3294"/>
                  </a:cubicBezTo>
                  <a:cubicBezTo>
                    <a:pt x="3901" y="3282"/>
                    <a:pt x="3872" y="3258"/>
                    <a:pt x="3852" y="3232"/>
                  </a:cubicBezTo>
                  <a:cubicBezTo>
                    <a:pt x="3796" y="3159"/>
                    <a:pt x="3819" y="3110"/>
                    <a:pt x="3915" y="3088"/>
                  </a:cubicBezTo>
                  <a:cubicBezTo>
                    <a:pt x="3968" y="3075"/>
                    <a:pt x="4023" y="3061"/>
                    <a:pt x="4076" y="3045"/>
                  </a:cubicBezTo>
                  <a:lnTo>
                    <a:pt x="4076" y="3008"/>
                  </a:lnTo>
                  <a:cubicBezTo>
                    <a:pt x="4085" y="3004"/>
                    <a:pt x="4095" y="3002"/>
                    <a:pt x="4103" y="2997"/>
                  </a:cubicBezTo>
                  <a:cubicBezTo>
                    <a:pt x="4102" y="2974"/>
                    <a:pt x="4102" y="2952"/>
                    <a:pt x="4096" y="2931"/>
                  </a:cubicBezTo>
                  <a:cubicBezTo>
                    <a:pt x="4033" y="2711"/>
                    <a:pt x="3928" y="2593"/>
                    <a:pt x="3783" y="2593"/>
                  </a:cubicBezTo>
                  <a:cubicBezTo>
                    <a:pt x="3744" y="2593"/>
                    <a:pt x="3702" y="2602"/>
                    <a:pt x="3657" y="2619"/>
                  </a:cubicBezTo>
                  <a:cubicBezTo>
                    <a:pt x="3389" y="2717"/>
                    <a:pt x="3119" y="2781"/>
                    <a:pt x="2836" y="2807"/>
                  </a:cubicBezTo>
                  <a:cubicBezTo>
                    <a:pt x="2635" y="2827"/>
                    <a:pt x="2526" y="2949"/>
                    <a:pt x="2463" y="3129"/>
                  </a:cubicBezTo>
                  <a:cubicBezTo>
                    <a:pt x="2430" y="3226"/>
                    <a:pt x="2394" y="3329"/>
                    <a:pt x="2353" y="3426"/>
                  </a:cubicBezTo>
                  <a:cubicBezTo>
                    <a:pt x="2182" y="3832"/>
                    <a:pt x="2267" y="4180"/>
                    <a:pt x="2589" y="4472"/>
                  </a:cubicBezTo>
                  <a:cubicBezTo>
                    <a:pt x="2676" y="4543"/>
                    <a:pt x="2775" y="4604"/>
                    <a:pt x="2762" y="4724"/>
                  </a:cubicBezTo>
                  <a:cubicBezTo>
                    <a:pt x="2730" y="5034"/>
                    <a:pt x="2909" y="5264"/>
                    <a:pt x="3070" y="5490"/>
                  </a:cubicBezTo>
                  <a:cubicBezTo>
                    <a:pt x="3214" y="5690"/>
                    <a:pt x="3407" y="5852"/>
                    <a:pt x="3472" y="6102"/>
                  </a:cubicBezTo>
                  <a:cubicBezTo>
                    <a:pt x="3743" y="6361"/>
                    <a:pt x="3930" y="6710"/>
                    <a:pt x="4294" y="6868"/>
                  </a:cubicBezTo>
                  <a:lnTo>
                    <a:pt x="4294" y="6854"/>
                  </a:lnTo>
                  <a:cubicBezTo>
                    <a:pt x="4308" y="6855"/>
                    <a:pt x="4320" y="6855"/>
                    <a:pt x="4333" y="6859"/>
                  </a:cubicBezTo>
                  <a:cubicBezTo>
                    <a:pt x="4459" y="6704"/>
                    <a:pt x="4583" y="6551"/>
                    <a:pt x="4707" y="6397"/>
                  </a:cubicBezTo>
                  <a:cubicBezTo>
                    <a:pt x="4826" y="6254"/>
                    <a:pt x="4837" y="6087"/>
                    <a:pt x="4822" y="5909"/>
                  </a:cubicBezTo>
                  <a:cubicBezTo>
                    <a:pt x="4816" y="5858"/>
                    <a:pt x="4872" y="5783"/>
                    <a:pt x="4921" y="5750"/>
                  </a:cubicBezTo>
                  <a:cubicBezTo>
                    <a:pt x="4939" y="5738"/>
                    <a:pt x="4958" y="5733"/>
                    <a:pt x="4976" y="5733"/>
                  </a:cubicBezTo>
                  <a:cubicBezTo>
                    <a:pt x="5020" y="5733"/>
                    <a:pt x="5060" y="5766"/>
                    <a:pt x="5082" y="5821"/>
                  </a:cubicBezTo>
                  <a:cubicBezTo>
                    <a:pt x="5152" y="5984"/>
                    <a:pt x="5258" y="6029"/>
                    <a:pt x="5380" y="6029"/>
                  </a:cubicBezTo>
                  <a:cubicBezTo>
                    <a:pt x="5451" y="6029"/>
                    <a:pt x="5528" y="6014"/>
                    <a:pt x="5606" y="5998"/>
                  </a:cubicBezTo>
                  <a:cubicBezTo>
                    <a:pt x="5608" y="5998"/>
                    <a:pt x="5610" y="5998"/>
                    <a:pt x="5613" y="5998"/>
                  </a:cubicBezTo>
                  <a:cubicBezTo>
                    <a:pt x="5639" y="5998"/>
                    <a:pt x="5676" y="6025"/>
                    <a:pt x="5690" y="6049"/>
                  </a:cubicBezTo>
                  <a:cubicBezTo>
                    <a:pt x="5705" y="6070"/>
                    <a:pt x="5705" y="6130"/>
                    <a:pt x="5695" y="6136"/>
                  </a:cubicBezTo>
                  <a:cubicBezTo>
                    <a:pt x="5438" y="6258"/>
                    <a:pt x="5251" y="6462"/>
                    <a:pt x="5058" y="6659"/>
                  </a:cubicBezTo>
                  <a:cubicBezTo>
                    <a:pt x="4900" y="6814"/>
                    <a:pt x="4722" y="6879"/>
                    <a:pt x="4526" y="6879"/>
                  </a:cubicBezTo>
                  <a:cubicBezTo>
                    <a:pt x="4463" y="6879"/>
                    <a:pt x="4398" y="6872"/>
                    <a:pt x="4331" y="6859"/>
                  </a:cubicBezTo>
                  <a:cubicBezTo>
                    <a:pt x="4324" y="6867"/>
                    <a:pt x="4319" y="6874"/>
                    <a:pt x="4313" y="6881"/>
                  </a:cubicBezTo>
                  <a:cubicBezTo>
                    <a:pt x="4306" y="6877"/>
                    <a:pt x="4298" y="6871"/>
                    <a:pt x="4291" y="6868"/>
                  </a:cubicBezTo>
                  <a:lnTo>
                    <a:pt x="4291" y="6868"/>
                  </a:lnTo>
                  <a:cubicBezTo>
                    <a:pt x="4291" y="7063"/>
                    <a:pt x="4281" y="7257"/>
                    <a:pt x="4296" y="7452"/>
                  </a:cubicBezTo>
                  <a:cubicBezTo>
                    <a:pt x="4304" y="7594"/>
                    <a:pt x="4385" y="7699"/>
                    <a:pt x="4532" y="7736"/>
                  </a:cubicBezTo>
                  <a:cubicBezTo>
                    <a:pt x="4683" y="7773"/>
                    <a:pt x="4857" y="7773"/>
                    <a:pt x="4927" y="7951"/>
                  </a:cubicBezTo>
                  <a:cubicBezTo>
                    <a:pt x="4936" y="7950"/>
                    <a:pt x="4946" y="7947"/>
                    <a:pt x="4956" y="7944"/>
                  </a:cubicBezTo>
                  <a:cubicBezTo>
                    <a:pt x="4963" y="7954"/>
                    <a:pt x="4973" y="7959"/>
                    <a:pt x="4980" y="7969"/>
                  </a:cubicBezTo>
                  <a:lnTo>
                    <a:pt x="4934" y="7967"/>
                  </a:lnTo>
                  <a:cubicBezTo>
                    <a:pt x="4931" y="7960"/>
                    <a:pt x="4927" y="7959"/>
                    <a:pt x="4924" y="7951"/>
                  </a:cubicBezTo>
                  <a:cubicBezTo>
                    <a:pt x="4802" y="7992"/>
                    <a:pt x="4663" y="8002"/>
                    <a:pt x="4590" y="8129"/>
                  </a:cubicBezTo>
                  <a:cubicBezTo>
                    <a:pt x="4492" y="8296"/>
                    <a:pt x="4501" y="8477"/>
                    <a:pt x="4591" y="8632"/>
                  </a:cubicBezTo>
                  <a:cubicBezTo>
                    <a:pt x="4881" y="9125"/>
                    <a:pt x="5266" y="9523"/>
                    <a:pt x="5831" y="9705"/>
                  </a:cubicBezTo>
                  <a:cubicBezTo>
                    <a:pt x="5832" y="9696"/>
                    <a:pt x="5835" y="9688"/>
                    <a:pt x="5835" y="9680"/>
                  </a:cubicBezTo>
                  <a:lnTo>
                    <a:pt x="5852" y="9630"/>
                  </a:lnTo>
                  <a:lnTo>
                    <a:pt x="5838" y="9709"/>
                  </a:lnTo>
                  <a:cubicBezTo>
                    <a:pt x="5835" y="9708"/>
                    <a:pt x="5832" y="9708"/>
                    <a:pt x="5828" y="9705"/>
                  </a:cubicBezTo>
                  <a:cubicBezTo>
                    <a:pt x="5817" y="9767"/>
                    <a:pt x="5792" y="9833"/>
                    <a:pt x="5805" y="9887"/>
                  </a:cubicBezTo>
                  <a:cubicBezTo>
                    <a:pt x="5881" y="10165"/>
                    <a:pt x="6053" y="10389"/>
                    <a:pt x="6264" y="10579"/>
                  </a:cubicBezTo>
                  <a:cubicBezTo>
                    <a:pt x="6295" y="10606"/>
                    <a:pt x="6345" y="10619"/>
                    <a:pt x="6400" y="10619"/>
                  </a:cubicBezTo>
                  <a:cubicBezTo>
                    <a:pt x="6497" y="10619"/>
                    <a:pt x="6607" y="10579"/>
                    <a:pt x="6646" y="10513"/>
                  </a:cubicBezTo>
                  <a:cubicBezTo>
                    <a:pt x="6682" y="10452"/>
                    <a:pt x="6739" y="10385"/>
                    <a:pt x="6736" y="10323"/>
                  </a:cubicBezTo>
                  <a:cubicBezTo>
                    <a:pt x="6709" y="9860"/>
                    <a:pt x="6883" y="9418"/>
                    <a:pt x="6897" y="8959"/>
                  </a:cubicBezTo>
                  <a:cubicBezTo>
                    <a:pt x="6907" y="8703"/>
                    <a:pt x="6990" y="8478"/>
                    <a:pt x="7137" y="8264"/>
                  </a:cubicBezTo>
                  <a:cubicBezTo>
                    <a:pt x="7213" y="8152"/>
                    <a:pt x="7297" y="8009"/>
                    <a:pt x="7292" y="7880"/>
                  </a:cubicBezTo>
                  <a:cubicBezTo>
                    <a:pt x="7274" y="7306"/>
                    <a:pt x="7592" y="6783"/>
                    <a:pt x="7539" y="6208"/>
                  </a:cubicBezTo>
                  <a:cubicBezTo>
                    <a:pt x="7533" y="6139"/>
                    <a:pt x="7549" y="6066"/>
                    <a:pt x="7570" y="6000"/>
                  </a:cubicBezTo>
                  <a:cubicBezTo>
                    <a:pt x="7655" y="5757"/>
                    <a:pt x="7782" y="5551"/>
                    <a:pt x="8038" y="5457"/>
                  </a:cubicBezTo>
                  <a:cubicBezTo>
                    <a:pt x="8059" y="5450"/>
                    <a:pt x="8082" y="5446"/>
                    <a:pt x="8103" y="5446"/>
                  </a:cubicBezTo>
                  <a:cubicBezTo>
                    <a:pt x="8160" y="5446"/>
                    <a:pt x="8209" y="5474"/>
                    <a:pt x="8214" y="5529"/>
                  </a:cubicBezTo>
                  <a:cubicBezTo>
                    <a:pt x="8229" y="5666"/>
                    <a:pt x="8143" y="5845"/>
                    <a:pt x="8206" y="5932"/>
                  </a:cubicBezTo>
                  <a:cubicBezTo>
                    <a:pt x="8458" y="6290"/>
                    <a:pt x="8500" y="6726"/>
                    <a:pt x="8697" y="7098"/>
                  </a:cubicBezTo>
                  <a:cubicBezTo>
                    <a:pt x="8787" y="7264"/>
                    <a:pt x="8813" y="7429"/>
                    <a:pt x="8773" y="7608"/>
                  </a:cubicBezTo>
                  <a:cubicBezTo>
                    <a:pt x="8731" y="7781"/>
                    <a:pt x="8682" y="7951"/>
                    <a:pt x="8643" y="8121"/>
                  </a:cubicBezTo>
                  <a:cubicBezTo>
                    <a:pt x="8615" y="8231"/>
                    <a:pt x="8752" y="8386"/>
                    <a:pt x="8864" y="8386"/>
                  </a:cubicBezTo>
                  <a:cubicBezTo>
                    <a:pt x="8876" y="8386"/>
                    <a:pt x="8888" y="8384"/>
                    <a:pt x="8899" y="8380"/>
                  </a:cubicBezTo>
                  <a:cubicBezTo>
                    <a:pt x="9067" y="8324"/>
                    <a:pt x="9227" y="8251"/>
                    <a:pt x="9390" y="8182"/>
                  </a:cubicBezTo>
                  <a:cubicBezTo>
                    <a:pt x="9448" y="8157"/>
                    <a:pt x="9488" y="8142"/>
                    <a:pt x="9518" y="8142"/>
                  </a:cubicBezTo>
                  <a:cubicBezTo>
                    <a:pt x="9576" y="8142"/>
                    <a:pt x="9598" y="8201"/>
                    <a:pt x="9649" y="8366"/>
                  </a:cubicBezTo>
                  <a:cubicBezTo>
                    <a:pt x="9659" y="8398"/>
                    <a:pt x="9658" y="8435"/>
                    <a:pt x="9669" y="8468"/>
                  </a:cubicBezTo>
                  <a:cubicBezTo>
                    <a:pt x="9706" y="8583"/>
                    <a:pt x="9763" y="8639"/>
                    <a:pt x="9834" y="8639"/>
                  </a:cubicBezTo>
                  <a:cubicBezTo>
                    <a:pt x="9877" y="8639"/>
                    <a:pt x="9924" y="8618"/>
                    <a:pt x="9975" y="8577"/>
                  </a:cubicBezTo>
                  <a:cubicBezTo>
                    <a:pt x="10381" y="8253"/>
                    <a:pt x="10606" y="7824"/>
                    <a:pt x="10705" y="7326"/>
                  </a:cubicBezTo>
                  <a:cubicBezTo>
                    <a:pt x="10714" y="7277"/>
                    <a:pt x="10652" y="7199"/>
                    <a:pt x="10602" y="7161"/>
                  </a:cubicBezTo>
                  <a:cubicBezTo>
                    <a:pt x="10552" y="7121"/>
                    <a:pt x="10474" y="7089"/>
                    <a:pt x="10410" y="7089"/>
                  </a:cubicBezTo>
                  <a:cubicBezTo>
                    <a:pt x="10057" y="7089"/>
                    <a:pt x="9916" y="6925"/>
                    <a:pt x="9903" y="6567"/>
                  </a:cubicBezTo>
                  <a:cubicBezTo>
                    <a:pt x="9895" y="6339"/>
                    <a:pt x="9840" y="6255"/>
                    <a:pt x="9669" y="6255"/>
                  </a:cubicBezTo>
                  <a:cubicBezTo>
                    <a:pt x="9597" y="6255"/>
                    <a:pt x="9504" y="6270"/>
                    <a:pt x="9385" y="6295"/>
                  </a:cubicBezTo>
                  <a:cubicBezTo>
                    <a:pt x="9323" y="6309"/>
                    <a:pt x="9280" y="6319"/>
                    <a:pt x="9252" y="6319"/>
                  </a:cubicBezTo>
                  <a:cubicBezTo>
                    <a:pt x="9192" y="6319"/>
                    <a:pt x="9199" y="6277"/>
                    <a:pt x="9226" y="6151"/>
                  </a:cubicBezTo>
                  <a:cubicBezTo>
                    <a:pt x="9249" y="6046"/>
                    <a:pt x="9282" y="5944"/>
                    <a:pt x="9301" y="5841"/>
                  </a:cubicBezTo>
                  <a:cubicBezTo>
                    <a:pt x="9342" y="5625"/>
                    <a:pt x="9276" y="5486"/>
                    <a:pt x="9084" y="5422"/>
                  </a:cubicBezTo>
                  <a:cubicBezTo>
                    <a:pt x="8889" y="5354"/>
                    <a:pt x="8697" y="5331"/>
                    <a:pt x="8573" y="5103"/>
                  </a:cubicBezTo>
                  <a:cubicBezTo>
                    <a:pt x="8444" y="4866"/>
                    <a:pt x="8148" y="4737"/>
                    <a:pt x="8102" y="4427"/>
                  </a:cubicBezTo>
                  <a:cubicBezTo>
                    <a:pt x="8095" y="4378"/>
                    <a:pt x="8006" y="4322"/>
                    <a:pt x="7943" y="4305"/>
                  </a:cubicBezTo>
                  <a:cubicBezTo>
                    <a:pt x="7807" y="4266"/>
                    <a:pt x="7660" y="4274"/>
                    <a:pt x="7531" y="4222"/>
                  </a:cubicBezTo>
                  <a:cubicBezTo>
                    <a:pt x="7263" y="4114"/>
                    <a:pt x="7026" y="3965"/>
                    <a:pt x="6946" y="3654"/>
                  </a:cubicBezTo>
                  <a:cubicBezTo>
                    <a:pt x="6876" y="3374"/>
                    <a:pt x="6756" y="3124"/>
                    <a:pt x="6485" y="2968"/>
                  </a:cubicBezTo>
                  <a:cubicBezTo>
                    <a:pt x="6401" y="2921"/>
                    <a:pt x="6336" y="2820"/>
                    <a:pt x="6286" y="2730"/>
                  </a:cubicBezTo>
                  <a:cubicBezTo>
                    <a:pt x="6178" y="2535"/>
                    <a:pt x="6040" y="2394"/>
                    <a:pt x="5818" y="2329"/>
                  </a:cubicBezTo>
                  <a:cubicBezTo>
                    <a:pt x="5687" y="2289"/>
                    <a:pt x="5574" y="2192"/>
                    <a:pt x="5448" y="2127"/>
                  </a:cubicBezTo>
                  <a:cubicBezTo>
                    <a:pt x="5417" y="2111"/>
                    <a:pt x="5384" y="2103"/>
                    <a:pt x="5352" y="2103"/>
                  </a:cubicBezTo>
                  <a:close/>
                  <a:moveTo>
                    <a:pt x="11828" y="21737"/>
                  </a:moveTo>
                  <a:lnTo>
                    <a:pt x="11828" y="21737"/>
                  </a:lnTo>
                  <a:cubicBezTo>
                    <a:pt x="11822" y="21755"/>
                    <a:pt x="11815" y="21771"/>
                    <a:pt x="11809" y="21789"/>
                  </a:cubicBezTo>
                  <a:lnTo>
                    <a:pt x="11809" y="21789"/>
                  </a:lnTo>
                  <a:cubicBezTo>
                    <a:pt x="11796" y="21794"/>
                    <a:pt x="11795" y="21799"/>
                    <a:pt x="11777" y="21801"/>
                  </a:cubicBezTo>
                  <a:cubicBezTo>
                    <a:pt x="11780" y="21807"/>
                    <a:pt x="11780" y="21814"/>
                    <a:pt x="11782" y="21820"/>
                  </a:cubicBezTo>
                  <a:lnTo>
                    <a:pt x="11797" y="21824"/>
                  </a:lnTo>
                  <a:cubicBezTo>
                    <a:pt x="11802" y="21813"/>
                    <a:pt x="11807" y="21802"/>
                    <a:pt x="11810" y="21790"/>
                  </a:cubicBezTo>
                  <a:lnTo>
                    <a:pt x="11810" y="21790"/>
                  </a:lnTo>
                  <a:cubicBezTo>
                    <a:pt x="11865" y="21772"/>
                    <a:pt x="11879" y="21757"/>
                    <a:pt x="11828" y="21737"/>
                  </a:cubicBezTo>
                  <a:close/>
                  <a:moveTo>
                    <a:pt x="13541" y="21945"/>
                  </a:moveTo>
                  <a:lnTo>
                    <a:pt x="13541" y="21945"/>
                  </a:lnTo>
                  <a:cubicBezTo>
                    <a:pt x="13582" y="21968"/>
                    <a:pt x="13565" y="21985"/>
                    <a:pt x="13515" y="21994"/>
                  </a:cubicBezTo>
                  <a:lnTo>
                    <a:pt x="13541" y="21945"/>
                  </a:lnTo>
                  <a:close/>
                  <a:moveTo>
                    <a:pt x="13515" y="21994"/>
                  </a:moveTo>
                  <a:lnTo>
                    <a:pt x="13515" y="21994"/>
                  </a:lnTo>
                  <a:cubicBezTo>
                    <a:pt x="13508" y="22007"/>
                    <a:pt x="13501" y="22019"/>
                    <a:pt x="13494" y="22032"/>
                  </a:cubicBezTo>
                  <a:cubicBezTo>
                    <a:pt x="13479" y="22052"/>
                    <a:pt x="13475" y="22075"/>
                    <a:pt x="13462" y="22097"/>
                  </a:cubicBezTo>
                  <a:cubicBezTo>
                    <a:pt x="13462" y="22067"/>
                    <a:pt x="13465" y="22037"/>
                    <a:pt x="13465" y="22004"/>
                  </a:cubicBezTo>
                  <a:cubicBezTo>
                    <a:pt x="13494" y="22002"/>
                    <a:pt x="13501" y="21998"/>
                    <a:pt x="13515" y="21994"/>
                  </a:cubicBezTo>
                  <a:close/>
                  <a:moveTo>
                    <a:pt x="12033" y="22428"/>
                  </a:moveTo>
                  <a:lnTo>
                    <a:pt x="12021" y="22494"/>
                  </a:lnTo>
                  <a:cubicBezTo>
                    <a:pt x="12014" y="22497"/>
                    <a:pt x="12004" y="22503"/>
                    <a:pt x="11995" y="22507"/>
                  </a:cubicBezTo>
                  <a:cubicBezTo>
                    <a:pt x="12000" y="22494"/>
                    <a:pt x="12001" y="22480"/>
                    <a:pt x="12007" y="22469"/>
                  </a:cubicBezTo>
                  <a:lnTo>
                    <a:pt x="12033" y="22428"/>
                  </a:lnTo>
                  <a:close/>
                  <a:moveTo>
                    <a:pt x="13462" y="22097"/>
                  </a:moveTo>
                  <a:lnTo>
                    <a:pt x="13462" y="22097"/>
                  </a:lnTo>
                  <a:cubicBezTo>
                    <a:pt x="13460" y="22236"/>
                    <a:pt x="13459" y="22374"/>
                    <a:pt x="13452" y="22513"/>
                  </a:cubicBezTo>
                  <a:cubicBezTo>
                    <a:pt x="13452" y="22539"/>
                    <a:pt x="13425" y="22563"/>
                    <a:pt x="13410" y="22588"/>
                  </a:cubicBezTo>
                  <a:cubicBezTo>
                    <a:pt x="13390" y="22562"/>
                    <a:pt x="13357" y="22539"/>
                    <a:pt x="13357" y="22513"/>
                  </a:cubicBezTo>
                  <a:cubicBezTo>
                    <a:pt x="13353" y="22365"/>
                    <a:pt x="13390" y="22225"/>
                    <a:pt x="13462" y="22097"/>
                  </a:cubicBezTo>
                  <a:close/>
                  <a:moveTo>
                    <a:pt x="11995" y="22507"/>
                  </a:moveTo>
                  <a:lnTo>
                    <a:pt x="11995" y="22507"/>
                  </a:lnTo>
                  <a:cubicBezTo>
                    <a:pt x="11979" y="22570"/>
                    <a:pt x="11982" y="22648"/>
                    <a:pt x="11886" y="22648"/>
                  </a:cubicBezTo>
                  <a:cubicBezTo>
                    <a:pt x="11883" y="22648"/>
                    <a:pt x="11880" y="22648"/>
                    <a:pt x="11878" y="22648"/>
                  </a:cubicBezTo>
                  <a:cubicBezTo>
                    <a:pt x="11871" y="22648"/>
                    <a:pt x="11852" y="22576"/>
                    <a:pt x="11863" y="22572"/>
                  </a:cubicBezTo>
                  <a:cubicBezTo>
                    <a:pt x="11904" y="22545"/>
                    <a:pt x="11951" y="22527"/>
                    <a:pt x="11995" y="22507"/>
                  </a:cubicBezTo>
                  <a:close/>
                  <a:moveTo>
                    <a:pt x="9764" y="22837"/>
                  </a:moveTo>
                  <a:cubicBezTo>
                    <a:pt x="9749" y="22837"/>
                    <a:pt x="9732" y="22859"/>
                    <a:pt x="9715" y="22902"/>
                  </a:cubicBezTo>
                  <a:cubicBezTo>
                    <a:pt x="9708" y="22921"/>
                    <a:pt x="9737" y="22954"/>
                    <a:pt x="9750" y="22981"/>
                  </a:cubicBezTo>
                  <a:cubicBezTo>
                    <a:pt x="9768" y="22959"/>
                    <a:pt x="9787" y="22938"/>
                    <a:pt x="9804" y="22916"/>
                  </a:cubicBezTo>
                  <a:cubicBezTo>
                    <a:pt x="9794" y="22864"/>
                    <a:pt x="9780" y="22837"/>
                    <a:pt x="9764" y="22837"/>
                  </a:cubicBezTo>
                  <a:close/>
                  <a:moveTo>
                    <a:pt x="10737" y="22963"/>
                  </a:moveTo>
                  <a:cubicBezTo>
                    <a:pt x="10740" y="22963"/>
                    <a:pt x="10742" y="22963"/>
                    <a:pt x="10744" y="22964"/>
                  </a:cubicBezTo>
                  <a:cubicBezTo>
                    <a:pt x="10860" y="22981"/>
                    <a:pt x="10971" y="23106"/>
                    <a:pt x="10931" y="23157"/>
                  </a:cubicBezTo>
                  <a:cubicBezTo>
                    <a:pt x="10898" y="23199"/>
                    <a:pt x="10820" y="23212"/>
                    <a:pt x="10761" y="23226"/>
                  </a:cubicBezTo>
                  <a:cubicBezTo>
                    <a:pt x="10753" y="23229"/>
                    <a:pt x="10743" y="23230"/>
                    <a:pt x="10733" y="23230"/>
                  </a:cubicBezTo>
                  <a:cubicBezTo>
                    <a:pt x="10706" y="23230"/>
                    <a:pt x="10677" y="23222"/>
                    <a:pt x="10667" y="23208"/>
                  </a:cubicBezTo>
                  <a:cubicBezTo>
                    <a:pt x="10631" y="23160"/>
                    <a:pt x="10582" y="23091"/>
                    <a:pt x="10593" y="23043"/>
                  </a:cubicBezTo>
                  <a:cubicBezTo>
                    <a:pt x="10600" y="23007"/>
                    <a:pt x="10687" y="22963"/>
                    <a:pt x="10737" y="22963"/>
                  </a:cubicBezTo>
                  <a:close/>
                  <a:moveTo>
                    <a:pt x="6243" y="26054"/>
                  </a:moveTo>
                  <a:cubicBezTo>
                    <a:pt x="6233" y="26069"/>
                    <a:pt x="6220" y="26083"/>
                    <a:pt x="6207" y="26098"/>
                  </a:cubicBezTo>
                  <a:cubicBezTo>
                    <a:pt x="6227" y="26092"/>
                    <a:pt x="6249" y="26087"/>
                    <a:pt x="6269" y="26082"/>
                  </a:cubicBezTo>
                  <a:cubicBezTo>
                    <a:pt x="6274" y="26073"/>
                    <a:pt x="6277" y="26063"/>
                    <a:pt x="6280" y="26054"/>
                  </a:cubicBezTo>
                  <a:close/>
                  <a:moveTo>
                    <a:pt x="6207" y="26099"/>
                  </a:moveTo>
                  <a:lnTo>
                    <a:pt x="6207" y="26099"/>
                  </a:lnTo>
                  <a:cubicBezTo>
                    <a:pt x="6127" y="26120"/>
                    <a:pt x="6043" y="26141"/>
                    <a:pt x="5969" y="26175"/>
                  </a:cubicBezTo>
                  <a:cubicBezTo>
                    <a:pt x="5890" y="26209"/>
                    <a:pt x="5888" y="26278"/>
                    <a:pt x="5956" y="26331"/>
                  </a:cubicBezTo>
                  <a:cubicBezTo>
                    <a:pt x="5958" y="26333"/>
                    <a:pt x="5962" y="26334"/>
                    <a:pt x="5966" y="26334"/>
                  </a:cubicBezTo>
                  <a:cubicBezTo>
                    <a:pt x="5987" y="26334"/>
                    <a:pt x="6026" y="26315"/>
                    <a:pt x="6042" y="26297"/>
                  </a:cubicBezTo>
                  <a:cubicBezTo>
                    <a:pt x="6102" y="26234"/>
                    <a:pt x="6154" y="26166"/>
                    <a:pt x="6207" y="26099"/>
                  </a:cubicBezTo>
                  <a:close/>
                  <a:moveTo>
                    <a:pt x="4082" y="33624"/>
                  </a:moveTo>
                  <a:lnTo>
                    <a:pt x="4138" y="33658"/>
                  </a:lnTo>
                  <a:lnTo>
                    <a:pt x="4072" y="33668"/>
                  </a:lnTo>
                  <a:lnTo>
                    <a:pt x="4072" y="33668"/>
                  </a:lnTo>
                  <a:lnTo>
                    <a:pt x="4082" y="33624"/>
                  </a:lnTo>
                  <a:close/>
                  <a:moveTo>
                    <a:pt x="15042" y="20928"/>
                  </a:moveTo>
                  <a:cubicBezTo>
                    <a:pt x="14933" y="20928"/>
                    <a:pt x="14839" y="20981"/>
                    <a:pt x="14755" y="21057"/>
                  </a:cubicBezTo>
                  <a:cubicBezTo>
                    <a:pt x="14647" y="21153"/>
                    <a:pt x="14564" y="21256"/>
                    <a:pt x="14548" y="21412"/>
                  </a:cubicBezTo>
                  <a:cubicBezTo>
                    <a:pt x="14537" y="21514"/>
                    <a:pt x="14508" y="21625"/>
                    <a:pt x="14461" y="21714"/>
                  </a:cubicBezTo>
                  <a:cubicBezTo>
                    <a:pt x="14433" y="21764"/>
                    <a:pt x="14354" y="21788"/>
                    <a:pt x="14293" y="21814"/>
                  </a:cubicBezTo>
                  <a:cubicBezTo>
                    <a:pt x="14292" y="21815"/>
                    <a:pt x="14291" y="21815"/>
                    <a:pt x="14291" y="21815"/>
                  </a:cubicBezTo>
                  <a:cubicBezTo>
                    <a:pt x="14276" y="21815"/>
                    <a:pt x="14231" y="21770"/>
                    <a:pt x="14224" y="21743"/>
                  </a:cubicBezTo>
                  <a:cubicBezTo>
                    <a:pt x="14184" y="21569"/>
                    <a:pt x="14137" y="21422"/>
                    <a:pt x="13919" y="21422"/>
                  </a:cubicBezTo>
                  <a:cubicBezTo>
                    <a:pt x="13910" y="21422"/>
                    <a:pt x="13901" y="21422"/>
                    <a:pt x="13891" y="21423"/>
                  </a:cubicBezTo>
                  <a:cubicBezTo>
                    <a:pt x="13888" y="21423"/>
                    <a:pt x="13884" y="21423"/>
                    <a:pt x="13881" y="21423"/>
                  </a:cubicBezTo>
                  <a:cubicBezTo>
                    <a:pt x="13759" y="21423"/>
                    <a:pt x="13761" y="21290"/>
                    <a:pt x="13739" y="21197"/>
                  </a:cubicBezTo>
                  <a:cubicBezTo>
                    <a:pt x="13698" y="21037"/>
                    <a:pt x="13592" y="20958"/>
                    <a:pt x="13495" y="20958"/>
                  </a:cubicBezTo>
                  <a:cubicBezTo>
                    <a:pt x="13442" y="20958"/>
                    <a:pt x="13392" y="20982"/>
                    <a:pt x="13359" y="21031"/>
                  </a:cubicBezTo>
                  <a:cubicBezTo>
                    <a:pt x="13169" y="21305"/>
                    <a:pt x="12793" y="21318"/>
                    <a:pt x="12625" y="21600"/>
                  </a:cubicBezTo>
                  <a:cubicBezTo>
                    <a:pt x="12340" y="21641"/>
                    <a:pt x="12158" y="21882"/>
                    <a:pt x="11895" y="21971"/>
                  </a:cubicBezTo>
                  <a:cubicBezTo>
                    <a:pt x="11866" y="21979"/>
                    <a:pt x="11835" y="21982"/>
                    <a:pt x="11803" y="21988"/>
                  </a:cubicBezTo>
                  <a:cubicBezTo>
                    <a:pt x="11803" y="21995"/>
                    <a:pt x="11803" y="22002"/>
                    <a:pt x="11802" y="22009"/>
                  </a:cubicBezTo>
                  <a:lnTo>
                    <a:pt x="11757" y="22057"/>
                  </a:lnTo>
                  <a:lnTo>
                    <a:pt x="11789" y="21992"/>
                  </a:lnTo>
                  <a:cubicBezTo>
                    <a:pt x="11793" y="21989"/>
                    <a:pt x="11799" y="21988"/>
                    <a:pt x="11803" y="21988"/>
                  </a:cubicBezTo>
                  <a:cubicBezTo>
                    <a:pt x="11815" y="21930"/>
                    <a:pt x="11809" y="21877"/>
                    <a:pt x="11783" y="21823"/>
                  </a:cubicBezTo>
                  <a:cubicBezTo>
                    <a:pt x="11754" y="21814"/>
                    <a:pt x="11729" y="21804"/>
                    <a:pt x="11698" y="21804"/>
                  </a:cubicBezTo>
                  <a:cubicBezTo>
                    <a:pt x="11675" y="21804"/>
                    <a:pt x="11653" y="21804"/>
                    <a:pt x="11631" y="21804"/>
                  </a:cubicBezTo>
                  <a:cubicBezTo>
                    <a:pt x="11243" y="21804"/>
                    <a:pt x="11205" y="21872"/>
                    <a:pt x="11305" y="22253"/>
                  </a:cubicBezTo>
                  <a:cubicBezTo>
                    <a:pt x="11320" y="22314"/>
                    <a:pt x="11327" y="22375"/>
                    <a:pt x="11335" y="22436"/>
                  </a:cubicBezTo>
                  <a:cubicBezTo>
                    <a:pt x="11347" y="22436"/>
                    <a:pt x="11355" y="22433"/>
                    <a:pt x="11364" y="22433"/>
                  </a:cubicBezTo>
                  <a:lnTo>
                    <a:pt x="11401" y="22486"/>
                  </a:lnTo>
                  <a:lnTo>
                    <a:pt x="11340" y="22459"/>
                  </a:lnTo>
                  <a:cubicBezTo>
                    <a:pt x="11337" y="22451"/>
                    <a:pt x="11337" y="22443"/>
                    <a:pt x="11335" y="22436"/>
                  </a:cubicBezTo>
                  <a:cubicBezTo>
                    <a:pt x="11312" y="22434"/>
                    <a:pt x="11289" y="22433"/>
                    <a:pt x="11266" y="22433"/>
                  </a:cubicBezTo>
                  <a:cubicBezTo>
                    <a:pt x="10867" y="22433"/>
                    <a:pt x="10534" y="22650"/>
                    <a:pt x="10182" y="22801"/>
                  </a:cubicBezTo>
                  <a:cubicBezTo>
                    <a:pt x="10150" y="22816"/>
                    <a:pt x="10144" y="22931"/>
                    <a:pt x="10152" y="22995"/>
                  </a:cubicBezTo>
                  <a:cubicBezTo>
                    <a:pt x="10163" y="23093"/>
                    <a:pt x="10232" y="23200"/>
                    <a:pt x="10209" y="23285"/>
                  </a:cubicBezTo>
                  <a:cubicBezTo>
                    <a:pt x="10189" y="23355"/>
                    <a:pt x="10133" y="23364"/>
                    <a:pt x="10071" y="23364"/>
                  </a:cubicBezTo>
                  <a:cubicBezTo>
                    <a:pt x="10051" y="23364"/>
                    <a:pt x="10031" y="23363"/>
                    <a:pt x="10010" y="23363"/>
                  </a:cubicBezTo>
                  <a:cubicBezTo>
                    <a:pt x="9984" y="23363"/>
                    <a:pt x="9959" y="23364"/>
                    <a:pt x="9936" y="23371"/>
                  </a:cubicBezTo>
                  <a:cubicBezTo>
                    <a:pt x="9770" y="23421"/>
                    <a:pt x="9605" y="23476"/>
                    <a:pt x="9440" y="23528"/>
                  </a:cubicBezTo>
                  <a:lnTo>
                    <a:pt x="9463" y="23512"/>
                  </a:lnTo>
                  <a:lnTo>
                    <a:pt x="9441" y="23512"/>
                  </a:lnTo>
                  <a:cubicBezTo>
                    <a:pt x="9448" y="23413"/>
                    <a:pt x="9466" y="23314"/>
                    <a:pt x="9451" y="23220"/>
                  </a:cubicBezTo>
                  <a:cubicBezTo>
                    <a:pt x="9434" y="23104"/>
                    <a:pt x="9325" y="23048"/>
                    <a:pt x="9220" y="23041"/>
                  </a:cubicBezTo>
                  <a:cubicBezTo>
                    <a:pt x="9220" y="23041"/>
                    <a:pt x="9220" y="23041"/>
                    <a:pt x="9219" y="23041"/>
                  </a:cubicBezTo>
                  <a:cubicBezTo>
                    <a:pt x="9174" y="23041"/>
                    <a:pt x="9083" y="23126"/>
                    <a:pt x="9090" y="23149"/>
                  </a:cubicBezTo>
                  <a:cubicBezTo>
                    <a:pt x="9127" y="23275"/>
                    <a:pt x="9187" y="23393"/>
                    <a:pt x="9239" y="23513"/>
                  </a:cubicBezTo>
                  <a:lnTo>
                    <a:pt x="9217" y="23513"/>
                  </a:lnTo>
                  <a:lnTo>
                    <a:pt x="9246" y="23529"/>
                  </a:lnTo>
                  <a:cubicBezTo>
                    <a:pt x="9225" y="23528"/>
                    <a:pt x="9205" y="23527"/>
                    <a:pt x="9186" y="23527"/>
                  </a:cubicBezTo>
                  <a:cubicBezTo>
                    <a:pt x="8915" y="23527"/>
                    <a:pt x="8722" y="23655"/>
                    <a:pt x="8605" y="23908"/>
                  </a:cubicBezTo>
                  <a:lnTo>
                    <a:pt x="8609" y="23908"/>
                  </a:lnTo>
                  <a:cubicBezTo>
                    <a:pt x="8612" y="23920"/>
                    <a:pt x="8644" y="23964"/>
                    <a:pt x="8632" y="23964"/>
                  </a:cubicBezTo>
                  <a:cubicBezTo>
                    <a:pt x="8627" y="23964"/>
                    <a:pt x="8615" y="23956"/>
                    <a:pt x="8589" y="23935"/>
                  </a:cubicBezTo>
                  <a:cubicBezTo>
                    <a:pt x="8593" y="23924"/>
                    <a:pt x="8600" y="23918"/>
                    <a:pt x="8603" y="23908"/>
                  </a:cubicBezTo>
                  <a:lnTo>
                    <a:pt x="8603" y="23908"/>
                  </a:lnTo>
                  <a:cubicBezTo>
                    <a:pt x="8501" y="23909"/>
                    <a:pt x="8399" y="23909"/>
                    <a:pt x="8296" y="23916"/>
                  </a:cubicBezTo>
                  <a:cubicBezTo>
                    <a:pt x="8105" y="23931"/>
                    <a:pt x="7965" y="24015"/>
                    <a:pt x="7899" y="24208"/>
                  </a:cubicBezTo>
                  <a:cubicBezTo>
                    <a:pt x="7820" y="24426"/>
                    <a:pt x="7818" y="24624"/>
                    <a:pt x="8024" y="24777"/>
                  </a:cubicBezTo>
                  <a:cubicBezTo>
                    <a:pt x="8081" y="24819"/>
                    <a:pt x="8141" y="24856"/>
                    <a:pt x="8191" y="24905"/>
                  </a:cubicBezTo>
                  <a:cubicBezTo>
                    <a:pt x="8265" y="24973"/>
                    <a:pt x="8239" y="25099"/>
                    <a:pt x="8137" y="25171"/>
                  </a:cubicBezTo>
                  <a:cubicBezTo>
                    <a:pt x="8050" y="25232"/>
                    <a:pt x="7965" y="25313"/>
                    <a:pt x="7858" y="25313"/>
                  </a:cubicBezTo>
                  <a:cubicBezTo>
                    <a:pt x="7826" y="25313"/>
                    <a:pt x="7792" y="25305"/>
                    <a:pt x="7755" y="25288"/>
                  </a:cubicBezTo>
                  <a:cubicBezTo>
                    <a:pt x="7673" y="25251"/>
                    <a:pt x="7591" y="25237"/>
                    <a:pt x="7509" y="25237"/>
                  </a:cubicBezTo>
                  <a:cubicBezTo>
                    <a:pt x="7419" y="25237"/>
                    <a:pt x="7329" y="25253"/>
                    <a:pt x="7237" y="25270"/>
                  </a:cubicBezTo>
                  <a:cubicBezTo>
                    <a:pt x="7230" y="25271"/>
                    <a:pt x="7222" y="25271"/>
                    <a:pt x="7214" y="25271"/>
                  </a:cubicBezTo>
                  <a:cubicBezTo>
                    <a:pt x="7111" y="25271"/>
                    <a:pt x="7029" y="25157"/>
                    <a:pt x="7062" y="25066"/>
                  </a:cubicBezTo>
                  <a:cubicBezTo>
                    <a:pt x="7122" y="24901"/>
                    <a:pt x="7188" y="24736"/>
                    <a:pt x="7246" y="24569"/>
                  </a:cubicBezTo>
                  <a:cubicBezTo>
                    <a:pt x="7252" y="24552"/>
                    <a:pt x="7216" y="24509"/>
                    <a:pt x="7188" y="24492"/>
                  </a:cubicBezTo>
                  <a:cubicBezTo>
                    <a:pt x="7177" y="24486"/>
                    <a:pt x="7157" y="24482"/>
                    <a:pt x="7139" y="24482"/>
                  </a:cubicBezTo>
                  <a:cubicBezTo>
                    <a:pt x="7124" y="24482"/>
                    <a:pt x="7110" y="24485"/>
                    <a:pt x="7102" y="24492"/>
                  </a:cubicBezTo>
                  <a:cubicBezTo>
                    <a:pt x="6857" y="24743"/>
                    <a:pt x="6607" y="24994"/>
                    <a:pt x="6376" y="25257"/>
                  </a:cubicBezTo>
                  <a:cubicBezTo>
                    <a:pt x="6294" y="25349"/>
                    <a:pt x="6372" y="25450"/>
                    <a:pt x="6434" y="25535"/>
                  </a:cubicBezTo>
                  <a:cubicBezTo>
                    <a:pt x="6538" y="25676"/>
                    <a:pt x="6500" y="25793"/>
                    <a:pt x="6378" y="25904"/>
                  </a:cubicBezTo>
                  <a:cubicBezTo>
                    <a:pt x="6336" y="25944"/>
                    <a:pt x="6313" y="26004"/>
                    <a:pt x="6284" y="26059"/>
                  </a:cubicBezTo>
                  <a:cubicBezTo>
                    <a:pt x="6354" y="26060"/>
                    <a:pt x="6423" y="26064"/>
                    <a:pt x="6491" y="26064"/>
                  </a:cubicBezTo>
                  <a:cubicBezTo>
                    <a:pt x="6551" y="26064"/>
                    <a:pt x="6609" y="26061"/>
                    <a:pt x="6666" y="26049"/>
                  </a:cubicBezTo>
                  <a:cubicBezTo>
                    <a:pt x="6910" y="26004"/>
                    <a:pt x="7145" y="25915"/>
                    <a:pt x="7389" y="25879"/>
                  </a:cubicBezTo>
                  <a:cubicBezTo>
                    <a:pt x="7415" y="25875"/>
                    <a:pt x="7440" y="25874"/>
                    <a:pt x="7466" y="25874"/>
                  </a:cubicBezTo>
                  <a:cubicBezTo>
                    <a:pt x="7578" y="25874"/>
                    <a:pt x="7695" y="25906"/>
                    <a:pt x="7808" y="25922"/>
                  </a:cubicBezTo>
                  <a:cubicBezTo>
                    <a:pt x="7833" y="25924"/>
                    <a:pt x="7854" y="25947"/>
                    <a:pt x="7877" y="25961"/>
                  </a:cubicBezTo>
                  <a:cubicBezTo>
                    <a:pt x="7851" y="25984"/>
                    <a:pt x="7830" y="26016"/>
                    <a:pt x="7800" y="26032"/>
                  </a:cubicBezTo>
                  <a:cubicBezTo>
                    <a:pt x="7676" y="26099"/>
                    <a:pt x="7553" y="26168"/>
                    <a:pt x="7424" y="26227"/>
                  </a:cubicBezTo>
                  <a:cubicBezTo>
                    <a:pt x="7361" y="26255"/>
                    <a:pt x="7287" y="26263"/>
                    <a:pt x="7217" y="26275"/>
                  </a:cubicBezTo>
                  <a:cubicBezTo>
                    <a:pt x="7029" y="26311"/>
                    <a:pt x="7022" y="26433"/>
                    <a:pt x="7072" y="26584"/>
                  </a:cubicBezTo>
                  <a:cubicBezTo>
                    <a:pt x="6966" y="26663"/>
                    <a:pt x="6817" y="26720"/>
                    <a:pt x="6768" y="26825"/>
                  </a:cubicBezTo>
                  <a:cubicBezTo>
                    <a:pt x="6718" y="26938"/>
                    <a:pt x="6775" y="27098"/>
                    <a:pt x="6764" y="27233"/>
                  </a:cubicBezTo>
                  <a:cubicBezTo>
                    <a:pt x="6758" y="27296"/>
                    <a:pt x="6693" y="27353"/>
                    <a:pt x="6656" y="27413"/>
                  </a:cubicBezTo>
                  <a:cubicBezTo>
                    <a:pt x="6602" y="27504"/>
                    <a:pt x="6500" y="27598"/>
                    <a:pt x="6508" y="27683"/>
                  </a:cubicBezTo>
                  <a:cubicBezTo>
                    <a:pt x="6534" y="27900"/>
                    <a:pt x="6424" y="28020"/>
                    <a:pt x="6264" y="28101"/>
                  </a:cubicBezTo>
                  <a:cubicBezTo>
                    <a:pt x="6065" y="28201"/>
                    <a:pt x="5924" y="28315"/>
                    <a:pt x="5875" y="28558"/>
                  </a:cubicBezTo>
                  <a:cubicBezTo>
                    <a:pt x="5834" y="28761"/>
                    <a:pt x="5654" y="28940"/>
                    <a:pt x="5633" y="29140"/>
                  </a:cubicBezTo>
                  <a:cubicBezTo>
                    <a:pt x="5616" y="29329"/>
                    <a:pt x="5611" y="29470"/>
                    <a:pt x="5409" y="29544"/>
                  </a:cubicBezTo>
                  <a:cubicBezTo>
                    <a:pt x="5303" y="29583"/>
                    <a:pt x="5253" y="29685"/>
                    <a:pt x="5286" y="29801"/>
                  </a:cubicBezTo>
                  <a:cubicBezTo>
                    <a:pt x="5339" y="30009"/>
                    <a:pt x="5362" y="30209"/>
                    <a:pt x="5286" y="30424"/>
                  </a:cubicBezTo>
                  <a:cubicBezTo>
                    <a:pt x="5214" y="30619"/>
                    <a:pt x="5200" y="30836"/>
                    <a:pt x="5152" y="31041"/>
                  </a:cubicBezTo>
                  <a:cubicBezTo>
                    <a:pt x="5118" y="31190"/>
                    <a:pt x="5014" y="31283"/>
                    <a:pt x="4874" y="31334"/>
                  </a:cubicBezTo>
                  <a:cubicBezTo>
                    <a:pt x="4773" y="31371"/>
                    <a:pt x="4669" y="31394"/>
                    <a:pt x="4578" y="31444"/>
                  </a:cubicBezTo>
                  <a:cubicBezTo>
                    <a:pt x="4527" y="31473"/>
                    <a:pt x="4471" y="31545"/>
                    <a:pt x="4469" y="31599"/>
                  </a:cubicBezTo>
                  <a:cubicBezTo>
                    <a:pt x="4463" y="31778"/>
                    <a:pt x="4463" y="31939"/>
                    <a:pt x="4283" y="32055"/>
                  </a:cubicBezTo>
                  <a:cubicBezTo>
                    <a:pt x="3911" y="32292"/>
                    <a:pt x="3673" y="32641"/>
                    <a:pt x="3515" y="33048"/>
                  </a:cubicBezTo>
                  <a:cubicBezTo>
                    <a:pt x="3478" y="33146"/>
                    <a:pt x="3442" y="33249"/>
                    <a:pt x="3386" y="33338"/>
                  </a:cubicBezTo>
                  <a:cubicBezTo>
                    <a:pt x="3315" y="33457"/>
                    <a:pt x="3207" y="33533"/>
                    <a:pt x="3068" y="33533"/>
                  </a:cubicBezTo>
                  <a:cubicBezTo>
                    <a:pt x="3058" y="33533"/>
                    <a:pt x="3047" y="33533"/>
                    <a:pt x="3036" y="33532"/>
                  </a:cubicBezTo>
                  <a:cubicBezTo>
                    <a:pt x="2897" y="33522"/>
                    <a:pt x="2757" y="33490"/>
                    <a:pt x="2618" y="33479"/>
                  </a:cubicBezTo>
                  <a:cubicBezTo>
                    <a:pt x="2617" y="33479"/>
                    <a:pt x="2616" y="33479"/>
                    <a:pt x="2615" y="33479"/>
                  </a:cubicBezTo>
                  <a:cubicBezTo>
                    <a:pt x="2586" y="33479"/>
                    <a:pt x="2546" y="33501"/>
                    <a:pt x="2525" y="33525"/>
                  </a:cubicBezTo>
                  <a:cubicBezTo>
                    <a:pt x="2469" y="33585"/>
                    <a:pt x="2473" y="33652"/>
                    <a:pt x="2526" y="33717"/>
                  </a:cubicBezTo>
                  <a:cubicBezTo>
                    <a:pt x="2549" y="33744"/>
                    <a:pt x="2581" y="33763"/>
                    <a:pt x="2598" y="33795"/>
                  </a:cubicBezTo>
                  <a:cubicBezTo>
                    <a:pt x="2657" y="33896"/>
                    <a:pt x="2640" y="34051"/>
                    <a:pt x="2555" y="34060"/>
                  </a:cubicBezTo>
                  <a:cubicBezTo>
                    <a:pt x="2251" y="34088"/>
                    <a:pt x="2069" y="34410"/>
                    <a:pt x="1757" y="34410"/>
                  </a:cubicBezTo>
                  <a:cubicBezTo>
                    <a:pt x="1738" y="34410"/>
                    <a:pt x="1719" y="34408"/>
                    <a:pt x="1698" y="34406"/>
                  </a:cubicBezTo>
                  <a:cubicBezTo>
                    <a:pt x="1477" y="34572"/>
                    <a:pt x="1255" y="34737"/>
                    <a:pt x="1035" y="34908"/>
                  </a:cubicBezTo>
                  <a:cubicBezTo>
                    <a:pt x="1017" y="34924"/>
                    <a:pt x="1012" y="34978"/>
                    <a:pt x="1018" y="35010"/>
                  </a:cubicBezTo>
                  <a:cubicBezTo>
                    <a:pt x="1064" y="35250"/>
                    <a:pt x="926" y="35314"/>
                    <a:pt x="730" y="35351"/>
                  </a:cubicBezTo>
                  <a:cubicBezTo>
                    <a:pt x="593" y="35376"/>
                    <a:pt x="453" y="35412"/>
                    <a:pt x="332" y="35478"/>
                  </a:cubicBezTo>
                  <a:cubicBezTo>
                    <a:pt x="250" y="35524"/>
                    <a:pt x="170" y="35618"/>
                    <a:pt x="143" y="35706"/>
                  </a:cubicBezTo>
                  <a:cubicBezTo>
                    <a:pt x="103" y="35836"/>
                    <a:pt x="130" y="35983"/>
                    <a:pt x="103" y="36119"/>
                  </a:cubicBezTo>
                  <a:cubicBezTo>
                    <a:pt x="30" y="36496"/>
                    <a:pt x="193" y="36891"/>
                    <a:pt x="12" y="37261"/>
                  </a:cubicBezTo>
                  <a:cubicBezTo>
                    <a:pt x="1" y="37284"/>
                    <a:pt x="24" y="37327"/>
                    <a:pt x="34" y="37362"/>
                  </a:cubicBezTo>
                  <a:cubicBezTo>
                    <a:pt x="108" y="37636"/>
                    <a:pt x="318" y="37835"/>
                    <a:pt x="436" y="38085"/>
                  </a:cubicBezTo>
                  <a:cubicBezTo>
                    <a:pt x="509" y="38246"/>
                    <a:pt x="601" y="38402"/>
                    <a:pt x="644" y="38570"/>
                  </a:cubicBezTo>
                  <a:cubicBezTo>
                    <a:pt x="667" y="38659"/>
                    <a:pt x="626" y="38781"/>
                    <a:pt x="579" y="38864"/>
                  </a:cubicBezTo>
                  <a:cubicBezTo>
                    <a:pt x="507" y="38983"/>
                    <a:pt x="394" y="39075"/>
                    <a:pt x="311" y="39186"/>
                  </a:cubicBezTo>
                  <a:cubicBezTo>
                    <a:pt x="263" y="39252"/>
                    <a:pt x="306" y="39435"/>
                    <a:pt x="378" y="39473"/>
                  </a:cubicBezTo>
                  <a:cubicBezTo>
                    <a:pt x="469" y="39521"/>
                    <a:pt x="572" y="39550"/>
                    <a:pt x="665" y="39593"/>
                  </a:cubicBezTo>
                  <a:cubicBezTo>
                    <a:pt x="783" y="39645"/>
                    <a:pt x="826" y="39752"/>
                    <a:pt x="763" y="39833"/>
                  </a:cubicBezTo>
                  <a:cubicBezTo>
                    <a:pt x="680" y="39945"/>
                    <a:pt x="579" y="40047"/>
                    <a:pt x="497" y="40160"/>
                  </a:cubicBezTo>
                  <a:cubicBezTo>
                    <a:pt x="431" y="40252"/>
                    <a:pt x="467" y="40483"/>
                    <a:pt x="546" y="40557"/>
                  </a:cubicBezTo>
                  <a:cubicBezTo>
                    <a:pt x="911" y="40902"/>
                    <a:pt x="1325" y="41170"/>
                    <a:pt x="1800" y="41331"/>
                  </a:cubicBezTo>
                  <a:cubicBezTo>
                    <a:pt x="1848" y="41348"/>
                    <a:pt x="1904" y="41366"/>
                    <a:pt x="1954" y="41366"/>
                  </a:cubicBezTo>
                  <a:cubicBezTo>
                    <a:pt x="1971" y="41366"/>
                    <a:pt x="1988" y="41364"/>
                    <a:pt x="2004" y="41358"/>
                  </a:cubicBezTo>
                  <a:cubicBezTo>
                    <a:pt x="2434" y="41210"/>
                    <a:pt x="2905" y="41143"/>
                    <a:pt x="3179" y="40707"/>
                  </a:cubicBezTo>
                  <a:cubicBezTo>
                    <a:pt x="3291" y="40529"/>
                    <a:pt x="3423" y="40352"/>
                    <a:pt x="3588" y="40224"/>
                  </a:cubicBezTo>
                  <a:cubicBezTo>
                    <a:pt x="3861" y="40012"/>
                    <a:pt x="4254" y="39959"/>
                    <a:pt x="4412" y="39592"/>
                  </a:cubicBezTo>
                  <a:cubicBezTo>
                    <a:pt x="4413" y="39585"/>
                    <a:pt x="4434" y="39581"/>
                    <a:pt x="4454" y="39581"/>
                  </a:cubicBezTo>
                  <a:cubicBezTo>
                    <a:pt x="4469" y="39581"/>
                    <a:pt x="4485" y="39584"/>
                    <a:pt x="4492" y="39589"/>
                  </a:cubicBezTo>
                  <a:cubicBezTo>
                    <a:pt x="4597" y="39681"/>
                    <a:pt x="4743" y="39761"/>
                    <a:pt x="4786" y="39880"/>
                  </a:cubicBezTo>
                  <a:cubicBezTo>
                    <a:pt x="4835" y="40015"/>
                    <a:pt x="4842" y="40163"/>
                    <a:pt x="4860" y="40311"/>
                  </a:cubicBezTo>
                  <a:lnTo>
                    <a:pt x="5058" y="40130"/>
                  </a:lnTo>
                  <a:lnTo>
                    <a:pt x="5268" y="39850"/>
                  </a:lnTo>
                  <a:lnTo>
                    <a:pt x="5268" y="39359"/>
                  </a:lnTo>
                  <a:lnTo>
                    <a:pt x="5152" y="39033"/>
                  </a:lnTo>
                  <a:lnTo>
                    <a:pt x="5293" y="38963"/>
                  </a:lnTo>
                  <a:lnTo>
                    <a:pt x="5251" y="38805"/>
                  </a:lnTo>
                  <a:lnTo>
                    <a:pt x="5233" y="38683"/>
                  </a:lnTo>
                  <a:lnTo>
                    <a:pt x="5303" y="38632"/>
                  </a:lnTo>
                  <a:lnTo>
                    <a:pt x="5461" y="38613"/>
                  </a:lnTo>
                  <a:lnTo>
                    <a:pt x="5637" y="38510"/>
                  </a:lnTo>
                  <a:lnTo>
                    <a:pt x="5619" y="38333"/>
                  </a:lnTo>
                  <a:lnTo>
                    <a:pt x="5741" y="38020"/>
                  </a:lnTo>
                  <a:lnTo>
                    <a:pt x="5601" y="37863"/>
                  </a:lnTo>
                  <a:lnTo>
                    <a:pt x="5515" y="37441"/>
                  </a:lnTo>
                  <a:lnTo>
                    <a:pt x="5390" y="37126"/>
                  </a:lnTo>
                  <a:lnTo>
                    <a:pt x="5390" y="36987"/>
                  </a:lnTo>
                  <a:lnTo>
                    <a:pt x="5792" y="36831"/>
                  </a:lnTo>
                  <a:lnTo>
                    <a:pt x="5792" y="36568"/>
                  </a:lnTo>
                  <a:lnTo>
                    <a:pt x="5881" y="36359"/>
                  </a:lnTo>
                  <a:lnTo>
                    <a:pt x="5495" y="35991"/>
                  </a:lnTo>
                  <a:lnTo>
                    <a:pt x="5303" y="35869"/>
                  </a:lnTo>
                  <a:lnTo>
                    <a:pt x="5303" y="35571"/>
                  </a:lnTo>
                  <a:lnTo>
                    <a:pt x="5355" y="35204"/>
                  </a:lnTo>
                  <a:lnTo>
                    <a:pt x="5303" y="34889"/>
                  </a:lnTo>
                  <a:lnTo>
                    <a:pt x="5233" y="34663"/>
                  </a:lnTo>
                  <a:lnTo>
                    <a:pt x="5303" y="34328"/>
                  </a:lnTo>
                  <a:lnTo>
                    <a:pt x="5181" y="33489"/>
                  </a:lnTo>
                  <a:lnTo>
                    <a:pt x="5233" y="33051"/>
                  </a:lnTo>
                  <a:lnTo>
                    <a:pt x="5445" y="32700"/>
                  </a:lnTo>
                  <a:lnTo>
                    <a:pt x="5567" y="32648"/>
                  </a:lnTo>
                  <a:lnTo>
                    <a:pt x="6144" y="32700"/>
                  </a:lnTo>
                  <a:lnTo>
                    <a:pt x="6266" y="32490"/>
                  </a:lnTo>
                  <a:lnTo>
                    <a:pt x="6284" y="32159"/>
                  </a:lnTo>
                  <a:lnTo>
                    <a:pt x="6197" y="32018"/>
                  </a:lnTo>
                  <a:lnTo>
                    <a:pt x="6230" y="31860"/>
                  </a:lnTo>
                  <a:lnTo>
                    <a:pt x="6510" y="31107"/>
                  </a:lnTo>
                  <a:lnTo>
                    <a:pt x="6528" y="30618"/>
                  </a:lnTo>
                  <a:lnTo>
                    <a:pt x="6670" y="30161"/>
                  </a:lnTo>
                  <a:lnTo>
                    <a:pt x="6722" y="29952"/>
                  </a:lnTo>
                  <a:lnTo>
                    <a:pt x="6688" y="29724"/>
                  </a:lnTo>
                  <a:lnTo>
                    <a:pt x="6600" y="29655"/>
                  </a:lnTo>
                  <a:lnTo>
                    <a:pt x="6581" y="29480"/>
                  </a:lnTo>
                  <a:lnTo>
                    <a:pt x="6950" y="29270"/>
                  </a:lnTo>
                  <a:lnTo>
                    <a:pt x="7108" y="29270"/>
                  </a:lnTo>
                  <a:lnTo>
                    <a:pt x="7282" y="29114"/>
                  </a:lnTo>
                  <a:lnTo>
                    <a:pt x="7352" y="28853"/>
                  </a:lnTo>
                  <a:lnTo>
                    <a:pt x="7754" y="28221"/>
                  </a:lnTo>
                  <a:lnTo>
                    <a:pt x="7876" y="28013"/>
                  </a:lnTo>
                  <a:lnTo>
                    <a:pt x="7754" y="27697"/>
                  </a:lnTo>
                  <a:lnTo>
                    <a:pt x="7632" y="27593"/>
                  </a:lnTo>
                  <a:lnTo>
                    <a:pt x="7683" y="27260"/>
                  </a:lnTo>
                  <a:lnTo>
                    <a:pt x="7823" y="27050"/>
                  </a:lnTo>
                  <a:lnTo>
                    <a:pt x="7876" y="26894"/>
                  </a:lnTo>
                  <a:lnTo>
                    <a:pt x="7929" y="26788"/>
                  </a:lnTo>
                  <a:lnTo>
                    <a:pt x="8087" y="26684"/>
                  </a:lnTo>
                  <a:lnTo>
                    <a:pt x="8193" y="26456"/>
                  </a:lnTo>
                  <a:lnTo>
                    <a:pt x="8351" y="26333"/>
                  </a:lnTo>
                  <a:lnTo>
                    <a:pt x="8579" y="26456"/>
                  </a:lnTo>
                  <a:lnTo>
                    <a:pt x="8752" y="26472"/>
                  </a:lnTo>
                  <a:lnTo>
                    <a:pt x="8874" y="26333"/>
                  </a:lnTo>
                  <a:lnTo>
                    <a:pt x="8804" y="26141"/>
                  </a:lnTo>
                  <a:lnTo>
                    <a:pt x="8892" y="26089"/>
                  </a:lnTo>
                  <a:lnTo>
                    <a:pt x="8945" y="25912"/>
                  </a:lnTo>
                  <a:lnTo>
                    <a:pt x="8823" y="25633"/>
                  </a:lnTo>
                  <a:lnTo>
                    <a:pt x="8945" y="25562"/>
                  </a:lnTo>
                  <a:lnTo>
                    <a:pt x="9128" y="25588"/>
                  </a:lnTo>
                  <a:lnTo>
                    <a:pt x="9314" y="25502"/>
                  </a:lnTo>
                  <a:lnTo>
                    <a:pt x="9638" y="25572"/>
                  </a:lnTo>
                  <a:lnTo>
                    <a:pt x="9787" y="25694"/>
                  </a:lnTo>
                  <a:lnTo>
                    <a:pt x="10007" y="25703"/>
                  </a:lnTo>
                  <a:lnTo>
                    <a:pt x="10129" y="25799"/>
                  </a:lnTo>
                  <a:lnTo>
                    <a:pt x="10208" y="25773"/>
                  </a:lnTo>
                  <a:lnTo>
                    <a:pt x="10294" y="25825"/>
                  </a:lnTo>
                  <a:lnTo>
                    <a:pt x="10294" y="25615"/>
                  </a:lnTo>
                  <a:lnTo>
                    <a:pt x="10208" y="25440"/>
                  </a:lnTo>
                  <a:lnTo>
                    <a:pt x="10216" y="25222"/>
                  </a:lnTo>
                  <a:lnTo>
                    <a:pt x="10374" y="25100"/>
                  </a:lnTo>
                  <a:lnTo>
                    <a:pt x="10312" y="24915"/>
                  </a:lnTo>
                  <a:lnTo>
                    <a:pt x="10182" y="24829"/>
                  </a:lnTo>
                  <a:lnTo>
                    <a:pt x="10182" y="24690"/>
                  </a:lnTo>
                  <a:lnTo>
                    <a:pt x="10374" y="24750"/>
                  </a:lnTo>
                  <a:lnTo>
                    <a:pt x="10645" y="24671"/>
                  </a:lnTo>
                  <a:lnTo>
                    <a:pt x="10670" y="24611"/>
                  </a:lnTo>
                  <a:lnTo>
                    <a:pt x="10748" y="24654"/>
                  </a:lnTo>
                  <a:lnTo>
                    <a:pt x="10800" y="24611"/>
                  </a:lnTo>
                  <a:lnTo>
                    <a:pt x="10757" y="24479"/>
                  </a:lnTo>
                  <a:lnTo>
                    <a:pt x="10792" y="24340"/>
                  </a:lnTo>
                  <a:lnTo>
                    <a:pt x="10915" y="24235"/>
                  </a:lnTo>
                  <a:lnTo>
                    <a:pt x="11063" y="24252"/>
                  </a:lnTo>
                  <a:lnTo>
                    <a:pt x="11186" y="24427"/>
                  </a:lnTo>
                  <a:lnTo>
                    <a:pt x="11545" y="24716"/>
                  </a:lnTo>
                  <a:lnTo>
                    <a:pt x="11624" y="24908"/>
                  </a:lnTo>
                  <a:lnTo>
                    <a:pt x="11773" y="25117"/>
                  </a:lnTo>
                  <a:lnTo>
                    <a:pt x="12018" y="25222"/>
                  </a:lnTo>
                  <a:lnTo>
                    <a:pt x="12420" y="25249"/>
                  </a:lnTo>
                  <a:lnTo>
                    <a:pt x="12798" y="24899"/>
                  </a:lnTo>
                  <a:lnTo>
                    <a:pt x="12973" y="24927"/>
                  </a:lnTo>
                  <a:lnTo>
                    <a:pt x="13252" y="25128"/>
                  </a:lnTo>
                  <a:lnTo>
                    <a:pt x="13508" y="25171"/>
                  </a:lnTo>
                  <a:lnTo>
                    <a:pt x="13560" y="24960"/>
                  </a:lnTo>
                  <a:lnTo>
                    <a:pt x="13709" y="24891"/>
                  </a:lnTo>
                  <a:lnTo>
                    <a:pt x="13778" y="24793"/>
                  </a:lnTo>
                  <a:lnTo>
                    <a:pt x="13946" y="24776"/>
                  </a:lnTo>
                  <a:lnTo>
                    <a:pt x="14112" y="24706"/>
                  </a:lnTo>
                  <a:lnTo>
                    <a:pt x="14164" y="24592"/>
                  </a:lnTo>
                  <a:lnTo>
                    <a:pt x="14033" y="24146"/>
                  </a:lnTo>
                  <a:lnTo>
                    <a:pt x="14085" y="23665"/>
                  </a:lnTo>
                  <a:lnTo>
                    <a:pt x="14128" y="23551"/>
                  </a:lnTo>
                  <a:lnTo>
                    <a:pt x="14057" y="23420"/>
                  </a:lnTo>
                  <a:lnTo>
                    <a:pt x="14128" y="23384"/>
                  </a:lnTo>
                  <a:lnTo>
                    <a:pt x="14268" y="23165"/>
                  </a:lnTo>
                  <a:lnTo>
                    <a:pt x="14277" y="23077"/>
                  </a:lnTo>
                  <a:lnTo>
                    <a:pt x="14478" y="22991"/>
                  </a:lnTo>
                  <a:lnTo>
                    <a:pt x="14696" y="23035"/>
                  </a:lnTo>
                  <a:lnTo>
                    <a:pt x="14829" y="22982"/>
                  </a:lnTo>
                  <a:lnTo>
                    <a:pt x="14829" y="22913"/>
                  </a:lnTo>
                  <a:lnTo>
                    <a:pt x="14959" y="22756"/>
                  </a:lnTo>
                  <a:lnTo>
                    <a:pt x="15335" y="22764"/>
                  </a:lnTo>
                  <a:lnTo>
                    <a:pt x="15510" y="22862"/>
                  </a:lnTo>
                  <a:lnTo>
                    <a:pt x="15825" y="23265"/>
                  </a:lnTo>
                  <a:lnTo>
                    <a:pt x="16035" y="23335"/>
                  </a:lnTo>
                  <a:lnTo>
                    <a:pt x="16315" y="23353"/>
                  </a:lnTo>
                  <a:lnTo>
                    <a:pt x="16375" y="23493"/>
                  </a:lnTo>
                  <a:lnTo>
                    <a:pt x="16533" y="23685"/>
                  </a:lnTo>
                  <a:lnTo>
                    <a:pt x="16508" y="23859"/>
                  </a:lnTo>
                  <a:lnTo>
                    <a:pt x="16359" y="24096"/>
                  </a:lnTo>
                  <a:lnTo>
                    <a:pt x="16394" y="24479"/>
                  </a:lnTo>
                  <a:lnTo>
                    <a:pt x="16500" y="24453"/>
                  </a:lnTo>
                  <a:lnTo>
                    <a:pt x="16508" y="24146"/>
                  </a:lnTo>
                  <a:lnTo>
                    <a:pt x="16726" y="23937"/>
                  </a:lnTo>
                  <a:lnTo>
                    <a:pt x="16927" y="23909"/>
                  </a:lnTo>
                  <a:lnTo>
                    <a:pt x="17068" y="23708"/>
                  </a:lnTo>
                  <a:lnTo>
                    <a:pt x="17049" y="23480"/>
                  </a:lnTo>
                  <a:lnTo>
                    <a:pt x="17199" y="23429"/>
                  </a:lnTo>
                  <a:lnTo>
                    <a:pt x="17392" y="23532"/>
                  </a:lnTo>
                  <a:lnTo>
                    <a:pt x="17506" y="23377"/>
                  </a:lnTo>
                  <a:lnTo>
                    <a:pt x="17498" y="23195"/>
                  </a:lnTo>
                  <a:cubicBezTo>
                    <a:pt x="17398" y="23156"/>
                    <a:pt x="17299" y="23142"/>
                    <a:pt x="17199" y="23142"/>
                  </a:cubicBezTo>
                  <a:cubicBezTo>
                    <a:pt x="17094" y="23142"/>
                    <a:pt x="16988" y="23158"/>
                    <a:pt x="16880" y="23176"/>
                  </a:cubicBezTo>
                  <a:cubicBezTo>
                    <a:pt x="16873" y="23177"/>
                    <a:pt x="16865" y="23178"/>
                    <a:pt x="16857" y="23178"/>
                  </a:cubicBezTo>
                  <a:cubicBezTo>
                    <a:pt x="16777" y="23178"/>
                    <a:pt x="16676" y="23115"/>
                    <a:pt x="16604" y="23063"/>
                  </a:cubicBezTo>
                  <a:cubicBezTo>
                    <a:pt x="16554" y="23027"/>
                    <a:pt x="16528" y="22944"/>
                    <a:pt x="16514" y="22879"/>
                  </a:cubicBezTo>
                  <a:cubicBezTo>
                    <a:pt x="16491" y="22796"/>
                    <a:pt x="16544" y="22753"/>
                    <a:pt x="16635" y="22748"/>
                  </a:cubicBezTo>
                  <a:cubicBezTo>
                    <a:pt x="16815" y="22743"/>
                    <a:pt x="16983" y="22702"/>
                    <a:pt x="17125" y="22582"/>
                  </a:cubicBezTo>
                  <a:cubicBezTo>
                    <a:pt x="17260" y="22467"/>
                    <a:pt x="17397" y="22354"/>
                    <a:pt x="17533" y="22240"/>
                  </a:cubicBezTo>
                  <a:cubicBezTo>
                    <a:pt x="17607" y="22180"/>
                    <a:pt x="17576" y="22031"/>
                    <a:pt x="17483" y="21975"/>
                  </a:cubicBezTo>
                  <a:cubicBezTo>
                    <a:pt x="17023" y="21702"/>
                    <a:pt x="16513" y="21556"/>
                    <a:pt x="16008" y="21397"/>
                  </a:cubicBezTo>
                  <a:cubicBezTo>
                    <a:pt x="15999" y="21394"/>
                    <a:pt x="15989" y="21392"/>
                    <a:pt x="15980" y="21392"/>
                  </a:cubicBezTo>
                  <a:cubicBezTo>
                    <a:pt x="15907" y="21392"/>
                    <a:pt x="15807" y="21464"/>
                    <a:pt x="15733" y="21514"/>
                  </a:cubicBezTo>
                  <a:cubicBezTo>
                    <a:pt x="15677" y="21552"/>
                    <a:pt x="15647" y="21626"/>
                    <a:pt x="15610" y="21685"/>
                  </a:cubicBezTo>
                  <a:cubicBezTo>
                    <a:pt x="15577" y="21737"/>
                    <a:pt x="15543" y="21766"/>
                    <a:pt x="15511" y="21766"/>
                  </a:cubicBezTo>
                  <a:cubicBezTo>
                    <a:pt x="15495" y="21766"/>
                    <a:pt x="15480" y="21759"/>
                    <a:pt x="15465" y="21744"/>
                  </a:cubicBezTo>
                  <a:cubicBezTo>
                    <a:pt x="15441" y="21722"/>
                    <a:pt x="15425" y="21681"/>
                    <a:pt x="15425" y="21651"/>
                  </a:cubicBezTo>
                  <a:cubicBezTo>
                    <a:pt x="15425" y="21544"/>
                    <a:pt x="15441" y="21437"/>
                    <a:pt x="15436" y="21334"/>
                  </a:cubicBezTo>
                  <a:cubicBezTo>
                    <a:pt x="15431" y="21148"/>
                    <a:pt x="15312" y="20992"/>
                    <a:pt x="15139" y="20942"/>
                  </a:cubicBezTo>
                  <a:cubicBezTo>
                    <a:pt x="15106" y="20932"/>
                    <a:pt x="15073" y="20928"/>
                    <a:pt x="15042" y="20928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66">
              <a:extLst>
                <a:ext uri="{FF2B5EF4-FFF2-40B4-BE49-F238E27FC236}">
                  <a16:creationId xmlns:a16="http://schemas.microsoft.com/office/drawing/2014/main" id="{360498A2-0484-449F-ADFF-2DA3589242A9}"/>
                </a:ext>
              </a:extLst>
            </p:cNvPr>
            <p:cNvSpPr/>
            <p:nvPr/>
          </p:nvSpPr>
          <p:spPr>
            <a:xfrm>
              <a:off x="2925943" y="2785223"/>
              <a:ext cx="216" cy="1495"/>
            </a:xfrm>
            <a:custGeom>
              <a:avLst/>
              <a:gdLst/>
              <a:ahLst/>
              <a:cxnLst/>
              <a:rect l="l" t="t" r="r" b="b"/>
              <a:pathLst>
                <a:path w="14" h="97" extrusionOk="0">
                  <a:moveTo>
                    <a:pt x="0" y="0"/>
                  </a:moveTo>
                  <a:cubicBezTo>
                    <a:pt x="3" y="32"/>
                    <a:pt x="9" y="65"/>
                    <a:pt x="13" y="96"/>
                  </a:cubicBezTo>
                  <a:cubicBezTo>
                    <a:pt x="9" y="65"/>
                    <a:pt x="6" y="3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66">
              <a:extLst>
                <a:ext uri="{FF2B5EF4-FFF2-40B4-BE49-F238E27FC236}">
                  <a16:creationId xmlns:a16="http://schemas.microsoft.com/office/drawing/2014/main" id="{EDFB4068-1A94-4082-889B-4B61492FE818}"/>
                </a:ext>
              </a:extLst>
            </p:cNvPr>
            <p:cNvSpPr/>
            <p:nvPr/>
          </p:nvSpPr>
          <p:spPr>
            <a:xfrm>
              <a:off x="2972076" y="2856695"/>
              <a:ext cx="4023" cy="4007"/>
            </a:xfrm>
            <a:custGeom>
              <a:avLst/>
              <a:gdLst/>
              <a:ahLst/>
              <a:cxnLst/>
              <a:rect l="l" t="t" r="r" b="b"/>
              <a:pathLst>
                <a:path w="261" h="260" extrusionOk="0">
                  <a:moveTo>
                    <a:pt x="95" y="1"/>
                  </a:moveTo>
                  <a:cubicBezTo>
                    <a:pt x="62" y="1"/>
                    <a:pt x="32" y="19"/>
                    <a:pt x="18" y="56"/>
                  </a:cubicBezTo>
                  <a:cubicBezTo>
                    <a:pt x="1" y="101"/>
                    <a:pt x="5" y="180"/>
                    <a:pt x="32" y="215"/>
                  </a:cubicBezTo>
                  <a:cubicBezTo>
                    <a:pt x="65" y="251"/>
                    <a:pt x="137" y="256"/>
                    <a:pt x="193" y="259"/>
                  </a:cubicBezTo>
                  <a:cubicBezTo>
                    <a:pt x="194" y="260"/>
                    <a:pt x="195" y="260"/>
                    <a:pt x="196" y="260"/>
                  </a:cubicBezTo>
                  <a:cubicBezTo>
                    <a:pt x="217" y="260"/>
                    <a:pt x="239" y="223"/>
                    <a:pt x="260" y="205"/>
                  </a:cubicBezTo>
                  <a:cubicBezTo>
                    <a:pt x="229" y="143"/>
                    <a:pt x="215" y="79"/>
                    <a:pt x="174" y="37"/>
                  </a:cubicBezTo>
                  <a:cubicBezTo>
                    <a:pt x="151" y="13"/>
                    <a:pt x="122" y="1"/>
                    <a:pt x="95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66">
              <a:extLst>
                <a:ext uri="{FF2B5EF4-FFF2-40B4-BE49-F238E27FC236}">
                  <a16:creationId xmlns:a16="http://schemas.microsoft.com/office/drawing/2014/main" id="{7BBBC176-382E-4323-89D4-48D81372C6CE}"/>
                </a:ext>
              </a:extLst>
            </p:cNvPr>
            <p:cNvSpPr/>
            <p:nvPr/>
          </p:nvSpPr>
          <p:spPr>
            <a:xfrm>
              <a:off x="2997031" y="2528032"/>
              <a:ext cx="6720" cy="2173"/>
            </a:xfrm>
            <a:custGeom>
              <a:avLst/>
              <a:gdLst/>
              <a:ahLst/>
              <a:cxnLst/>
              <a:rect l="l" t="t" r="r" b="b"/>
              <a:pathLst>
                <a:path w="436" h="141" extrusionOk="0">
                  <a:moveTo>
                    <a:pt x="435" y="1"/>
                  </a:moveTo>
                  <a:cubicBezTo>
                    <a:pt x="290" y="48"/>
                    <a:pt x="145" y="94"/>
                    <a:pt x="0" y="140"/>
                  </a:cubicBezTo>
                  <a:cubicBezTo>
                    <a:pt x="145" y="94"/>
                    <a:pt x="292" y="48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819;p66">
              <a:extLst>
                <a:ext uri="{FF2B5EF4-FFF2-40B4-BE49-F238E27FC236}">
                  <a16:creationId xmlns:a16="http://schemas.microsoft.com/office/drawing/2014/main" id="{CD6CBA4B-8B84-4AD4-BA67-3DA1DCEC6726}"/>
                </a:ext>
              </a:extLst>
            </p:cNvPr>
            <p:cNvSpPr/>
            <p:nvPr/>
          </p:nvSpPr>
          <p:spPr>
            <a:xfrm>
              <a:off x="3009346" y="2806416"/>
              <a:ext cx="11282" cy="17247"/>
            </a:xfrm>
            <a:custGeom>
              <a:avLst/>
              <a:gdLst/>
              <a:ahLst/>
              <a:cxnLst/>
              <a:rect l="l" t="t" r="r" b="b"/>
              <a:pathLst>
                <a:path w="732" h="1119" extrusionOk="0">
                  <a:moveTo>
                    <a:pt x="632" y="1"/>
                  </a:moveTo>
                  <a:cubicBezTo>
                    <a:pt x="476" y="1"/>
                    <a:pt x="330" y="32"/>
                    <a:pt x="219" y="164"/>
                  </a:cubicBezTo>
                  <a:cubicBezTo>
                    <a:pt x="74" y="333"/>
                    <a:pt x="1" y="522"/>
                    <a:pt x="37" y="745"/>
                  </a:cubicBezTo>
                  <a:cubicBezTo>
                    <a:pt x="49" y="814"/>
                    <a:pt x="65" y="882"/>
                    <a:pt x="98" y="944"/>
                  </a:cubicBezTo>
                  <a:cubicBezTo>
                    <a:pt x="128" y="1003"/>
                    <a:pt x="173" y="1055"/>
                    <a:pt x="222" y="1102"/>
                  </a:cubicBezTo>
                  <a:cubicBezTo>
                    <a:pt x="233" y="1114"/>
                    <a:pt x="248" y="1119"/>
                    <a:pt x="266" y="1119"/>
                  </a:cubicBezTo>
                  <a:cubicBezTo>
                    <a:pt x="326" y="1119"/>
                    <a:pt x="414" y="1056"/>
                    <a:pt x="481" y="974"/>
                  </a:cubicBezTo>
                  <a:cubicBezTo>
                    <a:pt x="731" y="683"/>
                    <a:pt x="731" y="349"/>
                    <a:pt x="675" y="1"/>
                  </a:cubicBezTo>
                  <a:cubicBezTo>
                    <a:pt x="660" y="1"/>
                    <a:pt x="646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820;p66">
              <a:extLst>
                <a:ext uri="{FF2B5EF4-FFF2-40B4-BE49-F238E27FC236}">
                  <a16:creationId xmlns:a16="http://schemas.microsoft.com/office/drawing/2014/main" id="{D6ED6147-D63C-415E-A8B3-668860B0AAA0}"/>
                </a:ext>
              </a:extLst>
            </p:cNvPr>
            <p:cNvSpPr/>
            <p:nvPr/>
          </p:nvSpPr>
          <p:spPr>
            <a:xfrm>
              <a:off x="3019720" y="2805831"/>
              <a:ext cx="709" cy="647"/>
            </a:xfrm>
            <a:custGeom>
              <a:avLst/>
              <a:gdLst/>
              <a:ahLst/>
              <a:cxnLst/>
              <a:rect l="l" t="t" r="r" b="b"/>
              <a:pathLst>
                <a:path w="46" h="42" extrusionOk="0">
                  <a:moveTo>
                    <a:pt x="45" y="1"/>
                  </a:moveTo>
                  <a:lnTo>
                    <a:pt x="1" y="19"/>
                  </a:lnTo>
                  <a:cubicBezTo>
                    <a:pt x="1" y="27"/>
                    <a:pt x="2" y="34"/>
                    <a:pt x="2" y="41"/>
                  </a:cubicBezTo>
                  <a:cubicBezTo>
                    <a:pt x="4" y="41"/>
                    <a:pt x="6" y="42"/>
                    <a:pt x="8" y="42"/>
                  </a:cubicBezTo>
                  <a:cubicBezTo>
                    <a:pt x="13" y="42"/>
                    <a:pt x="17" y="41"/>
                    <a:pt x="22" y="41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821;p66">
              <a:extLst>
                <a:ext uri="{FF2B5EF4-FFF2-40B4-BE49-F238E27FC236}">
                  <a16:creationId xmlns:a16="http://schemas.microsoft.com/office/drawing/2014/main" id="{36A5E900-5A62-4541-B42E-2367C68A7DFE}"/>
                </a:ext>
              </a:extLst>
            </p:cNvPr>
            <p:cNvSpPr/>
            <p:nvPr/>
          </p:nvSpPr>
          <p:spPr>
            <a:xfrm>
              <a:off x="2926297" y="2547329"/>
              <a:ext cx="135029" cy="306709"/>
            </a:xfrm>
            <a:custGeom>
              <a:avLst/>
              <a:gdLst/>
              <a:ahLst/>
              <a:cxnLst/>
              <a:rect l="l" t="t" r="r" b="b"/>
              <a:pathLst>
                <a:path w="8761" h="19900" extrusionOk="0">
                  <a:moveTo>
                    <a:pt x="4494" y="14493"/>
                  </a:moveTo>
                  <a:cubicBezTo>
                    <a:pt x="4502" y="14493"/>
                    <a:pt x="4510" y="14494"/>
                    <a:pt x="4518" y="14496"/>
                  </a:cubicBezTo>
                  <a:cubicBezTo>
                    <a:pt x="4582" y="14509"/>
                    <a:pt x="4644" y="14532"/>
                    <a:pt x="4707" y="14553"/>
                  </a:cubicBezTo>
                  <a:cubicBezTo>
                    <a:pt x="4704" y="14583"/>
                    <a:pt x="4701" y="14639"/>
                    <a:pt x="4693" y="14641"/>
                  </a:cubicBezTo>
                  <a:cubicBezTo>
                    <a:pt x="4655" y="14645"/>
                    <a:pt x="4616" y="14649"/>
                    <a:pt x="4578" y="14649"/>
                  </a:cubicBezTo>
                  <a:cubicBezTo>
                    <a:pt x="4552" y="14649"/>
                    <a:pt x="4526" y="14647"/>
                    <a:pt x="4500" y="14642"/>
                  </a:cubicBezTo>
                  <a:cubicBezTo>
                    <a:pt x="4410" y="14624"/>
                    <a:pt x="4377" y="14569"/>
                    <a:pt x="4419" y="14519"/>
                  </a:cubicBezTo>
                  <a:cubicBezTo>
                    <a:pt x="4434" y="14502"/>
                    <a:pt x="4466" y="14493"/>
                    <a:pt x="4494" y="14493"/>
                  </a:cubicBezTo>
                  <a:close/>
                  <a:moveTo>
                    <a:pt x="1812" y="14941"/>
                  </a:moveTo>
                  <a:cubicBezTo>
                    <a:pt x="1834" y="14941"/>
                    <a:pt x="1854" y="14949"/>
                    <a:pt x="1870" y="14968"/>
                  </a:cubicBezTo>
                  <a:cubicBezTo>
                    <a:pt x="1930" y="15040"/>
                    <a:pt x="1985" y="15132"/>
                    <a:pt x="2006" y="15222"/>
                  </a:cubicBezTo>
                  <a:cubicBezTo>
                    <a:pt x="2028" y="15321"/>
                    <a:pt x="2014" y="15430"/>
                    <a:pt x="2002" y="15533"/>
                  </a:cubicBezTo>
                  <a:cubicBezTo>
                    <a:pt x="1982" y="15723"/>
                    <a:pt x="1867" y="15861"/>
                    <a:pt x="1681" y="15886"/>
                  </a:cubicBezTo>
                  <a:cubicBezTo>
                    <a:pt x="1520" y="15909"/>
                    <a:pt x="1355" y="15906"/>
                    <a:pt x="1191" y="15914"/>
                  </a:cubicBezTo>
                  <a:lnTo>
                    <a:pt x="1191" y="15938"/>
                  </a:lnTo>
                  <a:cubicBezTo>
                    <a:pt x="1179" y="15954"/>
                    <a:pt x="1168" y="15971"/>
                    <a:pt x="1156" y="15988"/>
                  </a:cubicBezTo>
                  <a:cubicBezTo>
                    <a:pt x="1160" y="15964"/>
                    <a:pt x="1164" y="15938"/>
                    <a:pt x="1167" y="15914"/>
                  </a:cubicBezTo>
                  <a:lnTo>
                    <a:pt x="1191" y="15914"/>
                  </a:lnTo>
                  <a:cubicBezTo>
                    <a:pt x="1177" y="15671"/>
                    <a:pt x="1190" y="15452"/>
                    <a:pt x="1478" y="15347"/>
                  </a:cubicBezTo>
                  <a:cubicBezTo>
                    <a:pt x="1552" y="15320"/>
                    <a:pt x="1580" y="15176"/>
                    <a:pt x="1633" y="15090"/>
                  </a:cubicBezTo>
                  <a:cubicBezTo>
                    <a:pt x="1691" y="14995"/>
                    <a:pt x="1758" y="14941"/>
                    <a:pt x="1812" y="14941"/>
                  </a:cubicBezTo>
                  <a:close/>
                  <a:moveTo>
                    <a:pt x="2760" y="15909"/>
                  </a:moveTo>
                  <a:cubicBezTo>
                    <a:pt x="2770" y="15935"/>
                    <a:pt x="2793" y="15971"/>
                    <a:pt x="2786" y="15981"/>
                  </a:cubicBezTo>
                  <a:cubicBezTo>
                    <a:pt x="2756" y="16018"/>
                    <a:pt x="2720" y="16053"/>
                    <a:pt x="2685" y="16089"/>
                  </a:cubicBezTo>
                  <a:cubicBezTo>
                    <a:pt x="2684" y="16018"/>
                    <a:pt x="2678" y="15951"/>
                    <a:pt x="2760" y="15909"/>
                  </a:cubicBezTo>
                  <a:close/>
                  <a:moveTo>
                    <a:pt x="2685" y="16089"/>
                  </a:moveTo>
                  <a:cubicBezTo>
                    <a:pt x="2685" y="16104"/>
                    <a:pt x="2685" y="16123"/>
                    <a:pt x="2684" y="16139"/>
                  </a:cubicBezTo>
                  <a:cubicBezTo>
                    <a:pt x="2669" y="16166"/>
                    <a:pt x="2655" y="16189"/>
                    <a:pt x="2641" y="16218"/>
                  </a:cubicBezTo>
                  <a:cubicBezTo>
                    <a:pt x="2632" y="16239"/>
                    <a:pt x="2621" y="16262"/>
                    <a:pt x="2611" y="16284"/>
                  </a:cubicBezTo>
                  <a:cubicBezTo>
                    <a:pt x="2626" y="16229"/>
                    <a:pt x="2642" y="16173"/>
                    <a:pt x="2659" y="16116"/>
                  </a:cubicBezTo>
                  <a:cubicBezTo>
                    <a:pt x="2669" y="16104"/>
                    <a:pt x="2677" y="16096"/>
                    <a:pt x="2685" y="16089"/>
                  </a:cubicBezTo>
                  <a:close/>
                  <a:moveTo>
                    <a:pt x="5795" y="0"/>
                  </a:moveTo>
                  <a:lnTo>
                    <a:pt x="5785" y="23"/>
                  </a:lnTo>
                  <a:lnTo>
                    <a:pt x="5515" y="102"/>
                  </a:lnTo>
                  <a:lnTo>
                    <a:pt x="5323" y="40"/>
                  </a:lnTo>
                  <a:lnTo>
                    <a:pt x="5323" y="181"/>
                  </a:lnTo>
                  <a:lnTo>
                    <a:pt x="5453" y="267"/>
                  </a:lnTo>
                  <a:lnTo>
                    <a:pt x="5515" y="452"/>
                  </a:lnTo>
                  <a:lnTo>
                    <a:pt x="5357" y="574"/>
                  </a:lnTo>
                  <a:lnTo>
                    <a:pt x="5347" y="792"/>
                  </a:lnTo>
                  <a:lnTo>
                    <a:pt x="5433" y="966"/>
                  </a:lnTo>
                  <a:lnTo>
                    <a:pt x="5433" y="1177"/>
                  </a:lnTo>
                  <a:lnTo>
                    <a:pt x="5347" y="1124"/>
                  </a:lnTo>
                  <a:lnTo>
                    <a:pt x="5268" y="1151"/>
                  </a:lnTo>
                  <a:lnTo>
                    <a:pt x="5146" y="1055"/>
                  </a:lnTo>
                  <a:lnTo>
                    <a:pt x="4928" y="1045"/>
                  </a:lnTo>
                  <a:lnTo>
                    <a:pt x="4779" y="923"/>
                  </a:lnTo>
                  <a:lnTo>
                    <a:pt x="4454" y="854"/>
                  </a:lnTo>
                  <a:lnTo>
                    <a:pt x="4269" y="940"/>
                  </a:lnTo>
                  <a:lnTo>
                    <a:pt x="4084" y="914"/>
                  </a:lnTo>
                  <a:lnTo>
                    <a:pt x="3962" y="985"/>
                  </a:lnTo>
                  <a:lnTo>
                    <a:pt x="4084" y="1264"/>
                  </a:lnTo>
                  <a:lnTo>
                    <a:pt x="4033" y="1439"/>
                  </a:lnTo>
                  <a:lnTo>
                    <a:pt x="3945" y="1493"/>
                  </a:lnTo>
                  <a:lnTo>
                    <a:pt x="4015" y="1683"/>
                  </a:lnTo>
                  <a:lnTo>
                    <a:pt x="3893" y="1824"/>
                  </a:lnTo>
                  <a:lnTo>
                    <a:pt x="3718" y="1808"/>
                  </a:lnTo>
                  <a:lnTo>
                    <a:pt x="3492" y="1683"/>
                  </a:lnTo>
                  <a:lnTo>
                    <a:pt x="3334" y="1808"/>
                  </a:lnTo>
                  <a:lnTo>
                    <a:pt x="3228" y="2035"/>
                  </a:lnTo>
                  <a:lnTo>
                    <a:pt x="3070" y="2140"/>
                  </a:lnTo>
                  <a:lnTo>
                    <a:pt x="3015" y="2246"/>
                  </a:lnTo>
                  <a:lnTo>
                    <a:pt x="2964" y="2401"/>
                  </a:lnTo>
                  <a:lnTo>
                    <a:pt x="2824" y="2612"/>
                  </a:lnTo>
                  <a:lnTo>
                    <a:pt x="2771" y="2945"/>
                  </a:lnTo>
                  <a:lnTo>
                    <a:pt x="2893" y="3049"/>
                  </a:lnTo>
                  <a:lnTo>
                    <a:pt x="3015" y="3365"/>
                  </a:lnTo>
                  <a:lnTo>
                    <a:pt x="2893" y="3573"/>
                  </a:lnTo>
                  <a:lnTo>
                    <a:pt x="2492" y="4203"/>
                  </a:lnTo>
                  <a:lnTo>
                    <a:pt x="2423" y="4466"/>
                  </a:lnTo>
                  <a:lnTo>
                    <a:pt x="2248" y="4622"/>
                  </a:lnTo>
                  <a:lnTo>
                    <a:pt x="2090" y="4622"/>
                  </a:lnTo>
                  <a:lnTo>
                    <a:pt x="1722" y="4832"/>
                  </a:lnTo>
                  <a:lnTo>
                    <a:pt x="1741" y="5005"/>
                  </a:lnTo>
                  <a:lnTo>
                    <a:pt x="1829" y="5076"/>
                  </a:lnTo>
                  <a:lnTo>
                    <a:pt x="1863" y="5304"/>
                  </a:lnTo>
                  <a:lnTo>
                    <a:pt x="1810" y="5513"/>
                  </a:lnTo>
                  <a:lnTo>
                    <a:pt x="1669" y="5968"/>
                  </a:lnTo>
                  <a:lnTo>
                    <a:pt x="1651" y="6459"/>
                  </a:lnTo>
                  <a:lnTo>
                    <a:pt x="1371" y="7212"/>
                  </a:lnTo>
                  <a:lnTo>
                    <a:pt x="1336" y="7370"/>
                  </a:lnTo>
                  <a:lnTo>
                    <a:pt x="1425" y="7509"/>
                  </a:lnTo>
                  <a:lnTo>
                    <a:pt x="1407" y="7841"/>
                  </a:lnTo>
                  <a:lnTo>
                    <a:pt x="1285" y="8052"/>
                  </a:lnTo>
                  <a:lnTo>
                    <a:pt x="708" y="7999"/>
                  </a:lnTo>
                  <a:lnTo>
                    <a:pt x="586" y="8052"/>
                  </a:lnTo>
                  <a:lnTo>
                    <a:pt x="374" y="8403"/>
                  </a:lnTo>
                  <a:lnTo>
                    <a:pt x="322" y="8841"/>
                  </a:lnTo>
                  <a:lnTo>
                    <a:pt x="444" y="9680"/>
                  </a:lnTo>
                  <a:lnTo>
                    <a:pt x="374" y="10013"/>
                  </a:lnTo>
                  <a:lnTo>
                    <a:pt x="444" y="10241"/>
                  </a:lnTo>
                  <a:lnTo>
                    <a:pt x="496" y="10556"/>
                  </a:lnTo>
                  <a:lnTo>
                    <a:pt x="444" y="10923"/>
                  </a:lnTo>
                  <a:lnTo>
                    <a:pt x="444" y="11220"/>
                  </a:lnTo>
                  <a:lnTo>
                    <a:pt x="636" y="11342"/>
                  </a:lnTo>
                  <a:lnTo>
                    <a:pt x="1021" y="11711"/>
                  </a:lnTo>
                  <a:lnTo>
                    <a:pt x="933" y="11920"/>
                  </a:lnTo>
                  <a:lnTo>
                    <a:pt x="933" y="12181"/>
                  </a:lnTo>
                  <a:lnTo>
                    <a:pt x="531" y="12338"/>
                  </a:lnTo>
                  <a:lnTo>
                    <a:pt x="531" y="12478"/>
                  </a:lnTo>
                  <a:lnTo>
                    <a:pt x="655" y="12791"/>
                  </a:lnTo>
                  <a:lnTo>
                    <a:pt x="741" y="13213"/>
                  </a:lnTo>
                  <a:lnTo>
                    <a:pt x="882" y="13371"/>
                  </a:lnTo>
                  <a:lnTo>
                    <a:pt x="760" y="13685"/>
                  </a:lnTo>
                  <a:lnTo>
                    <a:pt x="777" y="13860"/>
                  </a:lnTo>
                  <a:lnTo>
                    <a:pt x="602" y="13965"/>
                  </a:lnTo>
                  <a:lnTo>
                    <a:pt x="444" y="13982"/>
                  </a:lnTo>
                  <a:lnTo>
                    <a:pt x="374" y="14035"/>
                  </a:lnTo>
                  <a:lnTo>
                    <a:pt x="392" y="14157"/>
                  </a:lnTo>
                  <a:lnTo>
                    <a:pt x="432" y="14315"/>
                  </a:lnTo>
                  <a:lnTo>
                    <a:pt x="293" y="14385"/>
                  </a:lnTo>
                  <a:lnTo>
                    <a:pt x="409" y="14711"/>
                  </a:lnTo>
                  <a:lnTo>
                    <a:pt x="409" y="15200"/>
                  </a:lnTo>
                  <a:lnTo>
                    <a:pt x="198" y="15480"/>
                  </a:lnTo>
                  <a:lnTo>
                    <a:pt x="0" y="15663"/>
                  </a:lnTo>
                  <a:cubicBezTo>
                    <a:pt x="8" y="15724"/>
                    <a:pt x="16" y="15787"/>
                    <a:pt x="33" y="15849"/>
                  </a:cubicBezTo>
                  <a:cubicBezTo>
                    <a:pt x="98" y="16086"/>
                    <a:pt x="252" y="16310"/>
                    <a:pt x="270" y="16546"/>
                  </a:cubicBezTo>
                  <a:cubicBezTo>
                    <a:pt x="303" y="16957"/>
                    <a:pt x="501" y="17274"/>
                    <a:pt x="694" y="17615"/>
                  </a:cubicBezTo>
                  <a:cubicBezTo>
                    <a:pt x="866" y="17925"/>
                    <a:pt x="1031" y="18238"/>
                    <a:pt x="1255" y="18514"/>
                  </a:cubicBezTo>
                  <a:cubicBezTo>
                    <a:pt x="1335" y="18614"/>
                    <a:pt x="1283" y="18712"/>
                    <a:pt x="1253" y="18809"/>
                  </a:cubicBezTo>
                  <a:cubicBezTo>
                    <a:pt x="1224" y="18903"/>
                    <a:pt x="1200" y="18999"/>
                    <a:pt x="1176" y="19091"/>
                  </a:cubicBezTo>
                  <a:cubicBezTo>
                    <a:pt x="1183" y="19091"/>
                    <a:pt x="1189" y="19089"/>
                    <a:pt x="1196" y="19089"/>
                  </a:cubicBezTo>
                  <a:cubicBezTo>
                    <a:pt x="1199" y="19111"/>
                    <a:pt x="1196" y="19132"/>
                    <a:pt x="1199" y="19154"/>
                  </a:cubicBezTo>
                  <a:cubicBezTo>
                    <a:pt x="1257" y="19224"/>
                    <a:pt x="1325" y="19291"/>
                    <a:pt x="1354" y="19373"/>
                  </a:cubicBezTo>
                  <a:cubicBezTo>
                    <a:pt x="1507" y="19795"/>
                    <a:pt x="1614" y="19899"/>
                    <a:pt x="1796" y="19899"/>
                  </a:cubicBezTo>
                  <a:cubicBezTo>
                    <a:pt x="1922" y="19899"/>
                    <a:pt x="2084" y="19849"/>
                    <a:pt x="2324" y="19820"/>
                  </a:cubicBezTo>
                  <a:cubicBezTo>
                    <a:pt x="2481" y="19799"/>
                    <a:pt x="2559" y="19677"/>
                    <a:pt x="2588" y="19530"/>
                  </a:cubicBezTo>
                  <a:cubicBezTo>
                    <a:pt x="2634" y="19289"/>
                    <a:pt x="2796" y="19172"/>
                    <a:pt x="3022" y="19132"/>
                  </a:cubicBezTo>
                  <a:cubicBezTo>
                    <a:pt x="3122" y="19116"/>
                    <a:pt x="3222" y="19096"/>
                    <a:pt x="3322" y="19096"/>
                  </a:cubicBezTo>
                  <a:cubicBezTo>
                    <a:pt x="3328" y="19096"/>
                    <a:pt x="3335" y="19096"/>
                    <a:pt x="3341" y="19096"/>
                  </a:cubicBezTo>
                  <a:cubicBezTo>
                    <a:pt x="3362" y="19097"/>
                    <a:pt x="3382" y="19097"/>
                    <a:pt x="3402" y="19097"/>
                  </a:cubicBezTo>
                  <a:cubicBezTo>
                    <a:pt x="3677" y="19097"/>
                    <a:pt x="3913" y="19028"/>
                    <a:pt x="4038" y="18740"/>
                  </a:cubicBezTo>
                  <a:cubicBezTo>
                    <a:pt x="4084" y="18748"/>
                    <a:pt x="4125" y="18752"/>
                    <a:pt x="4162" y="18752"/>
                  </a:cubicBezTo>
                  <a:cubicBezTo>
                    <a:pt x="4520" y="18752"/>
                    <a:pt x="4503" y="18409"/>
                    <a:pt x="4572" y="18151"/>
                  </a:cubicBezTo>
                  <a:cubicBezTo>
                    <a:pt x="4591" y="18085"/>
                    <a:pt x="4585" y="18010"/>
                    <a:pt x="4578" y="17940"/>
                  </a:cubicBezTo>
                  <a:cubicBezTo>
                    <a:pt x="4565" y="17840"/>
                    <a:pt x="4520" y="17783"/>
                    <a:pt x="4434" y="17783"/>
                  </a:cubicBezTo>
                  <a:cubicBezTo>
                    <a:pt x="4415" y="17783"/>
                    <a:pt x="4393" y="17786"/>
                    <a:pt x="4370" y="17792"/>
                  </a:cubicBezTo>
                  <a:cubicBezTo>
                    <a:pt x="4352" y="17797"/>
                    <a:pt x="4332" y="17800"/>
                    <a:pt x="4314" y="17800"/>
                  </a:cubicBezTo>
                  <a:cubicBezTo>
                    <a:pt x="4296" y="17800"/>
                    <a:pt x="4280" y="17797"/>
                    <a:pt x="4268" y="17791"/>
                  </a:cubicBezTo>
                  <a:cubicBezTo>
                    <a:pt x="4245" y="17779"/>
                    <a:pt x="4223" y="17737"/>
                    <a:pt x="4225" y="17707"/>
                  </a:cubicBezTo>
                  <a:cubicBezTo>
                    <a:pt x="4226" y="17356"/>
                    <a:pt x="4192" y="17004"/>
                    <a:pt x="4307" y="16655"/>
                  </a:cubicBezTo>
                  <a:cubicBezTo>
                    <a:pt x="4361" y="16490"/>
                    <a:pt x="4388" y="16310"/>
                    <a:pt x="4384" y="16136"/>
                  </a:cubicBezTo>
                  <a:cubicBezTo>
                    <a:pt x="4377" y="15809"/>
                    <a:pt x="4555" y="15608"/>
                    <a:pt x="4799" y="15442"/>
                  </a:cubicBezTo>
                  <a:cubicBezTo>
                    <a:pt x="4973" y="15322"/>
                    <a:pt x="5172" y="15232"/>
                    <a:pt x="5325" y="15091"/>
                  </a:cubicBezTo>
                  <a:cubicBezTo>
                    <a:pt x="5508" y="14925"/>
                    <a:pt x="5653" y="14725"/>
                    <a:pt x="5620" y="14443"/>
                  </a:cubicBezTo>
                  <a:cubicBezTo>
                    <a:pt x="5605" y="14308"/>
                    <a:pt x="5660" y="14166"/>
                    <a:pt x="5656" y="14028"/>
                  </a:cubicBezTo>
                  <a:cubicBezTo>
                    <a:pt x="5654" y="13928"/>
                    <a:pt x="5634" y="13809"/>
                    <a:pt x="5579" y="13728"/>
                  </a:cubicBezTo>
                  <a:cubicBezTo>
                    <a:pt x="5338" y="13381"/>
                    <a:pt x="5099" y="13032"/>
                    <a:pt x="4680" y="12857"/>
                  </a:cubicBezTo>
                  <a:cubicBezTo>
                    <a:pt x="4465" y="12767"/>
                    <a:pt x="4374" y="12560"/>
                    <a:pt x="4374" y="12336"/>
                  </a:cubicBezTo>
                  <a:cubicBezTo>
                    <a:pt x="4378" y="11771"/>
                    <a:pt x="4393" y="11204"/>
                    <a:pt x="4417" y="10637"/>
                  </a:cubicBezTo>
                  <a:cubicBezTo>
                    <a:pt x="4420" y="10537"/>
                    <a:pt x="4475" y="10434"/>
                    <a:pt x="4526" y="10346"/>
                  </a:cubicBezTo>
                  <a:cubicBezTo>
                    <a:pt x="4820" y="9863"/>
                    <a:pt x="5149" y="9415"/>
                    <a:pt x="5633" y="9092"/>
                  </a:cubicBezTo>
                  <a:cubicBezTo>
                    <a:pt x="5864" y="8936"/>
                    <a:pt x="6070" y="8736"/>
                    <a:pt x="6271" y="8541"/>
                  </a:cubicBezTo>
                  <a:cubicBezTo>
                    <a:pt x="6670" y="8148"/>
                    <a:pt x="6657" y="8141"/>
                    <a:pt x="6897" y="7584"/>
                  </a:cubicBezTo>
                  <a:cubicBezTo>
                    <a:pt x="6973" y="7409"/>
                    <a:pt x="6979" y="7251"/>
                    <a:pt x="6940" y="7070"/>
                  </a:cubicBezTo>
                  <a:cubicBezTo>
                    <a:pt x="6852" y="6658"/>
                    <a:pt x="6935" y="6175"/>
                    <a:pt x="7111" y="5852"/>
                  </a:cubicBezTo>
                  <a:cubicBezTo>
                    <a:pt x="7266" y="5567"/>
                    <a:pt x="7445" y="5333"/>
                    <a:pt x="7769" y="5333"/>
                  </a:cubicBezTo>
                  <a:cubicBezTo>
                    <a:pt x="7822" y="5333"/>
                    <a:pt x="7880" y="5339"/>
                    <a:pt x="7941" y="5353"/>
                  </a:cubicBezTo>
                  <a:cubicBezTo>
                    <a:pt x="8056" y="5332"/>
                    <a:pt x="8169" y="5324"/>
                    <a:pt x="8280" y="5324"/>
                  </a:cubicBezTo>
                  <a:cubicBezTo>
                    <a:pt x="8359" y="5324"/>
                    <a:pt x="8437" y="5328"/>
                    <a:pt x="8514" y="5335"/>
                  </a:cubicBezTo>
                  <a:lnTo>
                    <a:pt x="8738" y="5183"/>
                  </a:lnTo>
                  <a:lnTo>
                    <a:pt x="8761" y="5010"/>
                  </a:lnTo>
                  <a:lnTo>
                    <a:pt x="8667" y="4869"/>
                  </a:lnTo>
                  <a:lnTo>
                    <a:pt x="8524" y="4589"/>
                  </a:lnTo>
                  <a:lnTo>
                    <a:pt x="8337" y="4507"/>
                  </a:lnTo>
                  <a:lnTo>
                    <a:pt x="8256" y="4228"/>
                  </a:lnTo>
                  <a:lnTo>
                    <a:pt x="8325" y="4134"/>
                  </a:lnTo>
                  <a:lnTo>
                    <a:pt x="8325" y="3750"/>
                  </a:lnTo>
                  <a:lnTo>
                    <a:pt x="8280" y="3668"/>
                  </a:lnTo>
                  <a:lnTo>
                    <a:pt x="8325" y="3491"/>
                  </a:lnTo>
                  <a:lnTo>
                    <a:pt x="8256" y="3200"/>
                  </a:lnTo>
                  <a:lnTo>
                    <a:pt x="8174" y="3047"/>
                  </a:lnTo>
                  <a:lnTo>
                    <a:pt x="8138" y="2814"/>
                  </a:lnTo>
                  <a:lnTo>
                    <a:pt x="8221" y="2673"/>
                  </a:lnTo>
                  <a:lnTo>
                    <a:pt x="8151" y="2500"/>
                  </a:lnTo>
                  <a:lnTo>
                    <a:pt x="8035" y="2430"/>
                  </a:lnTo>
                  <a:lnTo>
                    <a:pt x="7951" y="2442"/>
                  </a:lnTo>
                  <a:lnTo>
                    <a:pt x="7916" y="2302"/>
                  </a:lnTo>
                  <a:lnTo>
                    <a:pt x="8009" y="2079"/>
                  </a:lnTo>
                  <a:lnTo>
                    <a:pt x="7950" y="1870"/>
                  </a:lnTo>
                  <a:lnTo>
                    <a:pt x="7973" y="1718"/>
                  </a:lnTo>
                  <a:lnTo>
                    <a:pt x="7927" y="1544"/>
                  </a:lnTo>
                  <a:lnTo>
                    <a:pt x="7811" y="1531"/>
                  </a:lnTo>
                  <a:lnTo>
                    <a:pt x="7634" y="1345"/>
                  </a:lnTo>
                  <a:lnTo>
                    <a:pt x="7518" y="1345"/>
                  </a:lnTo>
                  <a:lnTo>
                    <a:pt x="7459" y="1181"/>
                  </a:lnTo>
                  <a:lnTo>
                    <a:pt x="7273" y="972"/>
                  </a:lnTo>
                  <a:lnTo>
                    <a:pt x="7096" y="901"/>
                  </a:lnTo>
                  <a:lnTo>
                    <a:pt x="6911" y="843"/>
                  </a:lnTo>
                  <a:lnTo>
                    <a:pt x="6687" y="843"/>
                  </a:lnTo>
                  <a:lnTo>
                    <a:pt x="6443" y="646"/>
                  </a:lnTo>
                  <a:lnTo>
                    <a:pt x="6151" y="319"/>
                  </a:lnTo>
                  <a:lnTo>
                    <a:pt x="5895" y="168"/>
                  </a:lnTo>
                  <a:lnTo>
                    <a:pt x="5795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822;p66">
              <a:extLst>
                <a:ext uri="{FF2B5EF4-FFF2-40B4-BE49-F238E27FC236}">
                  <a16:creationId xmlns:a16="http://schemas.microsoft.com/office/drawing/2014/main" id="{B0A22AA4-92AC-4CEE-8E36-EFB8D36BE669}"/>
                </a:ext>
              </a:extLst>
            </p:cNvPr>
            <p:cNvSpPr/>
            <p:nvPr/>
          </p:nvSpPr>
          <p:spPr>
            <a:xfrm>
              <a:off x="2944609" y="2842376"/>
              <a:ext cx="308" cy="832"/>
            </a:xfrm>
            <a:custGeom>
              <a:avLst/>
              <a:gdLst/>
              <a:ahLst/>
              <a:cxnLst/>
              <a:rect l="l" t="t" r="r" b="b"/>
              <a:pathLst>
                <a:path w="20" h="54" extrusionOk="0">
                  <a:moveTo>
                    <a:pt x="1" y="0"/>
                  </a:moveTo>
                  <a:lnTo>
                    <a:pt x="19" y="53"/>
                  </a:lnTo>
                  <a:cubicBezTo>
                    <a:pt x="18" y="43"/>
                    <a:pt x="19" y="32"/>
                    <a:pt x="18" y="20"/>
                  </a:cubicBezTo>
                  <a:cubicBezTo>
                    <a:pt x="12" y="13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823;p66">
              <a:extLst>
                <a:ext uri="{FF2B5EF4-FFF2-40B4-BE49-F238E27FC236}">
                  <a16:creationId xmlns:a16="http://schemas.microsoft.com/office/drawing/2014/main" id="{E162577D-DF14-4C87-8E5C-D0B027ED490A}"/>
                </a:ext>
              </a:extLst>
            </p:cNvPr>
            <p:cNvSpPr/>
            <p:nvPr/>
          </p:nvSpPr>
          <p:spPr>
            <a:xfrm>
              <a:off x="2944347" y="2841729"/>
              <a:ext cx="170" cy="216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10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2" y="1"/>
                    <a:pt x="0" y="1"/>
                  </a:cubicBezTo>
                  <a:lnTo>
                    <a:pt x="0" y="1"/>
                  </a:lnTo>
                  <a:lnTo>
                    <a:pt x="6" y="14"/>
                  </a:lnTo>
                  <a:cubicBezTo>
                    <a:pt x="8" y="8"/>
                    <a:pt x="10" y="3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66">
              <a:extLst>
                <a:ext uri="{FF2B5EF4-FFF2-40B4-BE49-F238E27FC236}">
                  <a16:creationId xmlns:a16="http://schemas.microsoft.com/office/drawing/2014/main" id="{9E83DD85-C80F-424C-A29B-95350625EE22}"/>
                </a:ext>
              </a:extLst>
            </p:cNvPr>
            <p:cNvSpPr/>
            <p:nvPr/>
          </p:nvSpPr>
          <p:spPr>
            <a:xfrm>
              <a:off x="3105759" y="2541750"/>
              <a:ext cx="940" cy="2312"/>
            </a:xfrm>
            <a:custGeom>
              <a:avLst/>
              <a:gdLst/>
              <a:ahLst/>
              <a:cxnLst/>
              <a:rect l="l" t="t" r="r" b="b"/>
              <a:pathLst>
                <a:path w="61" h="150" extrusionOk="0">
                  <a:moveTo>
                    <a:pt x="3" y="1"/>
                  </a:moveTo>
                  <a:lnTo>
                    <a:pt x="1" y="150"/>
                  </a:lnTo>
                  <a:lnTo>
                    <a:pt x="61" y="13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825;p66">
              <a:extLst>
                <a:ext uri="{FF2B5EF4-FFF2-40B4-BE49-F238E27FC236}">
                  <a16:creationId xmlns:a16="http://schemas.microsoft.com/office/drawing/2014/main" id="{11346EEE-F8B5-4BB0-8AA0-1126523EDC52}"/>
                </a:ext>
              </a:extLst>
            </p:cNvPr>
            <p:cNvSpPr/>
            <p:nvPr/>
          </p:nvSpPr>
          <p:spPr>
            <a:xfrm>
              <a:off x="3111616" y="2524471"/>
              <a:ext cx="879" cy="139"/>
            </a:xfrm>
            <a:custGeom>
              <a:avLst/>
              <a:gdLst/>
              <a:ahLst/>
              <a:cxnLst/>
              <a:rect l="l" t="t" r="r" b="b"/>
              <a:pathLst>
                <a:path w="57" h="9" extrusionOk="0">
                  <a:moveTo>
                    <a:pt x="57" y="1"/>
                  </a:moveTo>
                  <a:cubicBezTo>
                    <a:pt x="37" y="2"/>
                    <a:pt x="21" y="7"/>
                    <a:pt x="1" y="8"/>
                  </a:cubicBezTo>
                  <a:cubicBezTo>
                    <a:pt x="21" y="7"/>
                    <a:pt x="38" y="5"/>
                    <a:pt x="57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26;p66">
              <a:extLst>
                <a:ext uri="{FF2B5EF4-FFF2-40B4-BE49-F238E27FC236}">
                  <a16:creationId xmlns:a16="http://schemas.microsoft.com/office/drawing/2014/main" id="{F6AB7BBD-5F6C-4375-8654-13E6A2B10DAB}"/>
                </a:ext>
              </a:extLst>
            </p:cNvPr>
            <p:cNvSpPr/>
            <p:nvPr/>
          </p:nvSpPr>
          <p:spPr>
            <a:xfrm>
              <a:off x="3131392" y="2520664"/>
              <a:ext cx="3791" cy="401"/>
            </a:xfrm>
            <a:custGeom>
              <a:avLst/>
              <a:gdLst/>
              <a:ahLst/>
              <a:cxnLst/>
              <a:rect l="l" t="t" r="r" b="b"/>
              <a:pathLst>
                <a:path w="246" h="26" extrusionOk="0">
                  <a:moveTo>
                    <a:pt x="116" y="0"/>
                  </a:moveTo>
                  <a:cubicBezTo>
                    <a:pt x="76" y="0"/>
                    <a:pt x="37" y="8"/>
                    <a:pt x="1" y="26"/>
                  </a:cubicBezTo>
                  <a:lnTo>
                    <a:pt x="246" y="26"/>
                  </a:lnTo>
                  <a:cubicBezTo>
                    <a:pt x="202" y="9"/>
                    <a:pt x="159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66">
              <a:extLst>
                <a:ext uri="{FF2B5EF4-FFF2-40B4-BE49-F238E27FC236}">
                  <a16:creationId xmlns:a16="http://schemas.microsoft.com/office/drawing/2014/main" id="{D58935B3-6ECD-454F-9534-1E992BCA89A0}"/>
                </a:ext>
              </a:extLst>
            </p:cNvPr>
            <p:cNvSpPr/>
            <p:nvPr/>
          </p:nvSpPr>
          <p:spPr>
            <a:xfrm>
              <a:off x="2922321" y="2652049"/>
              <a:ext cx="77" cy="1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28;p66">
              <a:extLst>
                <a:ext uri="{FF2B5EF4-FFF2-40B4-BE49-F238E27FC236}">
                  <a16:creationId xmlns:a16="http://schemas.microsoft.com/office/drawing/2014/main" id="{0685F188-3188-4B87-A793-13A8DC8AFC4F}"/>
                </a:ext>
              </a:extLst>
            </p:cNvPr>
            <p:cNvSpPr/>
            <p:nvPr/>
          </p:nvSpPr>
          <p:spPr>
            <a:xfrm>
              <a:off x="3015404" y="2518090"/>
              <a:ext cx="134967" cy="241514"/>
            </a:xfrm>
            <a:custGeom>
              <a:avLst/>
              <a:gdLst/>
              <a:ahLst/>
              <a:cxnLst/>
              <a:rect l="l" t="t" r="r" b="b"/>
              <a:pathLst>
                <a:path w="8757" h="15670" extrusionOk="0">
                  <a:moveTo>
                    <a:pt x="9" y="1893"/>
                  </a:moveTo>
                  <a:lnTo>
                    <a:pt x="1" y="1916"/>
                  </a:lnTo>
                  <a:lnTo>
                    <a:pt x="10" y="1894"/>
                  </a:lnTo>
                  <a:lnTo>
                    <a:pt x="10" y="1894"/>
                  </a:lnTo>
                  <a:lnTo>
                    <a:pt x="9" y="1893"/>
                  </a:lnTo>
                  <a:close/>
                  <a:moveTo>
                    <a:pt x="5046" y="1582"/>
                  </a:moveTo>
                  <a:lnTo>
                    <a:pt x="5006" y="1656"/>
                  </a:lnTo>
                  <a:cubicBezTo>
                    <a:pt x="5004" y="1660"/>
                    <a:pt x="4999" y="1663"/>
                    <a:pt x="4996" y="1668"/>
                  </a:cubicBezTo>
                  <a:cubicBezTo>
                    <a:pt x="5032" y="1749"/>
                    <a:pt x="5075" y="1831"/>
                    <a:pt x="5085" y="1919"/>
                  </a:cubicBezTo>
                  <a:cubicBezTo>
                    <a:pt x="5089" y="1963"/>
                    <a:pt x="5013" y="2023"/>
                    <a:pt x="4966" y="2067"/>
                  </a:cubicBezTo>
                  <a:cubicBezTo>
                    <a:pt x="4957" y="2075"/>
                    <a:pt x="4937" y="2078"/>
                    <a:pt x="4918" y="2078"/>
                  </a:cubicBezTo>
                  <a:cubicBezTo>
                    <a:pt x="4898" y="2078"/>
                    <a:pt x="4879" y="2075"/>
                    <a:pt x="4875" y="2069"/>
                  </a:cubicBezTo>
                  <a:cubicBezTo>
                    <a:pt x="4848" y="2008"/>
                    <a:pt x="4804" y="1929"/>
                    <a:pt x="4824" y="1886"/>
                  </a:cubicBezTo>
                  <a:cubicBezTo>
                    <a:pt x="4861" y="1804"/>
                    <a:pt x="4936" y="1736"/>
                    <a:pt x="4996" y="1665"/>
                  </a:cubicBezTo>
                  <a:cubicBezTo>
                    <a:pt x="4990" y="1653"/>
                    <a:pt x="4983" y="1640"/>
                    <a:pt x="4979" y="1627"/>
                  </a:cubicBezTo>
                  <a:lnTo>
                    <a:pt x="5046" y="1582"/>
                  </a:lnTo>
                  <a:close/>
                  <a:moveTo>
                    <a:pt x="5463" y="9015"/>
                  </a:moveTo>
                  <a:cubicBezTo>
                    <a:pt x="5611" y="9015"/>
                    <a:pt x="5684" y="9123"/>
                    <a:pt x="5758" y="9230"/>
                  </a:cubicBezTo>
                  <a:cubicBezTo>
                    <a:pt x="5772" y="9251"/>
                    <a:pt x="5762" y="9313"/>
                    <a:pt x="5745" y="9324"/>
                  </a:cubicBezTo>
                  <a:cubicBezTo>
                    <a:pt x="5701" y="9353"/>
                    <a:pt x="5633" y="9397"/>
                    <a:pt x="5595" y="9397"/>
                  </a:cubicBezTo>
                  <a:cubicBezTo>
                    <a:pt x="5588" y="9397"/>
                    <a:pt x="5582" y="9395"/>
                    <a:pt x="5577" y="9392"/>
                  </a:cubicBezTo>
                  <a:cubicBezTo>
                    <a:pt x="5497" y="9342"/>
                    <a:pt x="5422" y="9263"/>
                    <a:pt x="5375" y="9179"/>
                  </a:cubicBezTo>
                  <a:cubicBezTo>
                    <a:pt x="5359" y="9148"/>
                    <a:pt x="5419" y="9072"/>
                    <a:pt x="5446" y="9016"/>
                  </a:cubicBezTo>
                  <a:cubicBezTo>
                    <a:pt x="5452" y="9016"/>
                    <a:pt x="5458" y="9015"/>
                    <a:pt x="5463" y="9015"/>
                  </a:cubicBezTo>
                  <a:close/>
                  <a:moveTo>
                    <a:pt x="7413" y="10669"/>
                  </a:moveTo>
                  <a:cubicBezTo>
                    <a:pt x="7413" y="10669"/>
                    <a:pt x="7413" y="10669"/>
                    <a:pt x="7414" y="10669"/>
                  </a:cubicBezTo>
                  <a:cubicBezTo>
                    <a:pt x="7477" y="10676"/>
                    <a:pt x="7543" y="10689"/>
                    <a:pt x="7602" y="10712"/>
                  </a:cubicBezTo>
                  <a:cubicBezTo>
                    <a:pt x="7625" y="10722"/>
                    <a:pt x="7636" y="10762"/>
                    <a:pt x="7652" y="10789"/>
                  </a:cubicBezTo>
                  <a:cubicBezTo>
                    <a:pt x="7636" y="10815"/>
                    <a:pt x="7607" y="10861"/>
                    <a:pt x="7603" y="10861"/>
                  </a:cubicBezTo>
                  <a:cubicBezTo>
                    <a:pt x="7603" y="10861"/>
                    <a:pt x="7603" y="10861"/>
                    <a:pt x="7603" y="10861"/>
                  </a:cubicBezTo>
                  <a:cubicBezTo>
                    <a:pt x="7520" y="10817"/>
                    <a:pt x="7441" y="10768"/>
                    <a:pt x="7359" y="10722"/>
                  </a:cubicBezTo>
                  <a:cubicBezTo>
                    <a:pt x="7377" y="10704"/>
                    <a:pt x="7397" y="10669"/>
                    <a:pt x="7413" y="10669"/>
                  </a:cubicBezTo>
                  <a:close/>
                  <a:moveTo>
                    <a:pt x="4972" y="11414"/>
                  </a:moveTo>
                  <a:cubicBezTo>
                    <a:pt x="4975" y="11414"/>
                    <a:pt x="4978" y="11414"/>
                    <a:pt x="4980" y="11415"/>
                  </a:cubicBezTo>
                  <a:cubicBezTo>
                    <a:pt x="5045" y="11434"/>
                    <a:pt x="5103" y="11468"/>
                    <a:pt x="5165" y="11497"/>
                  </a:cubicBezTo>
                  <a:cubicBezTo>
                    <a:pt x="5195" y="11508"/>
                    <a:pt x="5231" y="11518"/>
                    <a:pt x="5256" y="11537"/>
                  </a:cubicBezTo>
                  <a:cubicBezTo>
                    <a:pt x="5278" y="11557"/>
                    <a:pt x="5291" y="11590"/>
                    <a:pt x="5309" y="11616"/>
                  </a:cubicBezTo>
                  <a:cubicBezTo>
                    <a:pt x="5279" y="11620"/>
                    <a:pt x="5250" y="11627"/>
                    <a:pt x="5224" y="11627"/>
                  </a:cubicBezTo>
                  <a:cubicBezTo>
                    <a:pt x="5219" y="11627"/>
                    <a:pt x="5215" y="11626"/>
                    <a:pt x="5211" y="11626"/>
                  </a:cubicBezTo>
                  <a:cubicBezTo>
                    <a:pt x="5179" y="11622"/>
                    <a:pt x="5146" y="11606"/>
                    <a:pt x="5125" y="11600"/>
                  </a:cubicBezTo>
                  <a:cubicBezTo>
                    <a:pt x="5025" y="11573"/>
                    <a:pt x="4908" y="11590"/>
                    <a:pt x="4897" y="11454"/>
                  </a:cubicBezTo>
                  <a:cubicBezTo>
                    <a:pt x="4897" y="11442"/>
                    <a:pt x="4945" y="11414"/>
                    <a:pt x="4972" y="11414"/>
                  </a:cubicBezTo>
                  <a:close/>
                  <a:moveTo>
                    <a:pt x="7665" y="11978"/>
                  </a:moveTo>
                  <a:cubicBezTo>
                    <a:pt x="7678" y="12003"/>
                    <a:pt x="7701" y="12035"/>
                    <a:pt x="7695" y="12061"/>
                  </a:cubicBezTo>
                  <a:cubicBezTo>
                    <a:pt x="7693" y="12087"/>
                    <a:pt x="7662" y="12108"/>
                    <a:pt x="7645" y="12131"/>
                  </a:cubicBezTo>
                  <a:cubicBezTo>
                    <a:pt x="7633" y="12102"/>
                    <a:pt x="7609" y="12074"/>
                    <a:pt x="7613" y="12046"/>
                  </a:cubicBezTo>
                  <a:cubicBezTo>
                    <a:pt x="7616" y="12022"/>
                    <a:pt x="7648" y="11999"/>
                    <a:pt x="7665" y="11978"/>
                  </a:cubicBezTo>
                  <a:close/>
                  <a:moveTo>
                    <a:pt x="6789" y="12361"/>
                  </a:moveTo>
                  <a:lnTo>
                    <a:pt x="6772" y="12425"/>
                  </a:lnTo>
                  <a:lnTo>
                    <a:pt x="6701" y="12379"/>
                  </a:lnTo>
                  <a:lnTo>
                    <a:pt x="6789" y="12361"/>
                  </a:lnTo>
                  <a:close/>
                  <a:moveTo>
                    <a:pt x="4705" y="13072"/>
                  </a:moveTo>
                  <a:lnTo>
                    <a:pt x="4729" y="13166"/>
                  </a:lnTo>
                  <a:lnTo>
                    <a:pt x="4660" y="13151"/>
                  </a:lnTo>
                  <a:lnTo>
                    <a:pt x="4705" y="13072"/>
                  </a:lnTo>
                  <a:close/>
                  <a:moveTo>
                    <a:pt x="7061" y="13008"/>
                  </a:moveTo>
                  <a:cubicBezTo>
                    <a:pt x="7079" y="13008"/>
                    <a:pt x="7099" y="13012"/>
                    <a:pt x="7114" y="13018"/>
                  </a:cubicBezTo>
                  <a:cubicBezTo>
                    <a:pt x="7141" y="13028"/>
                    <a:pt x="7161" y="13062"/>
                    <a:pt x="7183" y="13085"/>
                  </a:cubicBezTo>
                  <a:cubicBezTo>
                    <a:pt x="7153" y="13147"/>
                    <a:pt x="7125" y="13212"/>
                    <a:pt x="7085" y="13266"/>
                  </a:cubicBezTo>
                  <a:cubicBezTo>
                    <a:pt x="7025" y="13352"/>
                    <a:pt x="6959" y="13434"/>
                    <a:pt x="7010" y="13552"/>
                  </a:cubicBezTo>
                  <a:cubicBezTo>
                    <a:pt x="7049" y="13646"/>
                    <a:pt x="7102" y="13773"/>
                    <a:pt x="6967" y="13807"/>
                  </a:cubicBezTo>
                  <a:cubicBezTo>
                    <a:pt x="6956" y="13810"/>
                    <a:pt x="6943" y="13812"/>
                    <a:pt x="6931" y="13812"/>
                  </a:cubicBezTo>
                  <a:cubicBezTo>
                    <a:pt x="6852" y="13812"/>
                    <a:pt x="6757" y="13760"/>
                    <a:pt x="6683" y="13718"/>
                  </a:cubicBezTo>
                  <a:cubicBezTo>
                    <a:pt x="6561" y="13651"/>
                    <a:pt x="6533" y="13463"/>
                    <a:pt x="6630" y="13358"/>
                  </a:cubicBezTo>
                  <a:cubicBezTo>
                    <a:pt x="6748" y="13235"/>
                    <a:pt x="6884" y="13127"/>
                    <a:pt x="7018" y="13019"/>
                  </a:cubicBezTo>
                  <a:cubicBezTo>
                    <a:pt x="7027" y="13012"/>
                    <a:pt x="7044" y="13008"/>
                    <a:pt x="7061" y="13008"/>
                  </a:cubicBezTo>
                  <a:close/>
                  <a:moveTo>
                    <a:pt x="2275" y="15014"/>
                  </a:moveTo>
                  <a:lnTo>
                    <a:pt x="2234" y="15067"/>
                  </a:lnTo>
                  <a:lnTo>
                    <a:pt x="2234" y="15067"/>
                  </a:lnTo>
                  <a:cubicBezTo>
                    <a:pt x="2224" y="15062"/>
                    <a:pt x="2215" y="15055"/>
                    <a:pt x="2206" y="15050"/>
                  </a:cubicBezTo>
                  <a:lnTo>
                    <a:pt x="2275" y="15014"/>
                  </a:lnTo>
                  <a:close/>
                  <a:moveTo>
                    <a:pt x="4314" y="0"/>
                  </a:moveTo>
                  <a:lnTo>
                    <a:pt x="4185" y="158"/>
                  </a:lnTo>
                  <a:lnTo>
                    <a:pt x="4185" y="227"/>
                  </a:lnTo>
                  <a:lnTo>
                    <a:pt x="4052" y="280"/>
                  </a:lnTo>
                  <a:lnTo>
                    <a:pt x="3834" y="236"/>
                  </a:lnTo>
                  <a:lnTo>
                    <a:pt x="3633" y="322"/>
                  </a:lnTo>
                  <a:lnTo>
                    <a:pt x="3624" y="409"/>
                  </a:lnTo>
                  <a:lnTo>
                    <a:pt x="3483" y="629"/>
                  </a:lnTo>
                  <a:lnTo>
                    <a:pt x="3413" y="665"/>
                  </a:lnTo>
                  <a:lnTo>
                    <a:pt x="3483" y="795"/>
                  </a:lnTo>
                  <a:lnTo>
                    <a:pt x="3440" y="910"/>
                  </a:lnTo>
                  <a:lnTo>
                    <a:pt x="3389" y="1391"/>
                  </a:lnTo>
                  <a:lnTo>
                    <a:pt x="3519" y="1837"/>
                  </a:lnTo>
                  <a:lnTo>
                    <a:pt x="3468" y="1950"/>
                  </a:lnTo>
                  <a:lnTo>
                    <a:pt x="3301" y="2021"/>
                  </a:lnTo>
                  <a:lnTo>
                    <a:pt x="3133" y="2038"/>
                  </a:lnTo>
                  <a:lnTo>
                    <a:pt x="3064" y="2135"/>
                  </a:lnTo>
                  <a:lnTo>
                    <a:pt x="2915" y="2206"/>
                  </a:lnTo>
                  <a:lnTo>
                    <a:pt x="2864" y="2415"/>
                  </a:lnTo>
                  <a:lnTo>
                    <a:pt x="2608" y="2372"/>
                  </a:lnTo>
                  <a:lnTo>
                    <a:pt x="2328" y="2171"/>
                  </a:lnTo>
                  <a:lnTo>
                    <a:pt x="2153" y="2144"/>
                  </a:lnTo>
                  <a:lnTo>
                    <a:pt x="1776" y="2494"/>
                  </a:lnTo>
                  <a:lnTo>
                    <a:pt x="1374" y="2467"/>
                  </a:lnTo>
                  <a:lnTo>
                    <a:pt x="1129" y="2364"/>
                  </a:lnTo>
                  <a:lnTo>
                    <a:pt x="979" y="2153"/>
                  </a:lnTo>
                  <a:lnTo>
                    <a:pt x="901" y="1962"/>
                  </a:lnTo>
                  <a:lnTo>
                    <a:pt x="542" y="1672"/>
                  </a:lnTo>
                  <a:lnTo>
                    <a:pt x="418" y="1497"/>
                  </a:lnTo>
                  <a:lnTo>
                    <a:pt x="271" y="1481"/>
                  </a:lnTo>
                  <a:lnTo>
                    <a:pt x="147" y="1584"/>
                  </a:lnTo>
                  <a:lnTo>
                    <a:pt x="113" y="1725"/>
                  </a:lnTo>
                  <a:lnTo>
                    <a:pt x="156" y="1856"/>
                  </a:lnTo>
                  <a:lnTo>
                    <a:pt x="104" y="1899"/>
                  </a:lnTo>
                  <a:lnTo>
                    <a:pt x="25" y="1856"/>
                  </a:lnTo>
                  <a:lnTo>
                    <a:pt x="10" y="1894"/>
                  </a:lnTo>
                  <a:lnTo>
                    <a:pt x="10" y="1894"/>
                  </a:lnTo>
                  <a:lnTo>
                    <a:pt x="110" y="2062"/>
                  </a:lnTo>
                  <a:lnTo>
                    <a:pt x="367" y="2213"/>
                  </a:lnTo>
                  <a:lnTo>
                    <a:pt x="658" y="2539"/>
                  </a:lnTo>
                  <a:lnTo>
                    <a:pt x="902" y="2737"/>
                  </a:lnTo>
                  <a:lnTo>
                    <a:pt x="1127" y="2737"/>
                  </a:lnTo>
                  <a:lnTo>
                    <a:pt x="1311" y="2795"/>
                  </a:lnTo>
                  <a:lnTo>
                    <a:pt x="1487" y="2866"/>
                  </a:lnTo>
                  <a:lnTo>
                    <a:pt x="1674" y="3075"/>
                  </a:lnTo>
                  <a:lnTo>
                    <a:pt x="1733" y="3239"/>
                  </a:lnTo>
                  <a:lnTo>
                    <a:pt x="1849" y="3239"/>
                  </a:lnTo>
                  <a:lnTo>
                    <a:pt x="2025" y="3425"/>
                  </a:lnTo>
                  <a:lnTo>
                    <a:pt x="2142" y="3437"/>
                  </a:lnTo>
                  <a:lnTo>
                    <a:pt x="2189" y="3612"/>
                  </a:lnTo>
                  <a:lnTo>
                    <a:pt x="2165" y="3764"/>
                  </a:lnTo>
                  <a:lnTo>
                    <a:pt x="2225" y="3974"/>
                  </a:lnTo>
                  <a:lnTo>
                    <a:pt x="2132" y="4196"/>
                  </a:lnTo>
                  <a:lnTo>
                    <a:pt x="2168" y="4337"/>
                  </a:lnTo>
                  <a:lnTo>
                    <a:pt x="2249" y="4324"/>
                  </a:lnTo>
                  <a:lnTo>
                    <a:pt x="2366" y="4394"/>
                  </a:lnTo>
                  <a:lnTo>
                    <a:pt x="2436" y="4568"/>
                  </a:lnTo>
                  <a:lnTo>
                    <a:pt x="2354" y="4707"/>
                  </a:lnTo>
                  <a:lnTo>
                    <a:pt x="2390" y="4941"/>
                  </a:lnTo>
                  <a:lnTo>
                    <a:pt x="2470" y="5093"/>
                  </a:lnTo>
                  <a:lnTo>
                    <a:pt x="2541" y="5386"/>
                  </a:lnTo>
                  <a:lnTo>
                    <a:pt x="2495" y="5561"/>
                  </a:lnTo>
                  <a:lnTo>
                    <a:pt x="2541" y="5644"/>
                  </a:lnTo>
                  <a:lnTo>
                    <a:pt x="2541" y="6027"/>
                  </a:lnTo>
                  <a:lnTo>
                    <a:pt x="2470" y="6120"/>
                  </a:lnTo>
                  <a:lnTo>
                    <a:pt x="2552" y="6400"/>
                  </a:lnTo>
                  <a:lnTo>
                    <a:pt x="2739" y="6483"/>
                  </a:lnTo>
                  <a:lnTo>
                    <a:pt x="2892" y="6773"/>
                  </a:lnTo>
                  <a:lnTo>
                    <a:pt x="2985" y="6914"/>
                  </a:lnTo>
                  <a:lnTo>
                    <a:pt x="2961" y="7087"/>
                  </a:lnTo>
                  <a:lnTo>
                    <a:pt x="2737" y="7239"/>
                  </a:lnTo>
                  <a:cubicBezTo>
                    <a:pt x="3036" y="7268"/>
                    <a:pt x="3324" y="7354"/>
                    <a:pt x="3604" y="7498"/>
                  </a:cubicBezTo>
                  <a:cubicBezTo>
                    <a:pt x="3735" y="7567"/>
                    <a:pt x="3811" y="7885"/>
                    <a:pt x="3693" y="7960"/>
                  </a:cubicBezTo>
                  <a:cubicBezTo>
                    <a:pt x="3538" y="8056"/>
                    <a:pt x="3410" y="8133"/>
                    <a:pt x="3410" y="8352"/>
                  </a:cubicBezTo>
                  <a:cubicBezTo>
                    <a:pt x="3410" y="8484"/>
                    <a:pt x="3340" y="8628"/>
                    <a:pt x="3265" y="8742"/>
                  </a:cubicBezTo>
                  <a:cubicBezTo>
                    <a:pt x="2928" y="9240"/>
                    <a:pt x="2637" y="9769"/>
                    <a:pt x="2234" y="10221"/>
                  </a:cubicBezTo>
                  <a:cubicBezTo>
                    <a:pt x="2114" y="10353"/>
                    <a:pt x="1997" y="10482"/>
                    <a:pt x="1941" y="10657"/>
                  </a:cubicBezTo>
                  <a:cubicBezTo>
                    <a:pt x="1871" y="10874"/>
                    <a:pt x="1720" y="10949"/>
                    <a:pt x="1522" y="10949"/>
                  </a:cubicBezTo>
                  <a:cubicBezTo>
                    <a:pt x="1497" y="10949"/>
                    <a:pt x="1471" y="10948"/>
                    <a:pt x="1444" y="10946"/>
                  </a:cubicBezTo>
                  <a:cubicBezTo>
                    <a:pt x="1436" y="10945"/>
                    <a:pt x="1427" y="10945"/>
                    <a:pt x="1419" y="10945"/>
                  </a:cubicBezTo>
                  <a:cubicBezTo>
                    <a:pt x="1306" y="10945"/>
                    <a:pt x="1239" y="11018"/>
                    <a:pt x="1258" y="11135"/>
                  </a:cubicBezTo>
                  <a:cubicBezTo>
                    <a:pt x="1287" y="11318"/>
                    <a:pt x="1254" y="11480"/>
                    <a:pt x="1206" y="11655"/>
                  </a:cubicBezTo>
                  <a:cubicBezTo>
                    <a:pt x="1170" y="11784"/>
                    <a:pt x="1186" y="11935"/>
                    <a:pt x="1208" y="12071"/>
                  </a:cubicBezTo>
                  <a:cubicBezTo>
                    <a:pt x="1231" y="12209"/>
                    <a:pt x="1302" y="12336"/>
                    <a:pt x="1332" y="12474"/>
                  </a:cubicBezTo>
                  <a:cubicBezTo>
                    <a:pt x="1460" y="13021"/>
                    <a:pt x="1637" y="13565"/>
                    <a:pt x="1545" y="14141"/>
                  </a:cubicBezTo>
                  <a:cubicBezTo>
                    <a:pt x="1529" y="14245"/>
                    <a:pt x="1552" y="14354"/>
                    <a:pt x="1566" y="14460"/>
                  </a:cubicBezTo>
                  <a:cubicBezTo>
                    <a:pt x="1588" y="14648"/>
                    <a:pt x="1681" y="14780"/>
                    <a:pt x="1863" y="14859"/>
                  </a:cubicBezTo>
                  <a:cubicBezTo>
                    <a:pt x="1992" y="14915"/>
                    <a:pt x="2107" y="15001"/>
                    <a:pt x="2229" y="15073"/>
                  </a:cubicBezTo>
                  <a:lnTo>
                    <a:pt x="2234" y="15068"/>
                  </a:lnTo>
                  <a:lnTo>
                    <a:pt x="2234" y="15068"/>
                  </a:lnTo>
                  <a:cubicBezTo>
                    <a:pt x="2312" y="15120"/>
                    <a:pt x="2394" y="15194"/>
                    <a:pt x="2469" y="15194"/>
                  </a:cubicBezTo>
                  <a:cubicBezTo>
                    <a:pt x="2472" y="15194"/>
                    <a:pt x="2476" y="15194"/>
                    <a:pt x="2479" y="15193"/>
                  </a:cubicBezTo>
                  <a:cubicBezTo>
                    <a:pt x="2508" y="15190"/>
                    <a:pt x="2535" y="15188"/>
                    <a:pt x="2561" y="15188"/>
                  </a:cubicBezTo>
                  <a:cubicBezTo>
                    <a:pt x="2758" y="15188"/>
                    <a:pt x="2884" y="15283"/>
                    <a:pt x="2988" y="15462"/>
                  </a:cubicBezTo>
                  <a:cubicBezTo>
                    <a:pt x="3076" y="15613"/>
                    <a:pt x="3205" y="15669"/>
                    <a:pt x="3345" y="15669"/>
                  </a:cubicBezTo>
                  <a:cubicBezTo>
                    <a:pt x="3410" y="15669"/>
                    <a:pt x="3478" y="15657"/>
                    <a:pt x="3545" y="15637"/>
                  </a:cubicBezTo>
                  <a:cubicBezTo>
                    <a:pt x="3746" y="15575"/>
                    <a:pt x="3941" y="15486"/>
                    <a:pt x="4131" y="15394"/>
                  </a:cubicBezTo>
                  <a:cubicBezTo>
                    <a:pt x="4769" y="15080"/>
                    <a:pt x="5436" y="14883"/>
                    <a:pt x="6158" y="14876"/>
                  </a:cubicBezTo>
                  <a:cubicBezTo>
                    <a:pt x="6375" y="14873"/>
                    <a:pt x="6590" y="14837"/>
                    <a:pt x="6810" y="14819"/>
                  </a:cubicBezTo>
                  <a:cubicBezTo>
                    <a:pt x="6899" y="14648"/>
                    <a:pt x="6990" y="14483"/>
                    <a:pt x="6990" y="14483"/>
                  </a:cubicBezTo>
                  <a:lnTo>
                    <a:pt x="6903" y="14377"/>
                  </a:lnTo>
                  <a:lnTo>
                    <a:pt x="7340" y="13975"/>
                  </a:lnTo>
                  <a:lnTo>
                    <a:pt x="7672" y="13781"/>
                  </a:lnTo>
                  <a:lnTo>
                    <a:pt x="7725" y="13484"/>
                  </a:lnTo>
                  <a:lnTo>
                    <a:pt x="8127" y="12767"/>
                  </a:lnTo>
                  <a:lnTo>
                    <a:pt x="8564" y="11909"/>
                  </a:lnTo>
                  <a:lnTo>
                    <a:pt x="8757" y="11419"/>
                  </a:lnTo>
                  <a:lnTo>
                    <a:pt x="8686" y="11178"/>
                  </a:lnTo>
                  <a:lnTo>
                    <a:pt x="8338" y="10705"/>
                  </a:lnTo>
                  <a:lnTo>
                    <a:pt x="8110" y="10583"/>
                  </a:lnTo>
                  <a:lnTo>
                    <a:pt x="7775" y="10058"/>
                  </a:lnTo>
                  <a:lnTo>
                    <a:pt x="7846" y="9637"/>
                  </a:lnTo>
                  <a:lnTo>
                    <a:pt x="7916" y="9322"/>
                  </a:lnTo>
                  <a:lnTo>
                    <a:pt x="7582" y="8973"/>
                  </a:lnTo>
                  <a:lnTo>
                    <a:pt x="7635" y="8552"/>
                  </a:lnTo>
                  <a:lnTo>
                    <a:pt x="7564" y="8360"/>
                  </a:lnTo>
                  <a:lnTo>
                    <a:pt x="7371" y="8324"/>
                  </a:lnTo>
                  <a:lnTo>
                    <a:pt x="7249" y="7818"/>
                  </a:lnTo>
                  <a:lnTo>
                    <a:pt x="7336" y="7783"/>
                  </a:lnTo>
                  <a:lnTo>
                    <a:pt x="7178" y="7625"/>
                  </a:lnTo>
                  <a:lnTo>
                    <a:pt x="7197" y="6960"/>
                  </a:lnTo>
                  <a:lnTo>
                    <a:pt x="7319" y="6944"/>
                  </a:lnTo>
                  <a:lnTo>
                    <a:pt x="6583" y="5157"/>
                  </a:lnTo>
                  <a:lnTo>
                    <a:pt x="6303" y="4843"/>
                  </a:lnTo>
                  <a:lnTo>
                    <a:pt x="6688" y="3915"/>
                  </a:lnTo>
                  <a:lnTo>
                    <a:pt x="6251" y="3599"/>
                  </a:lnTo>
                  <a:lnTo>
                    <a:pt x="6006" y="3161"/>
                  </a:lnTo>
                  <a:lnTo>
                    <a:pt x="5708" y="3055"/>
                  </a:lnTo>
                  <a:lnTo>
                    <a:pt x="5411" y="2477"/>
                  </a:lnTo>
                  <a:lnTo>
                    <a:pt x="5479" y="1936"/>
                  </a:lnTo>
                  <a:lnTo>
                    <a:pt x="5234" y="1900"/>
                  </a:lnTo>
                  <a:lnTo>
                    <a:pt x="5356" y="1778"/>
                  </a:lnTo>
                  <a:lnTo>
                    <a:pt x="5748" y="1705"/>
                  </a:lnTo>
                  <a:lnTo>
                    <a:pt x="5715" y="1340"/>
                  </a:lnTo>
                  <a:lnTo>
                    <a:pt x="5864" y="1104"/>
                  </a:lnTo>
                  <a:lnTo>
                    <a:pt x="5888" y="930"/>
                  </a:lnTo>
                  <a:lnTo>
                    <a:pt x="5731" y="738"/>
                  </a:lnTo>
                  <a:lnTo>
                    <a:pt x="5670" y="597"/>
                  </a:lnTo>
                  <a:lnTo>
                    <a:pt x="5390" y="580"/>
                  </a:lnTo>
                  <a:lnTo>
                    <a:pt x="5181" y="510"/>
                  </a:lnTo>
                  <a:lnTo>
                    <a:pt x="4865" y="106"/>
                  </a:lnTo>
                  <a:lnTo>
                    <a:pt x="4690" y="9"/>
                  </a:lnTo>
                  <a:lnTo>
                    <a:pt x="4314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29;p66">
              <a:extLst>
                <a:ext uri="{FF2B5EF4-FFF2-40B4-BE49-F238E27FC236}">
                  <a16:creationId xmlns:a16="http://schemas.microsoft.com/office/drawing/2014/main" id="{D106AA3A-FF10-416C-8094-1846848C457F}"/>
                </a:ext>
              </a:extLst>
            </p:cNvPr>
            <p:cNvSpPr/>
            <p:nvPr/>
          </p:nvSpPr>
          <p:spPr>
            <a:xfrm>
              <a:off x="3012999" y="2770071"/>
              <a:ext cx="46" cy="709"/>
            </a:xfrm>
            <a:custGeom>
              <a:avLst/>
              <a:gdLst/>
              <a:ahLst/>
              <a:cxnLst/>
              <a:rect l="l" t="t" r="r" b="b"/>
              <a:pathLst>
                <a:path w="3" h="46" extrusionOk="0">
                  <a:moveTo>
                    <a:pt x="2" y="0"/>
                  </a:moveTo>
                  <a:cubicBezTo>
                    <a:pt x="3" y="5"/>
                    <a:pt x="3" y="9"/>
                    <a:pt x="3" y="12"/>
                  </a:cubicBezTo>
                  <a:lnTo>
                    <a:pt x="3" y="12"/>
                  </a:lnTo>
                  <a:cubicBezTo>
                    <a:pt x="3" y="8"/>
                    <a:pt x="3" y="4"/>
                    <a:pt x="2" y="0"/>
                  </a:cubicBezTo>
                  <a:close/>
                  <a:moveTo>
                    <a:pt x="3" y="12"/>
                  </a:moveTo>
                  <a:lnTo>
                    <a:pt x="3" y="12"/>
                  </a:lnTo>
                  <a:cubicBezTo>
                    <a:pt x="3" y="24"/>
                    <a:pt x="0" y="34"/>
                    <a:pt x="0" y="46"/>
                  </a:cubicBezTo>
                  <a:lnTo>
                    <a:pt x="0" y="46"/>
                  </a:lnTo>
                  <a:cubicBezTo>
                    <a:pt x="0" y="34"/>
                    <a:pt x="3" y="24"/>
                    <a:pt x="3" y="12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66">
              <a:extLst>
                <a:ext uri="{FF2B5EF4-FFF2-40B4-BE49-F238E27FC236}">
                  <a16:creationId xmlns:a16="http://schemas.microsoft.com/office/drawing/2014/main" id="{D376F799-2A74-4E96-9BC2-5BA6A4E3435B}"/>
                </a:ext>
              </a:extLst>
            </p:cNvPr>
            <p:cNvSpPr/>
            <p:nvPr/>
          </p:nvSpPr>
          <p:spPr>
            <a:xfrm>
              <a:off x="3048806" y="2629623"/>
              <a:ext cx="4701" cy="385"/>
            </a:xfrm>
            <a:custGeom>
              <a:avLst/>
              <a:gdLst/>
              <a:ahLst/>
              <a:cxnLst/>
              <a:rect l="l" t="t" r="r" b="b"/>
              <a:pathLst>
                <a:path w="305" h="25" extrusionOk="0">
                  <a:moveTo>
                    <a:pt x="305" y="1"/>
                  </a:moveTo>
                  <a:cubicBezTo>
                    <a:pt x="204" y="1"/>
                    <a:pt x="102" y="8"/>
                    <a:pt x="1" y="25"/>
                  </a:cubicBezTo>
                  <a:cubicBezTo>
                    <a:pt x="102" y="8"/>
                    <a:pt x="204" y="2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31;p66">
              <a:extLst>
                <a:ext uri="{FF2B5EF4-FFF2-40B4-BE49-F238E27FC236}">
                  <a16:creationId xmlns:a16="http://schemas.microsoft.com/office/drawing/2014/main" id="{1F7F3425-C406-4AE4-8072-EF4F54EB8807}"/>
                </a:ext>
              </a:extLst>
            </p:cNvPr>
            <p:cNvSpPr/>
            <p:nvPr/>
          </p:nvSpPr>
          <p:spPr>
            <a:xfrm>
              <a:off x="3022864" y="2749386"/>
              <a:ext cx="7090" cy="7860"/>
            </a:xfrm>
            <a:custGeom>
              <a:avLst/>
              <a:gdLst/>
              <a:ahLst/>
              <a:cxnLst/>
              <a:rect l="l" t="t" r="r" b="b"/>
              <a:pathLst>
                <a:path w="460" h="510" extrusionOk="0">
                  <a:moveTo>
                    <a:pt x="227" y="1"/>
                  </a:moveTo>
                  <a:cubicBezTo>
                    <a:pt x="168" y="22"/>
                    <a:pt x="132" y="25"/>
                    <a:pt x="111" y="45"/>
                  </a:cubicBezTo>
                  <a:cubicBezTo>
                    <a:pt x="28" y="123"/>
                    <a:pt x="0" y="223"/>
                    <a:pt x="33" y="329"/>
                  </a:cubicBezTo>
                  <a:cubicBezTo>
                    <a:pt x="65" y="437"/>
                    <a:pt x="154" y="494"/>
                    <a:pt x="262" y="509"/>
                  </a:cubicBezTo>
                  <a:cubicBezTo>
                    <a:pt x="265" y="509"/>
                    <a:pt x="269" y="509"/>
                    <a:pt x="273" y="509"/>
                  </a:cubicBezTo>
                  <a:cubicBezTo>
                    <a:pt x="301" y="509"/>
                    <a:pt x="332" y="500"/>
                    <a:pt x="352" y="483"/>
                  </a:cubicBezTo>
                  <a:cubicBezTo>
                    <a:pt x="441" y="408"/>
                    <a:pt x="460" y="295"/>
                    <a:pt x="415" y="203"/>
                  </a:cubicBezTo>
                  <a:cubicBezTo>
                    <a:pt x="378" y="118"/>
                    <a:pt x="286" y="60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32;p66">
              <a:extLst>
                <a:ext uri="{FF2B5EF4-FFF2-40B4-BE49-F238E27FC236}">
                  <a16:creationId xmlns:a16="http://schemas.microsoft.com/office/drawing/2014/main" id="{5E051FDB-34C0-4746-B6C0-5883C1FF112F}"/>
                </a:ext>
              </a:extLst>
            </p:cNvPr>
            <p:cNvSpPr/>
            <p:nvPr/>
          </p:nvSpPr>
          <p:spPr>
            <a:xfrm>
              <a:off x="2890815" y="2811672"/>
              <a:ext cx="54822" cy="57504"/>
            </a:xfrm>
            <a:custGeom>
              <a:avLst/>
              <a:gdLst/>
              <a:ahLst/>
              <a:cxnLst/>
              <a:rect l="l" t="t" r="r" b="b"/>
              <a:pathLst>
                <a:path w="3557" h="3731" extrusionOk="0">
                  <a:moveTo>
                    <a:pt x="1759" y="1"/>
                  </a:moveTo>
                  <a:cubicBezTo>
                    <a:pt x="1751" y="1"/>
                    <a:pt x="1744" y="2"/>
                    <a:pt x="1737" y="3"/>
                  </a:cubicBezTo>
                  <a:cubicBezTo>
                    <a:pt x="1670" y="21"/>
                    <a:pt x="1591" y="21"/>
                    <a:pt x="1530" y="56"/>
                  </a:cubicBezTo>
                  <a:cubicBezTo>
                    <a:pt x="1134" y="282"/>
                    <a:pt x="849" y="672"/>
                    <a:pt x="395" y="818"/>
                  </a:cubicBezTo>
                  <a:cubicBezTo>
                    <a:pt x="350" y="834"/>
                    <a:pt x="301" y="933"/>
                    <a:pt x="301" y="992"/>
                  </a:cubicBezTo>
                  <a:cubicBezTo>
                    <a:pt x="308" y="1405"/>
                    <a:pt x="1" y="1786"/>
                    <a:pt x="182" y="2216"/>
                  </a:cubicBezTo>
                  <a:cubicBezTo>
                    <a:pt x="203" y="2266"/>
                    <a:pt x="151" y="2347"/>
                    <a:pt x="129" y="2414"/>
                  </a:cubicBezTo>
                  <a:cubicBezTo>
                    <a:pt x="80" y="2562"/>
                    <a:pt x="114" y="2687"/>
                    <a:pt x="215" y="2804"/>
                  </a:cubicBezTo>
                  <a:cubicBezTo>
                    <a:pt x="282" y="2883"/>
                    <a:pt x="374" y="2967"/>
                    <a:pt x="394" y="3060"/>
                  </a:cubicBezTo>
                  <a:cubicBezTo>
                    <a:pt x="408" y="3127"/>
                    <a:pt x="424" y="3193"/>
                    <a:pt x="443" y="3258"/>
                  </a:cubicBezTo>
                  <a:lnTo>
                    <a:pt x="609" y="3272"/>
                  </a:lnTo>
                  <a:lnTo>
                    <a:pt x="773" y="3264"/>
                  </a:lnTo>
                  <a:lnTo>
                    <a:pt x="1149" y="3417"/>
                  </a:lnTo>
                  <a:lnTo>
                    <a:pt x="1449" y="3370"/>
                  </a:lnTo>
                  <a:cubicBezTo>
                    <a:pt x="1452" y="3327"/>
                    <a:pt x="1467" y="3279"/>
                    <a:pt x="1485" y="3238"/>
                  </a:cubicBezTo>
                  <a:cubicBezTo>
                    <a:pt x="1490" y="3226"/>
                    <a:pt x="1523" y="3217"/>
                    <a:pt x="1551" y="3217"/>
                  </a:cubicBezTo>
                  <a:cubicBezTo>
                    <a:pt x="1560" y="3217"/>
                    <a:pt x="1568" y="3218"/>
                    <a:pt x="1575" y="3221"/>
                  </a:cubicBezTo>
                  <a:cubicBezTo>
                    <a:pt x="1865" y="3340"/>
                    <a:pt x="2179" y="3374"/>
                    <a:pt x="2440" y="3599"/>
                  </a:cubicBezTo>
                  <a:cubicBezTo>
                    <a:pt x="2546" y="3689"/>
                    <a:pt x="2654" y="3731"/>
                    <a:pt x="2758" y="3731"/>
                  </a:cubicBezTo>
                  <a:cubicBezTo>
                    <a:pt x="2941" y="3731"/>
                    <a:pt x="3109" y="3602"/>
                    <a:pt x="3221" y="3386"/>
                  </a:cubicBezTo>
                  <a:cubicBezTo>
                    <a:pt x="3437" y="2965"/>
                    <a:pt x="3557" y="2527"/>
                    <a:pt x="3509" y="2057"/>
                  </a:cubicBezTo>
                  <a:lnTo>
                    <a:pt x="3448" y="1952"/>
                  </a:lnTo>
                  <a:cubicBezTo>
                    <a:pt x="3440" y="1952"/>
                    <a:pt x="3433" y="1952"/>
                    <a:pt x="3426" y="1952"/>
                  </a:cubicBezTo>
                  <a:cubicBezTo>
                    <a:pt x="3079" y="1952"/>
                    <a:pt x="2807" y="2125"/>
                    <a:pt x="2561" y="2360"/>
                  </a:cubicBezTo>
                  <a:cubicBezTo>
                    <a:pt x="2469" y="2446"/>
                    <a:pt x="2443" y="2621"/>
                    <a:pt x="2519" y="2754"/>
                  </a:cubicBezTo>
                  <a:cubicBezTo>
                    <a:pt x="2589" y="2876"/>
                    <a:pt x="2687" y="2984"/>
                    <a:pt x="2753" y="3107"/>
                  </a:cubicBezTo>
                  <a:cubicBezTo>
                    <a:pt x="2777" y="3152"/>
                    <a:pt x="2759" y="3261"/>
                    <a:pt x="2727" y="3279"/>
                  </a:cubicBezTo>
                  <a:cubicBezTo>
                    <a:pt x="2714" y="3287"/>
                    <a:pt x="2697" y="3289"/>
                    <a:pt x="2679" y="3289"/>
                  </a:cubicBezTo>
                  <a:cubicBezTo>
                    <a:pt x="2636" y="3289"/>
                    <a:pt x="2584" y="3274"/>
                    <a:pt x="2539" y="3264"/>
                  </a:cubicBezTo>
                  <a:cubicBezTo>
                    <a:pt x="2508" y="3256"/>
                    <a:pt x="2476" y="3232"/>
                    <a:pt x="2447" y="3210"/>
                  </a:cubicBezTo>
                  <a:cubicBezTo>
                    <a:pt x="2201" y="3012"/>
                    <a:pt x="2132" y="2649"/>
                    <a:pt x="1806" y="2517"/>
                  </a:cubicBezTo>
                  <a:cubicBezTo>
                    <a:pt x="1779" y="2504"/>
                    <a:pt x="1779" y="2391"/>
                    <a:pt x="1787" y="2327"/>
                  </a:cubicBezTo>
                  <a:cubicBezTo>
                    <a:pt x="1823" y="2067"/>
                    <a:pt x="1957" y="1879"/>
                    <a:pt x="2203" y="1768"/>
                  </a:cubicBezTo>
                  <a:cubicBezTo>
                    <a:pt x="2282" y="1735"/>
                    <a:pt x="2278" y="1651"/>
                    <a:pt x="2221" y="1586"/>
                  </a:cubicBezTo>
                  <a:cubicBezTo>
                    <a:pt x="2196" y="1559"/>
                    <a:pt x="2178" y="1529"/>
                    <a:pt x="2146" y="1513"/>
                  </a:cubicBezTo>
                  <a:cubicBezTo>
                    <a:pt x="1796" y="1339"/>
                    <a:pt x="1723" y="1064"/>
                    <a:pt x="1859" y="714"/>
                  </a:cubicBezTo>
                  <a:cubicBezTo>
                    <a:pt x="1925" y="547"/>
                    <a:pt x="1970" y="379"/>
                    <a:pt x="1944" y="196"/>
                  </a:cubicBezTo>
                  <a:cubicBezTo>
                    <a:pt x="1932" y="105"/>
                    <a:pt x="1840" y="1"/>
                    <a:pt x="1759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33;p66">
              <a:extLst>
                <a:ext uri="{FF2B5EF4-FFF2-40B4-BE49-F238E27FC236}">
                  <a16:creationId xmlns:a16="http://schemas.microsoft.com/office/drawing/2014/main" id="{A7CB7FAC-7C5E-4D51-AD0A-13C60EFE4AD1}"/>
                </a:ext>
              </a:extLst>
            </p:cNvPr>
            <p:cNvSpPr/>
            <p:nvPr/>
          </p:nvSpPr>
          <p:spPr>
            <a:xfrm>
              <a:off x="2836713" y="2889526"/>
              <a:ext cx="48241" cy="46530"/>
            </a:xfrm>
            <a:custGeom>
              <a:avLst/>
              <a:gdLst/>
              <a:ahLst/>
              <a:cxnLst/>
              <a:rect l="l" t="t" r="r" b="b"/>
              <a:pathLst>
                <a:path w="3130" h="3019" extrusionOk="0">
                  <a:moveTo>
                    <a:pt x="99" y="2606"/>
                  </a:moveTo>
                  <a:lnTo>
                    <a:pt x="177" y="2711"/>
                  </a:lnTo>
                  <a:lnTo>
                    <a:pt x="309" y="2735"/>
                  </a:lnTo>
                  <a:lnTo>
                    <a:pt x="396" y="2797"/>
                  </a:lnTo>
                  <a:lnTo>
                    <a:pt x="474" y="2735"/>
                  </a:lnTo>
                  <a:lnTo>
                    <a:pt x="667" y="2675"/>
                  </a:lnTo>
                  <a:lnTo>
                    <a:pt x="710" y="2624"/>
                  </a:lnTo>
                  <a:lnTo>
                    <a:pt x="797" y="2632"/>
                  </a:lnTo>
                  <a:lnTo>
                    <a:pt x="868" y="2483"/>
                  </a:lnTo>
                  <a:lnTo>
                    <a:pt x="1173" y="2499"/>
                  </a:lnTo>
                  <a:lnTo>
                    <a:pt x="1269" y="2605"/>
                  </a:lnTo>
                  <a:lnTo>
                    <a:pt x="1409" y="2605"/>
                  </a:lnTo>
                  <a:lnTo>
                    <a:pt x="1522" y="2735"/>
                  </a:lnTo>
                  <a:lnTo>
                    <a:pt x="1549" y="2702"/>
                  </a:lnTo>
                  <a:lnTo>
                    <a:pt x="1750" y="2711"/>
                  </a:lnTo>
                  <a:lnTo>
                    <a:pt x="1810" y="2860"/>
                  </a:lnTo>
                  <a:lnTo>
                    <a:pt x="1810" y="2956"/>
                  </a:lnTo>
                  <a:lnTo>
                    <a:pt x="1951" y="3018"/>
                  </a:lnTo>
                  <a:lnTo>
                    <a:pt x="2082" y="2527"/>
                  </a:lnTo>
                  <a:lnTo>
                    <a:pt x="2030" y="2255"/>
                  </a:lnTo>
                  <a:lnTo>
                    <a:pt x="2257" y="1959"/>
                  </a:lnTo>
                  <a:lnTo>
                    <a:pt x="2503" y="1915"/>
                  </a:lnTo>
                  <a:lnTo>
                    <a:pt x="2737" y="1942"/>
                  </a:lnTo>
                  <a:lnTo>
                    <a:pt x="2826" y="1853"/>
                  </a:lnTo>
                  <a:lnTo>
                    <a:pt x="2780" y="1705"/>
                  </a:lnTo>
                  <a:lnTo>
                    <a:pt x="2842" y="1635"/>
                  </a:lnTo>
                  <a:lnTo>
                    <a:pt x="2851" y="1451"/>
                  </a:lnTo>
                  <a:lnTo>
                    <a:pt x="2981" y="1425"/>
                  </a:lnTo>
                  <a:lnTo>
                    <a:pt x="2885" y="1276"/>
                  </a:lnTo>
                  <a:lnTo>
                    <a:pt x="2623" y="1260"/>
                  </a:lnTo>
                  <a:lnTo>
                    <a:pt x="2587" y="1136"/>
                  </a:lnTo>
                  <a:lnTo>
                    <a:pt x="2676" y="962"/>
                  </a:lnTo>
                  <a:lnTo>
                    <a:pt x="2867" y="1059"/>
                  </a:lnTo>
                  <a:lnTo>
                    <a:pt x="2963" y="989"/>
                  </a:lnTo>
                  <a:lnTo>
                    <a:pt x="2980" y="795"/>
                  </a:lnTo>
                  <a:lnTo>
                    <a:pt x="3023" y="665"/>
                  </a:lnTo>
                  <a:lnTo>
                    <a:pt x="3059" y="524"/>
                  </a:lnTo>
                  <a:lnTo>
                    <a:pt x="3129" y="427"/>
                  </a:lnTo>
                  <a:lnTo>
                    <a:pt x="3059" y="279"/>
                  </a:lnTo>
                  <a:lnTo>
                    <a:pt x="2841" y="181"/>
                  </a:lnTo>
                  <a:lnTo>
                    <a:pt x="2779" y="0"/>
                  </a:lnTo>
                  <a:cubicBezTo>
                    <a:pt x="2578" y="108"/>
                    <a:pt x="2360" y="194"/>
                    <a:pt x="2139" y="237"/>
                  </a:cubicBezTo>
                  <a:cubicBezTo>
                    <a:pt x="1815" y="302"/>
                    <a:pt x="1551" y="474"/>
                    <a:pt x="1267" y="618"/>
                  </a:cubicBezTo>
                  <a:cubicBezTo>
                    <a:pt x="1000" y="752"/>
                    <a:pt x="840" y="949"/>
                    <a:pt x="750" y="1249"/>
                  </a:cubicBezTo>
                  <a:cubicBezTo>
                    <a:pt x="506" y="2054"/>
                    <a:pt x="459" y="2180"/>
                    <a:pt x="1" y="2556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66">
              <a:extLst>
                <a:ext uri="{FF2B5EF4-FFF2-40B4-BE49-F238E27FC236}">
                  <a16:creationId xmlns:a16="http://schemas.microsoft.com/office/drawing/2014/main" id="{D531EED5-FD7D-4880-A8B3-1517A0A7F451}"/>
                </a:ext>
              </a:extLst>
            </p:cNvPr>
            <p:cNvSpPr/>
            <p:nvPr/>
          </p:nvSpPr>
          <p:spPr>
            <a:xfrm>
              <a:off x="2845344" y="2915699"/>
              <a:ext cx="863" cy="2219"/>
            </a:xfrm>
            <a:custGeom>
              <a:avLst/>
              <a:gdLst/>
              <a:ahLst/>
              <a:cxnLst/>
              <a:rect l="l" t="t" r="r" b="b"/>
              <a:pathLst>
                <a:path w="56" h="144" extrusionOk="0">
                  <a:moveTo>
                    <a:pt x="1" y="144"/>
                  </a:moveTo>
                  <a:cubicBezTo>
                    <a:pt x="19" y="98"/>
                    <a:pt x="36" y="52"/>
                    <a:pt x="55" y="0"/>
                  </a:cubicBezTo>
                  <a:cubicBezTo>
                    <a:pt x="35" y="53"/>
                    <a:pt x="16" y="100"/>
                    <a:pt x="1" y="144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35;p66">
              <a:extLst>
                <a:ext uri="{FF2B5EF4-FFF2-40B4-BE49-F238E27FC236}">
                  <a16:creationId xmlns:a16="http://schemas.microsoft.com/office/drawing/2014/main" id="{87553B5F-021F-486E-8B65-B5C5935C243D}"/>
                </a:ext>
              </a:extLst>
            </p:cNvPr>
            <p:cNvSpPr/>
            <p:nvPr/>
          </p:nvSpPr>
          <p:spPr>
            <a:xfrm>
              <a:off x="2831056" y="2927783"/>
              <a:ext cx="39009" cy="32690"/>
            </a:xfrm>
            <a:custGeom>
              <a:avLst/>
              <a:gdLst/>
              <a:ahLst/>
              <a:cxnLst/>
              <a:rect l="l" t="t" r="r" b="b"/>
              <a:pathLst>
                <a:path w="2531" h="2121" extrusionOk="0">
                  <a:moveTo>
                    <a:pt x="2410" y="947"/>
                  </a:moveTo>
                  <a:lnTo>
                    <a:pt x="2297" y="667"/>
                  </a:lnTo>
                  <a:lnTo>
                    <a:pt x="2393" y="325"/>
                  </a:lnTo>
                  <a:lnTo>
                    <a:pt x="2383" y="315"/>
                  </a:lnTo>
                  <a:lnTo>
                    <a:pt x="2322" y="535"/>
                  </a:lnTo>
                  <a:lnTo>
                    <a:pt x="2183" y="474"/>
                  </a:lnTo>
                  <a:lnTo>
                    <a:pt x="2183" y="378"/>
                  </a:lnTo>
                  <a:lnTo>
                    <a:pt x="2121" y="229"/>
                  </a:lnTo>
                  <a:lnTo>
                    <a:pt x="1921" y="219"/>
                  </a:lnTo>
                  <a:lnTo>
                    <a:pt x="1895" y="253"/>
                  </a:lnTo>
                  <a:lnTo>
                    <a:pt x="1781" y="123"/>
                  </a:lnTo>
                  <a:lnTo>
                    <a:pt x="1641" y="123"/>
                  </a:lnTo>
                  <a:lnTo>
                    <a:pt x="1546" y="17"/>
                  </a:lnTo>
                  <a:lnTo>
                    <a:pt x="1239" y="1"/>
                  </a:lnTo>
                  <a:lnTo>
                    <a:pt x="1170" y="150"/>
                  </a:lnTo>
                  <a:lnTo>
                    <a:pt x="1081" y="142"/>
                  </a:lnTo>
                  <a:lnTo>
                    <a:pt x="1040" y="193"/>
                  </a:lnTo>
                  <a:lnTo>
                    <a:pt x="847" y="253"/>
                  </a:lnTo>
                  <a:lnTo>
                    <a:pt x="768" y="315"/>
                  </a:lnTo>
                  <a:lnTo>
                    <a:pt x="682" y="253"/>
                  </a:lnTo>
                  <a:lnTo>
                    <a:pt x="549" y="229"/>
                  </a:lnTo>
                  <a:lnTo>
                    <a:pt x="470" y="124"/>
                  </a:lnTo>
                  <a:lnTo>
                    <a:pt x="377" y="74"/>
                  </a:lnTo>
                  <a:cubicBezTo>
                    <a:pt x="397" y="58"/>
                    <a:pt x="411" y="44"/>
                    <a:pt x="431" y="30"/>
                  </a:cubicBezTo>
                  <a:cubicBezTo>
                    <a:pt x="338" y="109"/>
                    <a:pt x="230" y="195"/>
                    <a:pt x="92" y="304"/>
                  </a:cubicBezTo>
                  <a:cubicBezTo>
                    <a:pt x="64" y="325"/>
                    <a:pt x="31" y="342"/>
                    <a:pt x="1" y="361"/>
                  </a:cubicBezTo>
                  <a:lnTo>
                    <a:pt x="154" y="495"/>
                  </a:lnTo>
                  <a:lnTo>
                    <a:pt x="181" y="800"/>
                  </a:lnTo>
                  <a:lnTo>
                    <a:pt x="391" y="879"/>
                  </a:lnTo>
                  <a:lnTo>
                    <a:pt x="444" y="1047"/>
                  </a:lnTo>
                  <a:lnTo>
                    <a:pt x="688" y="1256"/>
                  </a:lnTo>
                  <a:lnTo>
                    <a:pt x="810" y="1238"/>
                  </a:lnTo>
                  <a:lnTo>
                    <a:pt x="1019" y="1387"/>
                  </a:lnTo>
                  <a:lnTo>
                    <a:pt x="1001" y="1615"/>
                  </a:lnTo>
                  <a:lnTo>
                    <a:pt x="1248" y="1686"/>
                  </a:lnTo>
                  <a:lnTo>
                    <a:pt x="1335" y="1650"/>
                  </a:lnTo>
                  <a:lnTo>
                    <a:pt x="1414" y="1650"/>
                  </a:lnTo>
                  <a:lnTo>
                    <a:pt x="1502" y="1746"/>
                  </a:lnTo>
                  <a:lnTo>
                    <a:pt x="1598" y="1754"/>
                  </a:lnTo>
                  <a:lnTo>
                    <a:pt x="1826" y="1998"/>
                  </a:lnTo>
                  <a:lnTo>
                    <a:pt x="1992" y="2017"/>
                  </a:lnTo>
                  <a:lnTo>
                    <a:pt x="2142" y="2120"/>
                  </a:lnTo>
                  <a:lnTo>
                    <a:pt x="2248" y="2087"/>
                  </a:lnTo>
                  <a:lnTo>
                    <a:pt x="2344" y="2087"/>
                  </a:lnTo>
                  <a:lnTo>
                    <a:pt x="2292" y="1947"/>
                  </a:lnTo>
                  <a:lnTo>
                    <a:pt x="2284" y="1797"/>
                  </a:lnTo>
                  <a:lnTo>
                    <a:pt x="2249" y="1736"/>
                  </a:lnTo>
                  <a:lnTo>
                    <a:pt x="2319" y="1604"/>
                  </a:lnTo>
                  <a:lnTo>
                    <a:pt x="2371" y="1439"/>
                  </a:lnTo>
                  <a:lnTo>
                    <a:pt x="2434" y="1456"/>
                  </a:lnTo>
                  <a:lnTo>
                    <a:pt x="2530" y="1219"/>
                  </a:lnTo>
                  <a:lnTo>
                    <a:pt x="2408" y="106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36;p66">
              <a:extLst>
                <a:ext uri="{FF2B5EF4-FFF2-40B4-BE49-F238E27FC236}">
                  <a16:creationId xmlns:a16="http://schemas.microsoft.com/office/drawing/2014/main" id="{BF92F440-8466-4685-8B1B-0421B403D044}"/>
                </a:ext>
              </a:extLst>
            </p:cNvPr>
            <p:cNvSpPr/>
            <p:nvPr/>
          </p:nvSpPr>
          <p:spPr>
            <a:xfrm>
              <a:off x="2846516" y="2911645"/>
              <a:ext cx="971" cy="3021"/>
            </a:xfrm>
            <a:custGeom>
              <a:avLst/>
              <a:gdLst/>
              <a:ahLst/>
              <a:cxnLst/>
              <a:rect l="l" t="t" r="r" b="b"/>
              <a:pathLst>
                <a:path w="63" h="196" extrusionOk="0">
                  <a:moveTo>
                    <a:pt x="1" y="196"/>
                  </a:moveTo>
                  <a:cubicBezTo>
                    <a:pt x="19" y="137"/>
                    <a:pt x="41" y="72"/>
                    <a:pt x="62" y="0"/>
                  </a:cubicBezTo>
                  <a:cubicBezTo>
                    <a:pt x="39" y="74"/>
                    <a:pt x="19" y="135"/>
                    <a:pt x="1" y="196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66">
              <a:extLst>
                <a:ext uri="{FF2B5EF4-FFF2-40B4-BE49-F238E27FC236}">
                  <a16:creationId xmlns:a16="http://schemas.microsoft.com/office/drawing/2014/main" id="{BEB784D2-E8C6-494A-9536-9C6F71849FB1}"/>
                </a:ext>
              </a:extLst>
            </p:cNvPr>
            <p:cNvSpPr/>
            <p:nvPr/>
          </p:nvSpPr>
          <p:spPr>
            <a:xfrm>
              <a:off x="2844034" y="2918720"/>
              <a:ext cx="1017" cy="2142"/>
            </a:xfrm>
            <a:custGeom>
              <a:avLst/>
              <a:gdLst/>
              <a:ahLst/>
              <a:cxnLst/>
              <a:rect l="l" t="t" r="r" b="b"/>
              <a:pathLst>
                <a:path w="66" h="139" extrusionOk="0">
                  <a:moveTo>
                    <a:pt x="1" y="138"/>
                  </a:moveTo>
                  <a:cubicBezTo>
                    <a:pt x="22" y="98"/>
                    <a:pt x="44" y="52"/>
                    <a:pt x="66" y="1"/>
                  </a:cubicBezTo>
                  <a:cubicBezTo>
                    <a:pt x="44" y="52"/>
                    <a:pt x="22" y="95"/>
                    <a:pt x="1" y="138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66">
              <a:extLst>
                <a:ext uri="{FF2B5EF4-FFF2-40B4-BE49-F238E27FC236}">
                  <a16:creationId xmlns:a16="http://schemas.microsoft.com/office/drawing/2014/main" id="{A86489FC-0F2B-42AC-A248-53C7C2F4D3AE}"/>
                </a:ext>
              </a:extLst>
            </p:cNvPr>
            <p:cNvSpPr/>
            <p:nvPr/>
          </p:nvSpPr>
          <p:spPr>
            <a:xfrm>
              <a:off x="2838886" y="2925486"/>
              <a:ext cx="1726" cy="1680"/>
            </a:xfrm>
            <a:custGeom>
              <a:avLst/>
              <a:gdLst/>
              <a:ahLst/>
              <a:cxnLst/>
              <a:rect l="l" t="t" r="r" b="b"/>
              <a:pathLst>
                <a:path w="112" h="109" extrusionOk="0">
                  <a:moveTo>
                    <a:pt x="1" y="108"/>
                  </a:moveTo>
                  <a:cubicBezTo>
                    <a:pt x="41" y="72"/>
                    <a:pt x="80" y="37"/>
                    <a:pt x="111" y="1"/>
                  </a:cubicBezTo>
                  <a:cubicBezTo>
                    <a:pt x="80" y="35"/>
                    <a:pt x="41" y="71"/>
                    <a:pt x="1" y="108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66">
              <a:extLst>
                <a:ext uri="{FF2B5EF4-FFF2-40B4-BE49-F238E27FC236}">
                  <a16:creationId xmlns:a16="http://schemas.microsoft.com/office/drawing/2014/main" id="{4D1F4A41-4056-4D4C-AE98-5419E946A60E}"/>
                </a:ext>
              </a:extLst>
            </p:cNvPr>
            <p:cNvSpPr/>
            <p:nvPr/>
          </p:nvSpPr>
          <p:spPr>
            <a:xfrm>
              <a:off x="2840905" y="2921140"/>
              <a:ext cx="2990" cy="4100"/>
            </a:xfrm>
            <a:custGeom>
              <a:avLst/>
              <a:gdLst/>
              <a:ahLst/>
              <a:cxnLst/>
              <a:rect l="l" t="t" r="r" b="b"/>
              <a:pathLst>
                <a:path w="194" h="266" extrusionOk="0">
                  <a:moveTo>
                    <a:pt x="194" y="0"/>
                  </a:moveTo>
                  <a:cubicBezTo>
                    <a:pt x="139" y="99"/>
                    <a:pt x="79" y="181"/>
                    <a:pt x="0" y="265"/>
                  </a:cubicBezTo>
                  <a:cubicBezTo>
                    <a:pt x="79" y="181"/>
                    <a:pt x="139" y="10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66">
              <a:extLst>
                <a:ext uri="{FF2B5EF4-FFF2-40B4-BE49-F238E27FC236}">
                  <a16:creationId xmlns:a16="http://schemas.microsoft.com/office/drawing/2014/main" id="{5E1BBA1B-4CB2-4657-A7F6-D04E31A70ABF}"/>
                </a:ext>
              </a:extLst>
            </p:cNvPr>
            <p:cNvSpPr/>
            <p:nvPr/>
          </p:nvSpPr>
          <p:spPr>
            <a:xfrm>
              <a:off x="2865598" y="2949747"/>
              <a:ext cx="8939" cy="13548"/>
            </a:xfrm>
            <a:custGeom>
              <a:avLst/>
              <a:gdLst/>
              <a:ahLst/>
              <a:cxnLst/>
              <a:rect l="l" t="t" r="r" b="b"/>
              <a:pathLst>
                <a:path w="580" h="879" extrusionOk="0">
                  <a:moveTo>
                    <a:pt x="449" y="424"/>
                  </a:moveTo>
                  <a:lnTo>
                    <a:pt x="421" y="265"/>
                  </a:lnTo>
                  <a:lnTo>
                    <a:pt x="256" y="30"/>
                  </a:lnTo>
                  <a:lnTo>
                    <a:pt x="198" y="1"/>
                  </a:lnTo>
                  <a:lnTo>
                    <a:pt x="186" y="30"/>
                  </a:lnTo>
                  <a:lnTo>
                    <a:pt x="123" y="12"/>
                  </a:lnTo>
                  <a:lnTo>
                    <a:pt x="71" y="180"/>
                  </a:lnTo>
                  <a:lnTo>
                    <a:pt x="1" y="309"/>
                  </a:lnTo>
                  <a:lnTo>
                    <a:pt x="35" y="371"/>
                  </a:lnTo>
                  <a:lnTo>
                    <a:pt x="47" y="520"/>
                  </a:lnTo>
                  <a:lnTo>
                    <a:pt x="99" y="659"/>
                  </a:lnTo>
                  <a:lnTo>
                    <a:pt x="212" y="819"/>
                  </a:lnTo>
                  <a:lnTo>
                    <a:pt x="439" y="879"/>
                  </a:lnTo>
                  <a:lnTo>
                    <a:pt x="561" y="835"/>
                  </a:lnTo>
                  <a:lnTo>
                    <a:pt x="579" y="563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41;p66">
              <a:extLst>
                <a:ext uri="{FF2B5EF4-FFF2-40B4-BE49-F238E27FC236}">
                  <a16:creationId xmlns:a16="http://schemas.microsoft.com/office/drawing/2014/main" id="{BE050198-E4D6-4115-B457-8AB4061B0EF0}"/>
                </a:ext>
              </a:extLst>
            </p:cNvPr>
            <p:cNvSpPr/>
            <p:nvPr/>
          </p:nvSpPr>
          <p:spPr>
            <a:xfrm>
              <a:off x="2679955" y="3085757"/>
              <a:ext cx="41876" cy="85031"/>
            </a:xfrm>
            <a:custGeom>
              <a:avLst/>
              <a:gdLst/>
              <a:ahLst/>
              <a:cxnLst/>
              <a:rect l="l" t="t" r="r" b="b"/>
              <a:pathLst>
                <a:path w="2717" h="5517" extrusionOk="0">
                  <a:moveTo>
                    <a:pt x="1797" y="5017"/>
                  </a:moveTo>
                  <a:lnTo>
                    <a:pt x="1646" y="4817"/>
                  </a:lnTo>
                  <a:lnTo>
                    <a:pt x="1856" y="4397"/>
                  </a:lnTo>
                  <a:lnTo>
                    <a:pt x="2078" y="4258"/>
                  </a:lnTo>
                  <a:lnTo>
                    <a:pt x="2078" y="4104"/>
                  </a:lnTo>
                  <a:lnTo>
                    <a:pt x="1903" y="4058"/>
                  </a:lnTo>
                  <a:lnTo>
                    <a:pt x="1775" y="3801"/>
                  </a:lnTo>
                  <a:lnTo>
                    <a:pt x="2042" y="3544"/>
                  </a:lnTo>
                  <a:lnTo>
                    <a:pt x="2019" y="3183"/>
                  </a:lnTo>
                  <a:lnTo>
                    <a:pt x="1843" y="3042"/>
                  </a:lnTo>
                  <a:lnTo>
                    <a:pt x="1597" y="2646"/>
                  </a:lnTo>
                  <a:lnTo>
                    <a:pt x="1784" y="2566"/>
                  </a:lnTo>
                  <a:lnTo>
                    <a:pt x="1936" y="2589"/>
                  </a:lnTo>
                  <a:lnTo>
                    <a:pt x="2193" y="2286"/>
                  </a:lnTo>
                  <a:lnTo>
                    <a:pt x="2077" y="2158"/>
                  </a:lnTo>
                  <a:lnTo>
                    <a:pt x="2239" y="1962"/>
                  </a:lnTo>
                  <a:lnTo>
                    <a:pt x="2263" y="1471"/>
                  </a:lnTo>
                  <a:lnTo>
                    <a:pt x="2216" y="1191"/>
                  </a:lnTo>
                  <a:lnTo>
                    <a:pt x="2553" y="853"/>
                  </a:lnTo>
                  <a:lnTo>
                    <a:pt x="2682" y="853"/>
                  </a:lnTo>
                  <a:lnTo>
                    <a:pt x="2716" y="643"/>
                  </a:lnTo>
                  <a:lnTo>
                    <a:pt x="2553" y="409"/>
                  </a:lnTo>
                  <a:lnTo>
                    <a:pt x="2530" y="211"/>
                  </a:lnTo>
                  <a:lnTo>
                    <a:pt x="2134" y="141"/>
                  </a:lnTo>
                  <a:lnTo>
                    <a:pt x="1970" y="306"/>
                  </a:lnTo>
                  <a:lnTo>
                    <a:pt x="1481" y="211"/>
                  </a:lnTo>
                  <a:lnTo>
                    <a:pt x="1167" y="363"/>
                  </a:lnTo>
                  <a:lnTo>
                    <a:pt x="1119" y="247"/>
                  </a:lnTo>
                  <a:lnTo>
                    <a:pt x="1144" y="48"/>
                  </a:lnTo>
                  <a:lnTo>
                    <a:pt x="944" y="0"/>
                  </a:lnTo>
                  <a:lnTo>
                    <a:pt x="616" y="40"/>
                  </a:lnTo>
                  <a:cubicBezTo>
                    <a:pt x="614" y="119"/>
                    <a:pt x="610" y="197"/>
                    <a:pt x="593" y="277"/>
                  </a:cubicBezTo>
                  <a:cubicBezTo>
                    <a:pt x="586" y="307"/>
                    <a:pt x="607" y="345"/>
                    <a:pt x="614" y="379"/>
                  </a:cubicBezTo>
                  <a:cubicBezTo>
                    <a:pt x="778" y="1175"/>
                    <a:pt x="630" y="1927"/>
                    <a:pt x="287" y="2652"/>
                  </a:cubicBezTo>
                  <a:cubicBezTo>
                    <a:pt x="198" y="2844"/>
                    <a:pt x="121" y="3041"/>
                    <a:pt x="50" y="3242"/>
                  </a:cubicBezTo>
                  <a:cubicBezTo>
                    <a:pt x="4" y="3379"/>
                    <a:pt x="0" y="3536"/>
                    <a:pt x="98" y="3649"/>
                  </a:cubicBezTo>
                  <a:cubicBezTo>
                    <a:pt x="415" y="4017"/>
                    <a:pt x="551" y="4433"/>
                    <a:pt x="500" y="4915"/>
                  </a:cubicBezTo>
                  <a:cubicBezTo>
                    <a:pt x="492" y="4984"/>
                    <a:pt x="501" y="5061"/>
                    <a:pt x="524" y="5126"/>
                  </a:cubicBezTo>
                  <a:cubicBezTo>
                    <a:pt x="548" y="5190"/>
                    <a:pt x="591" y="5276"/>
                    <a:pt x="643" y="5291"/>
                  </a:cubicBezTo>
                  <a:cubicBezTo>
                    <a:pt x="910" y="5371"/>
                    <a:pt x="1165" y="5516"/>
                    <a:pt x="1464" y="5434"/>
                  </a:cubicBezTo>
                  <a:cubicBezTo>
                    <a:pt x="1504" y="5421"/>
                    <a:pt x="1548" y="5424"/>
                    <a:pt x="1590" y="5417"/>
                  </a:cubicBezTo>
                  <a:lnTo>
                    <a:pt x="1772" y="5242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42;p66">
              <a:extLst>
                <a:ext uri="{FF2B5EF4-FFF2-40B4-BE49-F238E27FC236}">
                  <a16:creationId xmlns:a16="http://schemas.microsoft.com/office/drawing/2014/main" id="{15666670-7DFA-4A17-9EE0-BBA247C21B5E}"/>
                </a:ext>
              </a:extLst>
            </p:cNvPr>
            <p:cNvSpPr/>
            <p:nvPr/>
          </p:nvSpPr>
          <p:spPr>
            <a:xfrm>
              <a:off x="2820867" y="3139211"/>
              <a:ext cx="1233" cy="1141"/>
            </a:xfrm>
            <a:custGeom>
              <a:avLst/>
              <a:gdLst/>
              <a:ahLst/>
              <a:cxnLst/>
              <a:rect l="l" t="t" r="r" b="b"/>
              <a:pathLst>
                <a:path w="80" h="74" extrusionOk="0">
                  <a:moveTo>
                    <a:pt x="7" y="0"/>
                  </a:moveTo>
                  <a:lnTo>
                    <a:pt x="0" y="74"/>
                  </a:lnTo>
                  <a:lnTo>
                    <a:pt x="79" y="4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66">
              <a:extLst>
                <a:ext uri="{FF2B5EF4-FFF2-40B4-BE49-F238E27FC236}">
                  <a16:creationId xmlns:a16="http://schemas.microsoft.com/office/drawing/2014/main" id="{AAE20B32-04AB-4074-975A-7D593F6ECF16}"/>
                </a:ext>
              </a:extLst>
            </p:cNvPr>
            <p:cNvSpPr/>
            <p:nvPr/>
          </p:nvSpPr>
          <p:spPr>
            <a:xfrm>
              <a:off x="2833183" y="3127296"/>
              <a:ext cx="5394" cy="4053"/>
            </a:xfrm>
            <a:custGeom>
              <a:avLst/>
              <a:gdLst/>
              <a:ahLst/>
              <a:cxnLst/>
              <a:rect l="l" t="t" r="r" b="b"/>
              <a:pathLst>
                <a:path w="350" h="263" extrusionOk="0">
                  <a:moveTo>
                    <a:pt x="214" y="0"/>
                  </a:moveTo>
                  <a:cubicBezTo>
                    <a:pt x="101" y="7"/>
                    <a:pt x="0" y="135"/>
                    <a:pt x="65" y="202"/>
                  </a:cubicBezTo>
                  <a:cubicBezTo>
                    <a:pt x="96" y="238"/>
                    <a:pt x="164" y="263"/>
                    <a:pt x="218" y="263"/>
                  </a:cubicBezTo>
                  <a:cubicBezTo>
                    <a:pt x="229" y="263"/>
                    <a:pt x="239" y="262"/>
                    <a:pt x="249" y="260"/>
                  </a:cubicBezTo>
                  <a:cubicBezTo>
                    <a:pt x="293" y="250"/>
                    <a:pt x="349" y="164"/>
                    <a:pt x="345" y="115"/>
                  </a:cubicBezTo>
                  <a:cubicBezTo>
                    <a:pt x="342" y="73"/>
                    <a:pt x="260" y="37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44;p66">
              <a:extLst>
                <a:ext uri="{FF2B5EF4-FFF2-40B4-BE49-F238E27FC236}">
                  <a16:creationId xmlns:a16="http://schemas.microsoft.com/office/drawing/2014/main" id="{815DB6E8-C9AA-4198-9BFF-7BC3CE6FAB9D}"/>
                </a:ext>
              </a:extLst>
            </p:cNvPr>
            <p:cNvSpPr/>
            <p:nvPr/>
          </p:nvSpPr>
          <p:spPr>
            <a:xfrm>
              <a:off x="2684764" y="3059014"/>
              <a:ext cx="153724" cy="125781"/>
            </a:xfrm>
            <a:custGeom>
              <a:avLst/>
              <a:gdLst/>
              <a:ahLst/>
              <a:cxnLst/>
              <a:rect l="l" t="t" r="r" b="b"/>
              <a:pathLst>
                <a:path w="9974" h="8161" extrusionOk="0">
                  <a:moveTo>
                    <a:pt x="1291" y="7127"/>
                  </a:moveTo>
                  <a:cubicBezTo>
                    <a:pt x="1243" y="7135"/>
                    <a:pt x="1195" y="7145"/>
                    <a:pt x="1149" y="7158"/>
                  </a:cubicBezTo>
                  <a:cubicBezTo>
                    <a:pt x="1189" y="7148"/>
                    <a:pt x="1234" y="7149"/>
                    <a:pt x="1275" y="7142"/>
                  </a:cubicBezTo>
                  <a:lnTo>
                    <a:pt x="1291" y="7127"/>
                  </a:lnTo>
                  <a:close/>
                  <a:moveTo>
                    <a:pt x="1364" y="1"/>
                  </a:moveTo>
                  <a:cubicBezTo>
                    <a:pt x="1120" y="1"/>
                    <a:pt x="897" y="97"/>
                    <a:pt x="701" y="345"/>
                  </a:cubicBezTo>
                  <a:cubicBezTo>
                    <a:pt x="645" y="414"/>
                    <a:pt x="505" y="414"/>
                    <a:pt x="407" y="452"/>
                  </a:cubicBezTo>
                  <a:cubicBezTo>
                    <a:pt x="340" y="477"/>
                    <a:pt x="275" y="507"/>
                    <a:pt x="213" y="538"/>
                  </a:cubicBezTo>
                  <a:cubicBezTo>
                    <a:pt x="94" y="599"/>
                    <a:pt x="1" y="791"/>
                    <a:pt x="58" y="897"/>
                  </a:cubicBezTo>
                  <a:cubicBezTo>
                    <a:pt x="209" y="1174"/>
                    <a:pt x="309" y="1461"/>
                    <a:pt x="301" y="1768"/>
                  </a:cubicBezTo>
                  <a:lnTo>
                    <a:pt x="629" y="1729"/>
                  </a:lnTo>
                  <a:lnTo>
                    <a:pt x="827" y="1775"/>
                  </a:lnTo>
                  <a:lnTo>
                    <a:pt x="805" y="1975"/>
                  </a:lnTo>
                  <a:lnTo>
                    <a:pt x="852" y="2091"/>
                  </a:lnTo>
                  <a:lnTo>
                    <a:pt x="1165" y="1939"/>
                  </a:lnTo>
                  <a:lnTo>
                    <a:pt x="1655" y="2034"/>
                  </a:lnTo>
                  <a:lnTo>
                    <a:pt x="1818" y="1869"/>
                  </a:lnTo>
                  <a:lnTo>
                    <a:pt x="2215" y="1939"/>
                  </a:lnTo>
                  <a:lnTo>
                    <a:pt x="2238" y="2138"/>
                  </a:lnTo>
                  <a:lnTo>
                    <a:pt x="2402" y="2371"/>
                  </a:lnTo>
                  <a:lnTo>
                    <a:pt x="2367" y="2580"/>
                  </a:lnTo>
                  <a:lnTo>
                    <a:pt x="2238" y="2580"/>
                  </a:lnTo>
                  <a:lnTo>
                    <a:pt x="1901" y="2920"/>
                  </a:lnTo>
                  <a:lnTo>
                    <a:pt x="1947" y="3200"/>
                  </a:lnTo>
                  <a:lnTo>
                    <a:pt x="1924" y="3690"/>
                  </a:lnTo>
                  <a:lnTo>
                    <a:pt x="1760" y="3886"/>
                  </a:lnTo>
                  <a:lnTo>
                    <a:pt x="1878" y="4014"/>
                  </a:lnTo>
                  <a:lnTo>
                    <a:pt x="1621" y="4317"/>
                  </a:lnTo>
                  <a:lnTo>
                    <a:pt x="1469" y="4294"/>
                  </a:lnTo>
                  <a:lnTo>
                    <a:pt x="1282" y="4374"/>
                  </a:lnTo>
                  <a:lnTo>
                    <a:pt x="1528" y="4772"/>
                  </a:lnTo>
                  <a:lnTo>
                    <a:pt x="1703" y="4911"/>
                  </a:lnTo>
                  <a:lnTo>
                    <a:pt x="1727" y="5274"/>
                  </a:lnTo>
                  <a:lnTo>
                    <a:pt x="1459" y="5529"/>
                  </a:lnTo>
                  <a:lnTo>
                    <a:pt x="1587" y="5786"/>
                  </a:lnTo>
                  <a:lnTo>
                    <a:pt x="1763" y="5833"/>
                  </a:lnTo>
                  <a:lnTo>
                    <a:pt x="1763" y="5985"/>
                  </a:lnTo>
                  <a:lnTo>
                    <a:pt x="1541" y="6125"/>
                  </a:lnTo>
                  <a:lnTo>
                    <a:pt x="1330" y="6545"/>
                  </a:lnTo>
                  <a:lnTo>
                    <a:pt x="1480" y="6745"/>
                  </a:lnTo>
                  <a:lnTo>
                    <a:pt x="1457" y="6967"/>
                  </a:lnTo>
                  <a:lnTo>
                    <a:pt x="1291" y="7127"/>
                  </a:lnTo>
                  <a:lnTo>
                    <a:pt x="1291" y="7127"/>
                  </a:lnTo>
                  <a:cubicBezTo>
                    <a:pt x="1383" y="7111"/>
                    <a:pt x="1477" y="7104"/>
                    <a:pt x="1569" y="7103"/>
                  </a:cubicBezTo>
                  <a:cubicBezTo>
                    <a:pt x="1573" y="7103"/>
                    <a:pt x="1577" y="7103"/>
                    <a:pt x="1580" y="7103"/>
                  </a:cubicBezTo>
                  <a:cubicBezTo>
                    <a:pt x="1760" y="7103"/>
                    <a:pt x="1923" y="7172"/>
                    <a:pt x="2030" y="7323"/>
                  </a:cubicBezTo>
                  <a:cubicBezTo>
                    <a:pt x="2172" y="7527"/>
                    <a:pt x="2290" y="7743"/>
                    <a:pt x="2435" y="7944"/>
                  </a:cubicBezTo>
                  <a:cubicBezTo>
                    <a:pt x="2534" y="8083"/>
                    <a:pt x="2711" y="8160"/>
                    <a:pt x="2877" y="8160"/>
                  </a:cubicBezTo>
                  <a:cubicBezTo>
                    <a:pt x="2958" y="8160"/>
                    <a:pt x="3036" y="8142"/>
                    <a:pt x="3102" y="8105"/>
                  </a:cubicBezTo>
                  <a:cubicBezTo>
                    <a:pt x="3257" y="8019"/>
                    <a:pt x="3410" y="7928"/>
                    <a:pt x="3554" y="7825"/>
                  </a:cubicBezTo>
                  <a:cubicBezTo>
                    <a:pt x="3873" y="7598"/>
                    <a:pt x="4216" y="7495"/>
                    <a:pt x="4598" y="7495"/>
                  </a:cubicBezTo>
                  <a:cubicBezTo>
                    <a:pt x="4651" y="7495"/>
                    <a:pt x="4704" y="7497"/>
                    <a:pt x="4758" y="7501"/>
                  </a:cubicBezTo>
                  <a:cubicBezTo>
                    <a:pt x="4819" y="7505"/>
                    <a:pt x="4880" y="7507"/>
                    <a:pt x="4941" y="7507"/>
                  </a:cubicBezTo>
                  <a:cubicBezTo>
                    <a:pt x="5198" y="7507"/>
                    <a:pt x="5456" y="7476"/>
                    <a:pt x="5713" y="7463"/>
                  </a:cubicBezTo>
                  <a:cubicBezTo>
                    <a:pt x="5904" y="7455"/>
                    <a:pt x="6055" y="7370"/>
                    <a:pt x="6158" y="7214"/>
                  </a:cubicBezTo>
                  <a:cubicBezTo>
                    <a:pt x="6283" y="7027"/>
                    <a:pt x="6448" y="6905"/>
                    <a:pt x="6658" y="6839"/>
                  </a:cubicBezTo>
                  <a:cubicBezTo>
                    <a:pt x="6874" y="6770"/>
                    <a:pt x="7011" y="6637"/>
                    <a:pt x="7082" y="6409"/>
                  </a:cubicBezTo>
                  <a:cubicBezTo>
                    <a:pt x="7180" y="6102"/>
                    <a:pt x="7341" y="5828"/>
                    <a:pt x="7576" y="5599"/>
                  </a:cubicBezTo>
                  <a:cubicBezTo>
                    <a:pt x="7686" y="5492"/>
                    <a:pt x="7741" y="5338"/>
                    <a:pt x="7643" y="5218"/>
                  </a:cubicBezTo>
                  <a:cubicBezTo>
                    <a:pt x="7232" y="4714"/>
                    <a:pt x="7450" y="4305"/>
                    <a:pt x="7816" y="3911"/>
                  </a:cubicBezTo>
                  <a:cubicBezTo>
                    <a:pt x="7912" y="3806"/>
                    <a:pt x="8002" y="3697"/>
                    <a:pt x="8095" y="3591"/>
                  </a:cubicBezTo>
                  <a:cubicBezTo>
                    <a:pt x="8374" y="3273"/>
                    <a:pt x="8619" y="2913"/>
                    <a:pt x="9098" y="2885"/>
                  </a:cubicBezTo>
                  <a:cubicBezTo>
                    <a:pt x="9576" y="2664"/>
                    <a:pt x="9942" y="2362"/>
                    <a:pt x="9954" y="1780"/>
                  </a:cubicBezTo>
                  <a:cubicBezTo>
                    <a:pt x="9957" y="1691"/>
                    <a:pt x="9965" y="1603"/>
                    <a:pt x="9974" y="1516"/>
                  </a:cubicBezTo>
                  <a:lnTo>
                    <a:pt x="9535" y="1286"/>
                  </a:lnTo>
                  <a:lnTo>
                    <a:pt x="9140" y="1328"/>
                  </a:lnTo>
                  <a:lnTo>
                    <a:pt x="8895" y="1174"/>
                  </a:lnTo>
                  <a:lnTo>
                    <a:pt x="8648" y="1222"/>
                  </a:lnTo>
                  <a:lnTo>
                    <a:pt x="8496" y="1117"/>
                  </a:lnTo>
                  <a:lnTo>
                    <a:pt x="8077" y="1141"/>
                  </a:lnTo>
                  <a:lnTo>
                    <a:pt x="7912" y="1280"/>
                  </a:lnTo>
                  <a:lnTo>
                    <a:pt x="7794" y="1232"/>
                  </a:lnTo>
                  <a:lnTo>
                    <a:pt x="7575" y="1244"/>
                  </a:lnTo>
                  <a:lnTo>
                    <a:pt x="7388" y="1058"/>
                  </a:lnTo>
                  <a:lnTo>
                    <a:pt x="7201" y="1141"/>
                  </a:lnTo>
                  <a:lnTo>
                    <a:pt x="7061" y="955"/>
                  </a:lnTo>
                  <a:lnTo>
                    <a:pt x="6768" y="836"/>
                  </a:lnTo>
                  <a:lnTo>
                    <a:pt x="6429" y="836"/>
                  </a:lnTo>
                  <a:lnTo>
                    <a:pt x="6442" y="672"/>
                  </a:lnTo>
                  <a:lnTo>
                    <a:pt x="6395" y="533"/>
                  </a:lnTo>
                  <a:lnTo>
                    <a:pt x="6290" y="450"/>
                  </a:lnTo>
                  <a:lnTo>
                    <a:pt x="6112" y="330"/>
                  </a:lnTo>
                  <a:cubicBezTo>
                    <a:pt x="6042" y="376"/>
                    <a:pt x="5964" y="405"/>
                    <a:pt x="5892" y="405"/>
                  </a:cubicBezTo>
                  <a:cubicBezTo>
                    <a:pt x="5861" y="405"/>
                    <a:pt x="5831" y="399"/>
                    <a:pt x="5804" y="388"/>
                  </a:cubicBezTo>
                  <a:cubicBezTo>
                    <a:pt x="5683" y="338"/>
                    <a:pt x="5559" y="326"/>
                    <a:pt x="5435" y="326"/>
                  </a:cubicBezTo>
                  <a:cubicBezTo>
                    <a:pt x="5315" y="326"/>
                    <a:pt x="5195" y="337"/>
                    <a:pt x="5077" y="337"/>
                  </a:cubicBezTo>
                  <a:cubicBezTo>
                    <a:pt x="4936" y="337"/>
                    <a:pt x="4796" y="321"/>
                    <a:pt x="4662" y="253"/>
                  </a:cubicBezTo>
                  <a:cubicBezTo>
                    <a:pt x="4611" y="227"/>
                    <a:pt x="4544" y="213"/>
                    <a:pt x="4478" y="213"/>
                  </a:cubicBezTo>
                  <a:cubicBezTo>
                    <a:pt x="4433" y="213"/>
                    <a:pt x="4388" y="220"/>
                    <a:pt x="4350" y="233"/>
                  </a:cubicBezTo>
                  <a:cubicBezTo>
                    <a:pt x="4204" y="286"/>
                    <a:pt x="4058" y="308"/>
                    <a:pt x="3914" y="308"/>
                  </a:cubicBezTo>
                  <a:cubicBezTo>
                    <a:pt x="3708" y="308"/>
                    <a:pt x="3505" y="264"/>
                    <a:pt x="3307" y="206"/>
                  </a:cubicBezTo>
                  <a:cubicBezTo>
                    <a:pt x="3048" y="130"/>
                    <a:pt x="2791" y="70"/>
                    <a:pt x="2530" y="70"/>
                  </a:cubicBezTo>
                  <a:cubicBezTo>
                    <a:pt x="2410" y="70"/>
                    <a:pt x="2288" y="83"/>
                    <a:pt x="2165" y="112"/>
                  </a:cubicBezTo>
                  <a:cubicBezTo>
                    <a:pt x="2119" y="123"/>
                    <a:pt x="2070" y="129"/>
                    <a:pt x="2021" y="129"/>
                  </a:cubicBezTo>
                  <a:cubicBezTo>
                    <a:pt x="1961" y="129"/>
                    <a:pt x="1901" y="120"/>
                    <a:pt x="1849" y="101"/>
                  </a:cubicBezTo>
                  <a:cubicBezTo>
                    <a:pt x="1680" y="39"/>
                    <a:pt x="1518" y="1"/>
                    <a:pt x="1364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45;p66">
              <a:extLst>
                <a:ext uri="{FF2B5EF4-FFF2-40B4-BE49-F238E27FC236}">
                  <a16:creationId xmlns:a16="http://schemas.microsoft.com/office/drawing/2014/main" id="{899822DD-2350-4B8E-B260-F7AAD662A572}"/>
                </a:ext>
              </a:extLst>
            </p:cNvPr>
            <p:cNvSpPr/>
            <p:nvPr/>
          </p:nvSpPr>
          <p:spPr>
            <a:xfrm>
              <a:off x="2847024" y="3122487"/>
              <a:ext cx="2975" cy="1865"/>
            </a:xfrm>
            <a:custGeom>
              <a:avLst/>
              <a:gdLst/>
              <a:ahLst/>
              <a:cxnLst/>
              <a:rect l="l" t="t" r="r" b="b"/>
              <a:pathLst>
                <a:path w="193" h="121" extrusionOk="0">
                  <a:moveTo>
                    <a:pt x="106" y="0"/>
                  </a:moveTo>
                  <a:cubicBezTo>
                    <a:pt x="97" y="0"/>
                    <a:pt x="89" y="2"/>
                    <a:pt x="82" y="5"/>
                  </a:cubicBezTo>
                  <a:cubicBezTo>
                    <a:pt x="1" y="48"/>
                    <a:pt x="11" y="97"/>
                    <a:pt x="107" y="120"/>
                  </a:cubicBezTo>
                  <a:cubicBezTo>
                    <a:pt x="109" y="120"/>
                    <a:pt x="112" y="121"/>
                    <a:pt x="115" y="121"/>
                  </a:cubicBezTo>
                  <a:cubicBezTo>
                    <a:pt x="138" y="121"/>
                    <a:pt x="167" y="101"/>
                    <a:pt x="193" y="91"/>
                  </a:cubicBezTo>
                  <a:cubicBezTo>
                    <a:pt x="187" y="68"/>
                    <a:pt x="187" y="32"/>
                    <a:pt x="173" y="22"/>
                  </a:cubicBezTo>
                  <a:cubicBezTo>
                    <a:pt x="155" y="10"/>
                    <a:pt x="128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46;p66">
              <a:extLst>
                <a:ext uri="{FF2B5EF4-FFF2-40B4-BE49-F238E27FC236}">
                  <a16:creationId xmlns:a16="http://schemas.microsoft.com/office/drawing/2014/main" id="{371AE10D-8663-457A-BB42-15301014B47F}"/>
                </a:ext>
              </a:extLst>
            </p:cNvPr>
            <p:cNvSpPr/>
            <p:nvPr/>
          </p:nvSpPr>
          <p:spPr>
            <a:xfrm>
              <a:off x="2866446" y="2861905"/>
              <a:ext cx="113606" cy="135676"/>
            </a:xfrm>
            <a:custGeom>
              <a:avLst/>
              <a:gdLst/>
              <a:ahLst/>
              <a:cxnLst/>
              <a:rect l="l" t="t" r="r" b="b"/>
              <a:pathLst>
                <a:path w="7371" h="8803" extrusionOk="0">
                  <a:moveTo>
                    <a:pt x="856" y="1794"/>
                  </a:moveTo>
                  <a:cubicBezTo>
                    <a:pt x="852" y="1795"/>
                    <a:pt x="850" y="1797"/>
                    <a:pt x="849" y="1798"/>
                  </a:cubicBezTo>
                  <a:cubicBezTo>
                    <a:pt x="851" y="1797"/>
                    <a:pt x="853" y="1795"/>
                    <a:pt x="856" y="1794"/>
                  </a:cubicBezTo>
                  <a:close/>
                  <a:moveTo>
                    <a:pt x="2025" y="0"/>
                  </a:moveTo>
                  <a:lnTo>
                    <a:pt x="2025" y="0"/>
                  </a:lnTo>
                  <a:cubicBezTo>
                    <a:pt x="2118" y="378"/>
                    <a:pt x="2240" y="746"/>
                    <a:pt x="2261" y="1141"/>
                  </a:cubicBezTo>
                  <a:cubicBezTo>
                    <a:pt x="2272" y="1368"/>
                    <a:pt x="1996" y="1687"/>
                    <a:pt x="1779" y="1687"/>
                  </a:cubicBezTo>
                  <a:cubicBezTo>
                    <a:pt x="1760" y="1687"/>
                    <a:pt x="1742" y="1684"/>
                    <a:pt x="1724" y="1679"/>
                  </a:cubicBezTo>
                  <a:cubicBezTo>
                    <a:pt x="1615" y="1649"/>
                    <a:pt x="1511" y="1633"/>
                    <a:pt x="1408" y="1633"/>
                  </a:cubicBezTo>
                  <a:cubicBezTo>
                    <a:pt x="1239" y="1633"/>
                    <a:pt x="1075" y="1676"/>
                    <a:pt x="907" y="1770"/>
                  </a:cubicBezTo>
                  <a:cubicBezTo>
                    <a:pt x="891" y="1778"/>
                    <a:pt x="873" y="1785"/>
                    <a:pt x="856" y="1794"/>
                  </a:cubicBezTo>
                  <a:lnTo>
                    <a:pt x="856" y="1794"/>
                  </a:lnTo>
                  <a:cubicBezTo>
                    <a:pt x="856" y="1794"/>
                    <a:pt x="857" y="1794"/>
                    <a:pt x="857" y="1794"/>
                  </a:cubicBezTo>
                  <a:lnTo>
                    <a:pt x="919" y="1976"/>
                  </a:lnTo>
                  <a:lnTo>
                    <a:pt x="1137" y="2072"/>
                  </a:lnTo>
                  <a:lnTo>
                    <a:pt x="1207" y="2222"/>
                  </a:lnTo>
                  <a:lnTo>
                    <a:pt x="1137" y="2318"/>
                  </a:lnTo>
                  <a:lnTo>
                    <a:pt x="1101" y="2458"/>
                  </a:lnTo>
                  <a:lnTo>
                    <a:pt x="1058" y="2589"/>
                  </a:lnTo>
                  <a:lnTo>
                    <a:pt x="1041" y="2783"/>
                  </a:lnTo>
                  <a:lnTo>
                    <a:pt x="946" y="2853"/>
                  </a:lnTo>
                  <a:lnTo>
                    <a:pt x="754" y="2755"/>
                  </a:lnTo>
                  <a:lnTo>
                    <a:pt x="666" y="2930"/>
                  </a:lnTo>
                  <a:lnTo>
                    <a:pt x="702" y="3054"/>
                  </a:lnTo>
                  <a:lnTo>
                    <a:pt x="963" y="3070"/>
                  </a:lnTo>
                  <a:lnTo>
                    <a:pt x="1061" y="3219"/>
                  </a:lnTo>
                  <a:lnTo>
                    <a:pt x="929" y="3246"/>
                  </a:lnTo>
                  <a:lnTo>
                    <a:pt x="920" y="3428"/>
                  </a:lnTo>
                  <a:lnTo>
                    <a:pt x="860" y="3499"/>
                  </a:lnTo>
                  <a:lnTo>
                    <a:pt x="905" y="3648"/>
                  </a:lnTo>
                  <a:lnTo>
                    <a:pt x="817" y="3735"/>
                  </a:lnTo>
                  <a:lnTo>
                    <a:pt x="582" y="3708"/>
                  </a:lnTo>
                  <a:lnTo>
                    <a:pt x="336" y="3753"/>
                  </a:lnTo>
                  <a:lnTo>
                    <a:pt x="108" y="4050"/>
                  </a:lnTo>
                  <a:lnTo>
                    <a:pt x="160" y="4322"/>
                  </a:lnTo>
                  <a:lnTo>
                    <a:pt x="87" y="4591"/>
                  </a:lnTo>
                  <a:lnTo>
                    <a:pt x="97" y="4602"/>
                  </a:lnTo>
                  <a:lnTo>
                    <a:pt x="1" y="4942"/>
                  </a:lnTo>
                  <a:lnTo>
                    <a:pt x="114" y="5222"/>
                  </a:lnTo>
                  <a:lnTo>
                    <a:pt x="104" y="5337"/>
                  </a:lnTo>
                  <a:lnTo>
                    <a:pt x="226" y="5495"/>
                  </a:lnTo>
                  <a:lnTo>
                    <a:pt x="143" y="5703"/>
                  </a:lnTo>
                  <a:lnTo>
                    <a:pt x="201" y="5731"/>
                  </a:lnTo>
                  <a:lnTo>
                    <a:pt x="368" y="5968"/>
                  </a:lnTo>
                  <a:lnTo>
                    <a:pt x="395" y="6126"/>
                  </a:lnTo>
                  <a:lnTo>
                    <a:pt x="526" y="6267"/>
                  </a:lnTo>
                  <a:lnTo>
                    <a:pt x="508" y="6536"/>
                  </a:lnTo>
                  <a:lnTo>
                    <a:pt x="506" y="6539"/>
                  </a:lnTo>
                  <a:lnTo>
                    <a:pt x="666" y="6661"/>
                  </a:lnTo>
                  <a:lnTo>
                    <a:pt x="684" y="6776"/>
                  </a:lnTo>
                  <a:lnTo>
                    <a:pt x="833" y="6907"/>
                  </a:lnTo>
                  <a:lnTo>
                    <a:pt x="963" y="6855"/>
                  </a:lnTo>
                  <a:lnTo>
                    <a:pt x="1140" y="6845"/>
                  </a:lnTo>
                  <a:lnTo>
                    <a:pt x="1236" y="6891"/>
                  </a:lnTo>
                  <a:lnTo>
                    <a:pt x="1385" y="6836"/>
                  </a:lnTo>
                  <a:lnTo>
                    <a:pt x="1603" y="6934"/>
                  </a:lnTo>
                  <a:lnTo>
                    <a:pt x="1771" y="6942"/>
                  </a:lnTo>
                  <a:lnTo>
                    <a:pt x="1936" y="7057"/>
                  </a:lnTo>
                  <a:lnTo>
                    <a:pt x="1735" y="7293"/>
                  </a:lnTo>
                  <a:lnTo>
                    <a:pt x="1646" y="7519"/>
                  </a:lnTo>
                  <a:lnTo>
                    <a:pt x="1654" y="7669"/>
                  </a:lnTo>
                  <a:lnTo>
                    <a:pt x="1523" y="7756"/>
                  </a:lnTo>
                  <a:lnTo>
                    <a:pt x="1444" y="8125"/>
                  </a:lnTo>
                  <a:lnTo>
                    <a:pt x="1453" y="8168"/>
                  </a:lnTo>
                  <a:lnTo>
                    <a:pt x="1453" y="8334"/>
                  </a:lnTo>
                  <a:lnTo>
                    <a:pt x="1602" y="8422"/>
                  </a:lnTo>
                  <a:lnTo>
                    <a:pt x="1689" y="8596"/>
                  </a:lnTo>
                  <a:lnTo>
                    <a:pt x="1821" y="8649"/>
                  </a:lnTo>
                  <a:lnTo>
                    <a:pt x="1997" y="8551"/>
                  </a:lnTo>
                  <a:lnTo>
                    <a:pt x="2216" y="8621"/>
                  </a:lnTo>
                  <a:lnTo>
                    <a:pt x="2268" y="8517"/>
                  </a:lnTo>
                  <a:lnTo>
                    <a:pt x="2249" y="8412"/>
                  </a:lnTo>
                  <a:lnTo>
                    <a:pt x="2426" y="8366"/>
                  </a:lnTo>
                  <a:lnTo>
                    <a:pt x="2477" y="8515"/>
                  </a:lnTo>
                  <a:lnTo>
                    <a:pt x="2599" y="8550"/>
                  </a:lnTo>
                  <a:lnTo>
                    <a:pt x="2687" y="8462"/>
                  </a:lnTo>
                  <a:lnTo>
                    <a:pt x="2826" y="8471"/>
                  </a:lnTo>
                  <a:lnTo>
                    <a:pt x="2905" y="8541"/>
                  </a:lnTo>
                  <a:lnTo>
                    <a:pt x="3175" y="8627"/>
                  </a:lnTo>
                  <a:lnTo>
                    <a:pt x="3254" y="8680"/>
                  </a:lnTo>
                  <a:lnTo>
                    <a:pt x="3457" y="8610"/>
                  </a:lnTo>
                  <a:lnTo>
                    <a:pt x="3553" y="8759"/>
                  </a:lnTo>
                  <a:lnTo>
                    <a:pt x="3790" y="8802"/>
                  </a:lnTo>
                  <a:lnTo>
                    <a:pt x="3860" y="8732"/>
                  </a:lnTo>
                  <a:lnTo>
                    <a:pt x="3842" y="8600"/>
                  </a:lnTo>
                  <a:lnTo>
                    <a:pt x="4061" y="8548"/>
                  </a:lnTo>
                  <a:lnTo>
                    <a:pt x="4314" y="8617"/>
                  </a:lnTo>
                  <a:lnTo>
                    <a:pt x="4420" y="8687"/>
                  </a:lnTo>
                  <a:lnTo>
                    <a:pt x="4544" y="8643"/>
                  </a:lnTo>
                  <a:cubicBezTo>
                    <a:pt x="4544" y="8643"/>
                    <a:pt x="4665" y="8679"/>
                    <a:pt x="4691" y="8679"/>
                  </a:cubicBezTo>
                  <a:cubicBezTo>
                    <a:pt x="4717" y="8679"/>
                    <a:pt x="4885" y="8670"/>
                    <a:pt x="4885" y="8670"/>
                  </a:cubicBezTo>
                  <a:lnTo>
                    <a:pt x="5138" y="8478"/>
                  </a:lnTo>
                  <a:lnTo>
                    <a:pt x="5280" y="8451"/>
                  </a:lnTo>
                  <a:lnTo>
                    <a:pt x="5481" y="8512"/>
                  </a:lnTo>
                  <a:lnTo>
                    <a:pt x="5681" y="8442"/>
                  </a:lnTo>
                  <a:lnTo>
                    <a:pt x="5882" y="8591"/>
                  </a:lnTo>
                  <a:lnTo>
                    <a:pt x="5978" y="8494"/>
                  </a:lnTo>
                  <a:lnTo>
                    <a:pt x="5943" y="8319"/>
                  </a:lnTo>
                  <a:lnTo>
                    <a:pt x="5742" y="8194"/>
                  </a:lnTo>
                  <a:lnTo>
                    <a:pt x="5733" y="8125"/>
                  </a:lnTo>
                  <a:lnTo>
                    <a:pt x="5951" y="7835"/>
                  </a:lnTo>
                  <a:lnTo>
                    <a:pt x="6178" y="7730"/>
                  </a:lnTo>
                  <a:lnTo>
                    <a:pt x="6301" y="7555"/>
                  </a:lnTo>
                  <a:lnTo>
                    <a:pt x="6408" y="7538"/>
                  </a:lnTo>
                  <a:lnTo>
                    <a:pt x="6432" y="7222"/>
                  </a:lnTo>
                  <a:lnTo>
                    <a:pt x="6049" y="6749"/>
                  </a:lnTo>
                  <a:lnTo>
                    <a:pt x="5466" y="6410"/>
                  </a:lnTo>
                  <a:lnTo>
                    <a:pt x="5384" y="6224"/>
                  </a:lnTo>
                  <a:lnTo>
                    <a:pt x="5384" y="6013"/>
                  </a:lnTo>
                  <a:lnTo>
                    <a:pt x="5152" y="5697"/>
                  </a:lnTo>
                  <a:lnTo>
                    <a:pt x="4975" y="5558"/>
                  </a:lnTo>
                  <a:lnTo>
                    <a:pt x="4975" y="5487"/>
                  </a:lnTo>
                  <a:lnTo>
                    <a:pt x="5059" y="5417"/>
                  </a:lnTo>
                  <a:lnTo>
                    <a:pt x="5281" y="5536"/>
                  </a:lnTo>
                  <a:lnTo>
                    <a:pt x="5595" y="5278"/>
                  </a:lnTo>
                  <a:lnTo>
                    <a:pt x="5735" y="5278"/>
                  </a:lnTo>
                  <a:lnTo>
                    <a:pt x="5898" y="5104"/>
                  </a:lnTo>
                  <a:lnTo>
                    <a:pt x="6085" y="5104"/>
                  </a:lnTo>
                  <a:lnTo>
                    <a:pt x="6201" y="4905"/>
                  </a:lnTo>
                  <a:lnTo>
                    <a:pt x="6459" y="4892"/>
                  </a:lnTo>
                  <a:lnTo>
                    <a:pt x="6623" y="4951"/>
                  </a:lnTo>
                  <a:lnTo>
                    <a:pt x="6739" y="4892"/>
                  </a:lnTo>
                  <a:lnTo>
                    <a:pt x="6775" y="4695"/>
                  </a:lnTo>
                  <a:lnTo>
                    <a:pt x="7045" y="4763"/>
                  </a:lnTo>
                  <a:lnTo>
                    <a:pt x="7161" y="4705"/>
                  </a:lnTo>
                  <a:lnTo>
                    <a:pt x="7289" y="4741"/>
                  </a:lnTo>
                  <a:lnTo>
                    <a:pt x="7370" y="4625"/>
                  </a:lnTo>
                  <a:lnTo>
                    <a:pt x="7342" y="4152"/>
                  </a:lnTo>
                  <a:lnTo>
                    <a:pt x="7119" y="3952"/>
                  </a:lnTo>
                  <a:lnTo>
                    <a:pt x="6944" y="3613"/>
                  </a:lnTo>
                  <a:lnTo>
                    <a:pt x="7026" y="3414"/>
                  </a:lnTo>
                  <a:lnTo>
                    <a:pt x="6967" y="3273"/>
                  </a:lnTo>
                  <a:lnTo>
                    <a:pt x="6944" y="3111"/>
                  </a:lnTo>
                  <a:lnTo>
                    <a:pt x="6827" y="2938"/>
                  </a:lnTo>
                  <a:lnTo>
                    <a:pt x="6862" y="2774"/>
                  </a:lnTo>
                  <a:lnTo>
                    <a:pt x="6583" y="2483"/>
                  </a:lnTo>
                  <a:lnTo>
                    <a:pt x="6595" y="2365"/>
                  </a:lnTo>
                  <a:lnTo>
                    <a:pt x="6852" y="2224"/>
                  </a:lnTo>
                  <a:lnTo>
                    <a:pt x="6875" y="1922"/>
                  </a:lnTo>
                  <a:lnTo>
                    <a:pt x="6772" y="1583"/>
                  </a:lnTo>
                  <a:lnTo>
                    <a:pt x="6788" y="1391"/>
                  </a:lnTo>
                  <a:lnTo>
                    <a:pt x="6788" y="1391"/>
                  </a:lnTo>
                  <a:cubicBezTo>
                    <a:pt x="6739" y="1421"/>
                    <a:pt x="6659" y="1442"/>
                    <a:pt x="6593" y="1442"/>
                  </a:cubicBezTo>
                  <a:cubicBezTo>
                    <a:pt x="6554" y="1442"/>
                    <a:pt x="6520" y="1435"/>
                    <a:pt x="6501" y="1418"/>
                  </a:cubicBezTo>
                  <a:cubicBezTo>
                    <a:pt x="6317" y="1262"/>
                    <a:pt x="6149" y="1082"/>
                    <a:pt x="6007" y="887"/>
                  </a:cubicBezTo>
                  <a:cubicBezTo>
                    <a:pt x="5957" y="817"/>
                    <a:pt x="6001" y="680"/>
                    <a:pt x="5990" y="574"/>
                  </a:cubicBezTo>
                  <a:cubicBezTo>
                    <a:pt x="5981" y="504"/>
                    <a:pt x="5891" y="447"/>
                    <a:pt x="5813" y="447"/>
                  </a:cubicBezTo>
                  <a:cubicBezTo>
                    <a:pt x="5786" y="447"/>
                    <a:pt x="5760" y="454"/>
                    <a:pt x="5740" y="469"/>
                  </a:cubicBezTo>
                  <a:cubicBezTo>
                    <a:pt x="5575" y="599"/>
                    <a:pt x="5426" y="725"/>
                    <a:pt x="5188" y="744"/>
                  </a:cubicBezTo>
                  <a:cubicBezTo>
                    <a:pt x="4864" y="771"/>
                    <a:pt x="4602" y="986"/>
                    <a:pt x="4328" y="1145"/>
                  </a:cubicBezTo>
                  <a:cubicBezTo>
                    <a:pt x="4316" y="1152"/>
                    <a:pt x="4299" y="1155"/>
                    <a:pt x="4280" y="1155"/>
                  </a:cubicBezTo>
                  <a:cubicBezTo>
                    <a:pt x="4233" y="1155"/>
                    <a:pt x="4173" y="1136"/>
                    <a:pt x="4146" y="1108"/>
                  </a:cubicBezTo>
                  <a:cubicBezTo>
                    <a:pt x="4026" y="980"/>
                    <a:pt x="3927" y="837"/>
                    <a:pt x="3737" y="794"/>
                  </a:cubicBezTo>
                  <a:cubicBezTo>
                    <a:pt x="3568" y="756"/>
                    <a:pt x="3368" y="735"/>
                    <a:pt x="3252" y="630"/>
                  </a:cubicBezTo>
                  <a:cubicBezTo>
                    <a:pt x="3132" y="523"/>
                    <a:pt x="3087" y="323"/>
                    <a:pt x="3028" y="158"/>
                  </a:cubicBezTo>
                  <a:cubicBezTo>
                    <a:pt x="3022" y="147"/>
                    <a:pt x="3027" y="128"/>
                    <a:pt x="3030" y="112"/>
                  </a:cubicBezTo>
                  <a:lnTo>
                    <a:pt x="3030" y="112"/>
                  </a:lnTo>
                  <a:lnTo>
                    <a:pt x="2730" y="161"/>
                  </a:lnTo>
                  <a:lnTo>
                    <a:pt x="2355" y="6"/>
                  </a:lnTo>
                  <a:lnTo>
                    <a:pt x="2192" y="15"/>
                  </a:lnTo>
                  <a:lnTo>
                    <a:pt x="2025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847;p66">
              <a:extLst>
                <a:ext uri="{FF2B5EF4-FFF2-40B4-BE49-F238E27FC236}">
                  <a16:creationId xmlns:a16="http://schemas.microsoft.com/office/drawing/2014/main" id="{45AB087E-8273-47F7-A06C-699145E34B16}"/>
                </a:ext>
              </a:extLst>
            </p:cNvPr>
            <p:cNvSpPr/>
            <p:nvPr/>
          </p:nvSpPr>
          <p:spPr>
            <a:xfrm>
              <a:off x="2874291" y="2958194"/>
              <a:ext cx="247" cy="247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5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66">
              <a:extLst>
                <a:ext uri="{FF2B5EF4-FFF2-40B4-BE49-F238E27FC236}">
                  <a16:creationId xmlns:a16="http://schemas.microsoft.com/office/drawing/2014/main" id="{662C54B6-99D1-4FED-9B04-27F9C6AE7586}"/>
                </a:ext>
              </a:extLst>
            </p:cNvPr>
            <p:cNvSpPr/>
            <p:nvPr/>
          </p:nvSpPr>
          <p:spPr>
            <a:xfrm>
              <a:off x="2811727" y="3110156"/>
              <a:ext cx="1634" cy="1803"/>
            </a:xfrm>
            <a:custGeom>
              <a:avLst/>
              <a:gdLst/>
              <a:ahLst/>
              <a:cxnLst/>
              <a:rect l="l" t="t" r="r" b="b"/>
              <a:pathLst>
                <a:path w="106" h="117" extrusionOk="0">
                  <a:moveTo>
                    <a:pt x="105" y="0"/>
                  </a:moveTo>
                  <a:cubicBezTo>
                    <a:pt x="71" y="40"/>
                    <a:pt x="35" y="76"/>
                    <a:pt x="0" y="116"/>
                  </a:cubicBezTo>
                  <a:cubicBezTo>
                    <a:pt x="35" y="78"/>
                    <a:pt x="71" y="4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49;p66">
              <a:extLst>
                <a:ext uri="{FF2B5EF4-FFF2-40B4-BE49-F238E27FC236}">
                  <a16:creationId xmlns:a16="http://schemas.microsoft.com/office/drawing/2014/main" id="{F4EAEAB3-C608-4754-94B5-B807D3E57613}"/>
                </a:ext>
              </a:extLst>
            </p:cNvPr>
            <p:cNvSpPr/>
            <p:nvPr/>
          </p:nvSpPr>
          <p:spPr>
            <a:xfrm>
              <a:off x="2744076" y="2932407"/>
              <a:ext cx="152260" cy="150010"/>
            </a:xfrm>
            <a:custGeom>
              <a:avLst/>
              <a:gdLst/>
              <a:ahLst/>
              <a:cxnLst/>
              <a:rect l="l" t="t" r="r" b="b"/>
              <a:pathLst>
                <a:path w="9879" h="9733" extrusionOk="0">
                  <a:moveTo>
                    <a:pt x="5731" y="1"/>
                  </a:moveTo>
                  <a:cubicBezTo>
                    <a:pt x="5726" y="5"/>
                    <a:pt x="5721" y="8"/>
                    <a:pt x="5717" y="12"/>
                  </a:cubicBezTo>
                  <a:lnTo>
                    <a:pt x="5717" y="12"/>
                  </a:lnTo>
                  <a:cubicBezTo>
                    <a:pt x="5722" y="9"/>
                    <a:pt x="5726" y="5"/>
                    <a:pt x="5731" y="1"/>
                  </a:cubicBezTo>
                  <a:close/>
                  <a:moveTo>
                    <a:pt x="5717" y="12"/>
                  </a:moveTo>
                  <a:cubicBezTo>
                    <a:pt x="5693" y="29"/>
                    <a:pt x="5665" y="43"/>
                    <a:pt x="5639" y="58"/>
                  </a:cubicBezTo>
                  <a:lnTo>
                    <a:pt x="5644" y="63"/>
                  </a:lnTo>
                  <a:lnTo>
                    <a:pt x="5644" y="63"/>
                  </a:lnTo>
                  <a:cubicBezTo>
                    <a:pt x="5669" y="47"/>
                    <a:pt x="5693" y="30"/>
                    <a:pt x="5717" y="12"/>
                  </a:cubicBezTo>
                  <a:close/>
                  <a:moveTo>
                    <a:pt x="5644" y="63"/>
                  </a:moveTo>
                  <a:cubicBezTo>
                    <a:pt x="5499" y="157"/>
                    <a:pt x="5333" y="225"/>
                    <a:pt x="5187" y="322"/>
                  </a:cubicBezTo>
                  <a:cubicBezTo>
                    <a:pt x="5106" y="380"/>
                    <a:pt x="5029" y="469"/>
                    <a:pt x="4991" y="562"/>
                  </a:cubicBezTo>
                  <a:cubicBezTo>
                    <a:pt x="4935" y="691"/>
                    <a:pt x="4920" y="836"/>
                    <a:pt x="4879" y="971"/>
                  </a:cubicBezTo>
                  <a:cubicBezTo>
                    <a:pt x="4813" y="1190"/>
                    <a:pt x="4664" y="1331"/>
                    <a:pt x="4448" y="1403"/>
                  </a:cubicBezTo>
                  <a:cubicBezTo>
                    <a:pt x="4348" y="1436"/>
                    <a:pt x="4243" y="1457"/>
                    <a:pt x="4143" y="1492"/>
                  </a:cubicBezTo>
                  <a:cubicBezTo>
                    <a:pt x="3970" y="1551"/>
                    <a:pt x="3836" y="1650"/>
                    <a:pt x="3748" y="1822"/>
                  </a:cubicBezTo>
                  <a:cubicBezTo>
                    <a:pt x="3657" y="1996"/>
                    <a:pt x="3511" y="2041"/>
                    <a:pt x="3346" y="2041"/>
                  </a:cubicBezTo>
                  <a:cubicBezTo>
                    <a:pt x="3297" y="2041"/>
                    <a:pt x="3247" y="2037"/>
                    <a:pt x="3196" y="2031"/>
                  </a:cubicBezTo>
                  <a:cubicBezTo>
                    <a:pt x="3012" y="2010"/>
                    <a:pt x="2867" y="1924"/>
                    <a:pt x="2724" y="1812"/>
                  </a:cubicBezTo>
                  <a:cubicBezTo>
                    <a:pt x="2650" y="1757"/>
                    <a:pt x="2530" y="1751"/>
                    <a:pt x="2429" y="1746"/>
                  </a:cubicBezTo>
                  <a:cubicBezTo>
                    <a:pt x="2427" y="1746"/>
                    <a:pt x="2424" y="1745"/>
                    <a:pt x="2422" y="1745"/>
                  </a:cubicBezTo>
                  <a:cubicBezTo>
                    <a:pt x="2324" y="1745"/>
                    <a:pt x="2200" y="1874"/>
                    <a:pt x="2220" y="1948"/>
                  </a:cubicBezTo>
                  <a:cubicBezTo>
                    <a:pt x="2266" y="2153"/>
                    <a:pt x="2325" y="2356"/>
                    <a:pt x="2366" y="2562"/>
                  </a:cubicBezTo>
                  <a:cubicBezTo>
                    <a:pt x="2396" y="2709"/>
                    <a:pt x="2284" y="2823"/>
                    <a:pt x="2121" y="2835"/>
                  </a:cubicBezTo>
                  <a:cubicBezTo>
                    <a:pt x="2060" y="2839"/>
                    <a:pt x="1999" y="2841"/>
                    <a:pt x="1939" y="2841"/>
                  </a:cubicBezTo>
                  <a:cubicBezTo>
                    <a:pt x="1755" y="2841"/>
                    <a:pt x="1575" y="2817"/>
                    <a:pt x="1395" y="2730"/>
                  </a:cubicBezTo>
                  <a:cubicBezTo>
                    <a:pt x="1311" y="2692"/>
                    <a:pt x="1208" y="2671"/>
                    <a:pt x="1109" y="2671"/>
                  </a:cubicBezTo>
                  <a:cubicBezTo>
                    <a:pt x="1067" y="2671"/>
                    <a:pt x="1025" y="2675"/>
                    <a:pt x="986" y="2683"/>
                  </a:cubicBezTo>
                  <a:cubicBezTo>
                    <a:pt x="709" y="2740"/>
                    <a:pt x="442" y="2835"/>
                    <a:pt x="171" y="2921"/>
                  </a:cubicBezTo>
                  <a:cubicBezTo>
                    <a:pt x="83" y="2945"/>
                    <a:pt x="0" y="3082"/>
                    <a:pt x="17" y="3172"/>
                  </a:cubicBezTo>
                  <a:cubicBezTo>
                    <a:pt x="76" y="3524"/>
                    <a:pt x="103" y="3878"/>
                    <a:pt x="606" y="3902"/>
                  </a:cubicBezTo>
                  <a:cubicBezTo>
                    <a:pt x="808" y="3911"/>
                    <a:pt x="996" y="4075"/>
                    <a:pt x="1201" y="4122"/>
                  </a:cubicBezTo>
                  <a:cubicBezTo>
                    <a:pt x="1548" y="4204"/>
                    <a:pt x="1779" y="4416"/>
                    <a:pt x="1884" y="4730"/>
                  </a:cubicBezTo>
                  <a:cubicBezTo>
                    <a:pt x="1992" y="5055"/>
                    <a:pt x="2178" y="5297"/>
                    <a:pt x="2461" y="5462"/>
                  </a:cubicBezTo>
                  <a:cubicBezTo>
                    <a:pt x="2676" y="5588"/>
                    <a:pt x="2739" y="5776"/>
                    <a:pt x="2729" y="5999"/>
                  </a:cubicBezTo>
                  <a:cubicBezTo>
                    <a:pt x="2702" y="6561"/>
                    <a:pt x="2676" y="7127"/>
                    <a:pt x="2626" y="7688"/>
                  </a:cubicBezTo>
                  <a:cubicBezTo>
                    <a:pt x="2609" y="7899"/>
                    <a:pt x="2533" y="8102"/>
                    <a:pt x="2468" y="8305"/>
                  </a:cubicBezTo>
                  <a:cubicBezTo>
                    <a:pt x="2442" y="8394"/>
                    <a:pt x="2363" y="8481"/>
                    <a:pt x="2270" y="8542"/>
                  </a:cubicBezTo>
                  <a:lnTo>
                    <a:pt x="2447" y="8662"/>
                  </a:lnTo>
                  <a:lnTo>
                    <a:pt x="2553" y="8745"/>
                  </a:lnTo>
                  <a:lnTo>
                    <a:pt x="2600" y="8884"/>
                  </a:lnTo>
                  <a:lnTo>
                    <a:pt x="2587" y="9048"/>
                  </a:lnTo>
                  <a:lnTo>
                    <a:pt x="2926" y="9048"/>
                  </a:lnTo>
                  <a:lnTo>
                    <a:pt x="3219" y="9166"/>
                  </a:lnTo>
                  <a:lnTo>
                    <a:pt x="3358" y="9352"/>
                  </a:lnTo>
                  <a:lnTo>
                    <a:pt x="3544" y="9270"/>
                  </a:lnTo>
                  <a:lnTo>
                    <a:pt x="3731" y="9457"/>
                  </a:lnTo>
                  <a:lnTo>
                    <a:pt x="3952" y="9444"/>
                  </a:lnTo>
                  <a:lnTo>
                    <a:pt x="4068" y="9493"/>
                  </a:lnTo>
                  <a:lnTo>
                    <a:pt x="4233" y="9352"/>
                  </a:lnTo>
                  <a:lnTo>
                    <a:pt x="4654" y="9329"/>
                  </a:lnTo>
                  <a:lnTo>
                    <a:pt x="4806" y="9434"/>
                  </a:lnTo>
                  <a:lnTo>
                    <a:pt x="5051" y="9387"/>
                  </a:lnTo>
                  <a:lnTo>
                    <a:pt x="5296" y="9539"/>
                  </a:lnTo>
                  <a:lnTo>
                    <a:pt x="5694" y="9503"/>
                  </a:lnTo>
                  <a:lnTo>
                    <a:pt x="6133" y="9733"/>
                  </a:lnTo>
                  <a:cubicBezTo>
                    <a:pt x="6146" y="9609"/>
                    <a:pt x="6162" y="9487"/>
                    <a:pt x="6176" y="9365"/>
                  </a:cubicBezTo>
                  <a:cubicBezTo>
                    <a:pt x="6189" y="9262"/>
                    <a:pt x="6213" y="9156"/>
                    <a:pt x="6242" y="9055"/>
                  </a:cubicBezTo>
                  <a:cubicBezTo>
                    <a:pt x="6311" y="8822"/>
                    <a:pt x="6585" y="8611"/>
                    <a:pt x="6819" y="8611"/>
                  </a:cubicBezTo>
                  <a:cubicBezTo>
                    <a:pt x="6843" y="8611"/>
                    <a:pt x="6866" y="8613"/>
                    <a:pt x="6889" y="8618"/>
                  </a:cubicBezTo>
                  <a:cubicBezTo>
                    <a:pt x="7368" y="8717"/>
                    <a:pt x="7876" y="8698"/>
                    <a:pt x="8305" y="9011"/>
                  </a:cubicBezTo>
                  <a:cubicBezTo>
                    <a:pt x="8375" y="9062"/>
                    <a:pt x="8454" y="9085"/>
                    <a:pt x="8534" y="9085"/>
                  </a:cubicBezTo>
                  <a:cubicBezTo>
                    <a:pt x="8663" y="9085"/>
                    <a:pt x="8793" y="9023"/>
                    <a:pt x="8882" y="8912"/>
                  </a:cubicBezTo>
                  <a:cubicBezTo>
                    <a:pt x="9089" y="8653"/>
                    <a:pt x="9324" y="8448"/>
                    <a:pt x="9607" y="8303"/>
                  </a:cubicBezTo>
                  <a:cubicBezTo>
                    <a:pt x="9565" y="8173"/>
                    <a:pt x="9515" y="7979"/>
                    <a:pt x="9515" y="7979"/>
                  </a:cubicBezTo>
                  <a:lnTo>
                    <a:pt x="9630" y="7726"/>
                  </a:lnTo>
                  <a:lnTo>
                    <a:pt x="9356" y="7709"/>
                  </a:lnTo>
                  <a:lnTo>
                    <a:pt x="9086" y="7536"/>
                  </a:lnTo>
                  <a:lnTo>
                    <a:pt x="9016" y="7071"/>
                  </a:lnTo>
                  <a:lnTo>
                    <a:pt x="8823" y="6844"/>
                  </a:lnTo>
                  <a:lnTo>
                    <a:pt x="8957" y="6711"/>
                  </a:lnTo>
                  <a:lnTo>
                    <a:pt x="9148" y="6676"/>
                  </a:lnTo>
                  <a:lnTo>
                    <a:pt x="9218" y="6363"/>
                  </a:lnTo>
                  <a:lnTo>
                    <a:pt x="9052" y="6241"/>
                  </a:lnTo>
                  <a:lnTo>
                    <a:pt x="9024" y="6049"/>
                  </a:lnTo>
                  <a:lnTo>
                    <a:pt x="9085" y="5934"/>
                  </a:lnTo>
                  <a:lnTo>
                    <a:pt x="9076" y="5794"/>
                  </a:lnTo>
                  <a:lnTo>
                    <a:pt x="8988" y="5698"/>
                  </a:lnTo>
                  <a:lnTo>
                    <a:pt x="8875" y="5426"/>
                  </a:lnTo>
                  <a:lnTo>
                    <a:pt x="8823" y="5312"/>
                  </a:lnTo>
                  <a:lnTo>
                    <a:pt x="8595" y="5303"/>
                  </a:lnTo>
                  <a:lnTo>
                    <a:pt x="8456" y="5425"/>
                  </a:lnTo>
                  <a:lnTo>
                    <a:pt x="8516" y="5626"/>
                  </a:lnTo>
                  <a:lnTo>
                    <a:pt x="8307" y="5722"/>
                  </a:lnTo>
                  <a:lnTo>
                    <a:pt x="8105" y="5670"/>
                  </a:lnTo>
                  <a:lnTo>
                    <a:pt x="8105" y="5574"/>
                  </a:lnTo>
                  <a:lnTo>
                    <a:pt x="8209" y="5521"/>
                  </a:lnTo>
                  <a:lnTo>
                    <a:pt x="8307" y="5521"/>
                  </a:lnTo>
                  <a:lnTo>
                    <a:pt x="8334" y="5119"/>
                  </a:lnTo>
                  <a:lnTo>
                    <a:pt x="8580" y="4709"/>
                  </a:lnTo>
                  <a:lnTo>
                    <a:pt x="8701" y="4684"/>
                  </a:lnTo>
                  <a:lnTo>
                    <a:pt x="8887" y="4456"/>
                  </a:lnTo>
                  <a:lnTo>
                    <a:pt x="9042" y="4377"/>
                  </a:lnTo>
                  <a:lnTo>
                    <a:pt x="8999" y="4228"/>
                  </a:lnTo>
                  <a:lnTo>
                    <a:pt x="8832" y="4132"/>
                  </a:lnTo>
                  <a:lnTo>
                    <a:pt x="8938" y="3991"/>
                  </a:lnTo>
                  <a:lnTo>
                    <a:pt x="9132" y="3964"/>
                  </a:lnTo>
                  <a:lnTo>
                    <a:pt x="9184" y="4077"/>
                  </a:lnTo>
                  <a:lnTo>
                    <a:pt x="9360" y="4086"/>
                  </a:lnTo>
                  <a:lnTo>
                    <a:pt x="9630" y="4014"/>
                  </a:lnTo>
                  <a:lnTo>
                    <a:pt x="9544" y="3842"/>
                  </a:lnTo>
                  <a:lnTo>
                    <a:pt x="9396" y="3755"/>
                  </a:lnTo>
                  <a:lnTo>
                    <a:pt x="9396" y="3588"/>
                  </a:lnTo>
                  <a:lnTo>
                    <a:pt x="9386" y="3545"/>
                  </a:lnTo>
                  <a:lnTo>
                    <a:pt x="9465" y="3178"/>
                  </a:lnTo>
                  <a:lnTo>
                    <a:pt x="9597" y="3089"/>
                  </a:lnTo>
                  <a:lnTo>
                    <a:pt x="9590" y="2941"/>
                  </a:lnTo>
                  <a:lnTo>
                    <a:pt x="9677" y="2713"/>
                  </a:lnTo>
                  <a:lnTo>
                    <a:pt x="9878" y="2478"/>
                  </a:lnTo>
                  <a:lnTo>
                    <a:pt x="9713" y="2363"/>
                  </a:lnTo>
                  <a:lnTo>
                    <a:pt x="9547" y="2354"/>
                  </a:lnTo>
                  <a:lnTo>
                    <a:pt x="9327" y="2257"/>
                  </a:lnTo>
                  <a:lnTo>
                    <a:pt x="9178" y="2311"/>
                  </a:lnTo>
                  <a:lnTo>
                    <a:pt x="9082" y="2267"/>
                  </a:lnTo>
                  <a:lnTo>
                    <a:pt x="8905" y="2275"/>
                  </a:lnTo>
                  <a:lnTo>
                    <a:pt x="8775" y="2327"/>
                  </a:lnTo>
                  <a:lnTo>
                    <a:pt x="8625" y="2196"/>
                  </a:lnTo>
                  <a:lnTo>
                    <a:pt x="8608" y="2081"/>
                  </a:lnTo>
                  <a:lnTo>
                    <a:pt x="8449" y="1960"/>
                  </a:lnTo>
                  <a:lnTo>
                    <a:pt x="8450" y="1958"/>
                  </a:lnTo>
                  <a:lnTo>
                    <a:pt x="8327" y="2003"/>
                  </a:lnTo>
                  <a:lnTo>
                    <a:pt x="8099" y="1941"/>
                  </a:lnTo>
                  <a:lnTo>
                    <a:pt x="7984" y="1783"/>
                  </a:lnTo>
                  <a:lnTo>
                    <a:pt x="7886" y="1783"/>
                  </a:lnTo>
                  <a:lnTo>
                    <a:pt x="7782" y="1817"/>
                  </a:lnTo>
                  <a:lnTo>
                    <a:pt x="7632" y="1714"/>
                  </a:lnTo>
                  <a:lnTo>
                    <a:pt x="7466" y="1695"/>
                  </a:lnTo>
                  <a:lnTo>
                    <a:pt x="7238" y="1452"/>
                  </a:lnTo>
                  <a:lnTo>
                    <a:pt x="7142" y="1443"/>
                  </a:lnTo>
                  <a:lnTo>
                    <a:pt x="7053" y="1345"/>
                  </a:lnTo>
                  <a:lnTo>
                    <a:pt x="6974" y="1345"/>
                  </a:lnTo>
                  <a:lnTo>
                    <a:pt x="6886" y="1381"/>
                  </a:lnTo>
                  <a:lnTo>
                    <a:pt x="6641" y="1312"/>
                  </a:lnTo>
                  <a:lnTo>
                    <a:pt x="6658" y="1084"/>
                  </a:lnTo>
                  <a:lnTo>
                    <a:pt x="6449" y="935"/>
                  </a:lnTo>
                  <a:lnTo>
                    <a:pt x="6327" y="954"/>
                  </a:lnTo>
                  <a:lnTo>
                    <a:pt x="6083" y="743"/>
                  </a:lnTo>
                  <a:lnTo>
                    <a:pt x="6031" y="576"/>
                  </a:lnTo>
                  <a:lnTo>
                    <a:pt x="5822" y="497"/>
                  </a:lnTo>
                  <a:lnTo>
                    <a:pt x="5794" y="190"/>
                  </a:lnTo>
                  <a:lnTo>
                    <a:pt x="5644" y="63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50;p66">
              <a:extLst>
                <a:ext uri="{FF2B5EF4-FFF2-40B4-BE49-F238E27FC236}">
                  <a16:creationId xmlns:a16="http://schemas.microsoft.com/office/drawing/2014/main" id="{FBFBD27D-D092-419C-BBC9-B3BD9A5D2165}"/>
                </a:ext>
              </a:extLst>
            </p:cNvPr>
            <p:cNvSpPr/>
            <p:nvPr/>
          </p:nvSpPr>
          <p:spPr>
            <a:xfrm>
              <a:off x="2868989" y="2990809"/>
              <a:ext cx="61080" cy="33954"/>
            </a:xfrm>
            <a:custGeom>
              <a:avLst/>
              <a:gdLst/>
              <a:ahLst/>
              <a:cxnLst/>
              <a:rect l="l" t="t" r="r" b="b"/>
              <a:pathLst>
                <a:path w="3963" h="2203" extrusionOk="0">
                  <a:moveTo>
                    <a:pt x="3861" y="788"/>
                  </a:moveTo>
                  <a:lnTo>
                    <a:pt x="3763" y="788"/>
                  </a:lnTo>
                  <a:lnTo>
                    <a:pt x="3615" y="927"/>
                  </a:lnTo>
                  <a:lnTo>
                    <a:pt x="3396" y="753"/>
                  </a:lnTo>
                  <a:lnTo>
                    <a:pt x="3177" y="796"/>
                  </a:lnTo>
                  <a:lnTo>
                    <a:pt x="3143" y="587"/>
                  </a:lnTo>
                  <a:lnTo>
                    <a:pt x="3037" y="542"/>
                  </a:lnTo>
                  <a:lnTo>
                    <a:pt x="2995" y="258"/>
                  </a:lnTo>
                  <a:lnTo>
                    <a:pt x="2740" y="175"/>
                  </a:lnTo>
                  <a:lnTo>
                    <a:pt x="2661" y="106"/>
                  </a:lnTo>
                  <a:lnTo>
                    <a:pt x="2522" y="96"/>
                  </a:lnTo>
                  <a:lnTo>
                    <a:pt x="2434" y="184"/>
                  </a:lnTo>
                  <a:lnTo>
                    <a:pt x="2311" y="148"/>
                  </a:lnTo>
                  <a:lnTo>
                    <a:pt x="2259" y="0"/>
                  </a:lnTo>
                  <a:lnTo>
                    <a:pt x="2083" y="45"/>
                  </a:lnTo>
                  <a:lnTo>
                    <a:pt x="2101" y="148"/>
                  </a:lnTo>
                  <a:lnTo>
                    <a:pt x="2048" y="254"/>
                  </a:lnTo>
                  <a:lnTo>
                    <a:pt x="1830" y="184"/>
                  </a:lnTo>
                  <a:lnTo>
                    <a:pt x="1654" y="280"/>
                  </a:lnTo>
                  <a:lnTo>
                    <a:pt x="1523" y="228"/>
                  </a:lnTo>
                  <a:lnTo>
                    <a:pt x="1522" y="225"/>
                  </a:lnTo>
                  <a:lnTo>
                    <a:pt x="1252" y="297"/>
                  </a:lnTo>
                  <a:lnTo>
                    <a:pt x="1077" y="288"/>
                  </a:lnTo>
                  <a:lnTo>
                    <a:pt x="1025" y="175"/>
                  </a:lnTo>
                  <a:lnTo>
                    <a:pt x="833" y="202"/>
                  </a:lnTo>
                  <a:lnTo>
                    <a:pt x="727" y="343"/>
                  </a:lnTo>
                  <a:lnTo>
                    <a:pt x="893" y="438"/>
                  </a:lnTo>
                  <a:lnTo>
                    <a:pt x="936" y="587"/>
                  </a:lnTo>
                  <a:lnTo>
                    <a:pt x="781" y="666"/>
                  </a:lnTo>
                  <a:lnTo>
                    <a:pt x="596" y="893"/>
                  </a:lnTo>
                  <a:lnTo>
                    <a:pt x="474" y="920"/>
                  </a:lnTo>
                  <a:lnTo>
                    <a:pt x="229" y="1330"/>
                  </a:lnTo>
                  <a:lnTo>
                    <a:pt x="201" y="1735"/>
                  </a:lnTo>
                  <a:lnTo>
                    <a:pt x="104" y="1735"/>
                  </a:lnTo>
                  <a:lnTo>
                    <a:pt x="1" y="1787"/>
                  </a:lnTo>
                  <a:lnTo>
                    <a:pt x="1" y="1881"/>
                  </a:lnTo>
                  <a:lnTo>
                    <a:pt x="201" y="1933"/>
                  </a:lnTo>
                  <a:lnTo>
                    <a:pt x="412" y="1838"/>
                  </a:lnTo>
                  <a:lnTo>
                    <a:pt x="351" y="1637"/>
                  </a:lnTo>
                  <a:lnTo>
                    <a:pt x="490" y="1515"/>
                  </a:lnTo>
                  <a:lnTo>
                    <a:pt x="718" y="1523"/>
                  </a:lnTo>
                  <a:lnTo>
                    <a:pt x="770" y="1637"/>
                  </a:lnTo>
                  <a:lnTo>
                    <a:pt x="884" y="1909"/>
                  </a:lnTo>
                  <a:lnTo>
                    <a:pt x="972" y="2005"/>
                  </a:lnTo>
                  <a:lnTo>
                    <a:pt x="979" y="2145"/>
                  </a:lnTo>
                  <a:lnTo>
                    <a:pt x="1202" y="2203"/>
                  </a:lnTo>
                  <a:lnTo>
                    <a:pt x="1529" y="1959"/>
                  </a:lnTo>
                  <a:lnTo>
                    <a:pt x="1764" y="2065"/>
                  </a:lnTo>
                  <a:lnTo>
                    <a:pt x="2077" y="1527"/>
                  </a:lnTo>
                  <a:lnTo>
                    <a:pt x="2276" y="1643"/>
                  </a:lnTo>
                  <a:lnTo>
                    <a:pt x="2276" y="1842"/>
                  </a:lnTo>
                  <a:lnTo>
                    <a:pt x="2543" y="1969"/>
                  </a:lnTo>
                  <a:lnTo>
                    <a:pt x="2639" y="2181"/>
                  </a:lnTo>
                  <a:lnTo>
                    <a:pt x="2813" y="1865"/>
                  </a:lnTo>
                  <a:lnTo>
                    <a:pt x="2813" y="1619"/>
                  </a:lnTo>
                  <a:lnTo>
                    <a:pt x="3209" y="1702"/>
                  </a:lnTo>
                  <a:lnTo>
                    <a:pt x="3328" y="1702"/>
                  </a:lnTo>
                  <a:lnTo>
                    <a:pt x="3479" y="1818"/>
                  </a:lnTo>
                  <a:lnTo>
                    <a:pt x="3525" y="1502"/>
                  </a:lnTo>
                  <a:lnTo>
                    <a:pt x="3862" y="1422"/>
                  </a:lnTo>
                  <a:lnTo>
                    <a:pt x="3795" y="1152"/>
                  </a:lnTo>
                  <a:lnTo>
                    <a:pt x="3962" y="95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66">
              <a:extLst>
                <a:ext uri="{FF2B5EF4-FFF2-40B4-BE49-F238E27FC236}">
                  <a16:creationId xmlns:a16="http://schemas.microsoft.com/office/drawing/2014/main" id="{8A8984CF-3F91-449D-997D-A6C3D8AC7CB9}"/>
                </a:ext>
              </a:extLst>
            </p:cNvPr>
            <p:cNvSpPr/>
            <p:nvPr/>
          </p:nvSpPr>
          <p:spPr>
            <a:xfrm>
              <a:off x="2928193" y="3072748"/>
              <a:ext cx="2836" cy="1618"/>
            </a:xfrm>
            <a:custGeom>
              <a:avLst/>
              <a:gdLst/>
              <a:ahLst/>
              <a:cxnLst/>
              <a:rect l="l" t="t" r="r" b="b"/>
              <a:pathLst>
                <a:path w="184" h="105" extrusionOk="0">
                  <a:moveTo>
                    <a:pt x="183" y="2"/>
                  </a:moveTo>
                  <a:lnTo>
                    <a:pt x="183" y="2"/>
                  </a:lnTo>
                  <a:cubicBezTo>
                    <a:pt x="113" y="3"/>
                    <a:pt x="42" y="0"/>
                    <a:pt x="1" y="81"/>
                  </a:cubicBezTo>
                  <a:cubicBezTo>
                    <a:pt x="24" y="87"/>
                    <a:pt x="53" y="104"/>
                    <a:pt x="69" y="104"/>
                  </a:cubicBezTo>
                  <a:cubicBezTo>
                    <a:pt x="71" y="104"/>
                    <a:pt x="74" y="104"/>
                    <a:pt x="75" y="102"/>
                  </a:cubicBezTo>
                  <a:cubicBezTo>
                    <a:pt x="114" y="72"/>
                    <a:pt x="149" y="38"/>
                    <a:pt x="183" y="2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52;p66">
              <a:extLst>
                <a:ext uri="{FF2B5EF4-FFF2-40B4-BE49-F238E27FC236}">
                  <a16:creationId xmlns:a16="http://schemas.microsoft.com/office/drawing/2014/main" id="{44AE6F38-129A-4AA1-A7E6-87B5A303BDA3}"/>
                </a:ext>
              </a:extLst>
            </p:cNvPr>
            <p:cNvSpPr/>
            <p:nvPr/>
          </p:nvSpPr>
          <p:spPr>
            <a:xfrm>
              <a:off x="2886376" y="3062945"/>
              <a:ext cx="1911" cy="1341"/>
            </a:xfrm>
            <a:custGeom>
              <a:avLst/>
              <a:gdLst/>
              <a:ahLst/>
              <a:cxnLst/>
              <a:rect l="l" t="t" r="r" b="b"/>
              <a:pathLst>
                <a:path w="124" h="87" extrusionOk="0">
                  <a:moveTo>
                    <a:pt x="124" y="1"/>
                  </a:moveTo>
                  <a:lnTo>
                    <a:pt x="124" y="1"/>
                  </a:lnTo>
                  <a:cubicBezTo>
                    <a:pt x="85" y="32"/>
                    <a:pt x="38" y="54"/>
                    <a:pt x="0" y="85"/>
                  </a:cubicBezTo>
                  <a:lnTo>
                    <a:pt x="2" y="87"/>
                  </a:lnTo>
                  <a:cubicBezTo>
                    <a:pt x="41" y="55"/>
                    <a:pt x="85" y="32"/>
                    <a:pt x="124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53;p66">
              <a:extLst>
                <a:ext uri="{FF2B5EF4-FFF2-40B4-BE49-F238E27FC236}">
                  <a16:creationId xmlns:a16="http://schemas.microsoft.com/office/drawing/2014/main" id="{9107189E-C26B-419B-B003-CAB2E7E9073E}"/>
                </a:ext>
              </a:extLst>
            </p:cNvPr>
            <p:cNvSpPr/>
            <p:nvPr/>
          </p:nvSpPr>
          <p:spPr>
            <a:xfrm>
              <a:off x="2931014" y="3072347"/>
              <a:ext cx="801" cy="432"/>
            </a:xfrm>
            <a:custGeom>
              <a:avLst/>
              <a:gdLst/>
              <a:ahLst/>
              <a:cxnLst/>
              <a:rect l="l" t="t" r="r" b="b"/>
              <a:pathLst>
                <a:path w="52" h="28" extrusionOk="0">
                  <a:moveTo>
                    <a:pt x="30" y="1"/>
                  </a:moveTo>
                  <a:cubicBezTo>
                    <a:pt x="19" y="11"/>
                    <a:pt x="10" y="18"/>
                    <a:pt x="0" y="28"/>
                  </a:cubicBezTo>
                  <a:cubicBezTo>
                    <a:pt x="17" y="28"/>
                    <a:pt x="33" y="28"/>
                    <a:pt x="52" y="26"/>
                  </a:cubicBezTo>
                  <a:cubicBezTo>
                    <a:pt x="49" y="24"/>
                    <a:pt x="47" y="21"/>
                    <a:pt x="47" y="18"/>
                  </a:cubicBezTo>
                  <a:cubicBezTo>
                    <a:pt x="43" y="12"/>
                    <a:pt x="36" y="6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54;p66">
              <a:extLst>
                <a:ext uri="{FF2B5EF4-FFF2-40B4-BE49-F238E27FC236}">
                  <a16:creationId xmlns:a16="http://schemas.microsoft.com/office/drawing/2014/main" id="{40AAE5C4-55E5-495A-91F6-611EF7854C0D}"/>
                </a:ext>
              </a:extLst>
            </p:cNvPr>
            <p:cNvSpPr/>
            <p:nvPr/>
          </p:nvSpPr>
          <p:spPr>
            <a:xfrm>
              <a:off x="2880133" y="3002862"/>
              <a:ext cx="155081" cy="173992"/>
            </a:xfrm>
            <a:custGeom>
              <a:avLst/>
              <a:gdLst/>
              <a:ahLst/>
              <a:cxnLst/>
              <a:rect l="l" t="t" r="r" b="b"/>
              <a:pathLst>
                <a:path w="10062" h="11289" extrusionOk="0">
                  <a:moveTo>
                    <a:pt x="746" y="3759"/>
                  </a:moveTo>
                  <a:cubicBezTo>
                    <a:pt x="745" y="3759"/>
                    <a:pt x="745" y="3759"/>
                    <a:pt x="744" y="3760"/>
                  </a:cubicBezTo>
                  <a:cubicBezTo>
                    <a:pt x="745" y="3759"/>
                    <a:pt x="745" y="3759"/>
                    <a:pt x="746" y="3759"/>
                  </a:cubicBezTo>
                  <a:close/>
                  <a:moveTo>
                    <a:pt x="3997" y="0"/>
                  </a:moveTo>
                  <a:lnTo>
                    <a:pt x="3531" y="256"/>
                  </a:lnTo>
                  <a:lnTo>
                    <a:pt x="3251" y="162"/>
                  </a:lnTo>
                  <a:lnTo>
                    <a:pt x="3074" y="373"/>
                  </a:lnTo>
                  <a:lnTo>
                    <a:pt x="3145" y="641"/>
                  </a:lnTo>
                  <a:lnTo>
                    <a:pt x="2806" y="722"/>
                  </a:lnTo>
                  <a:lnTo>
                    <a:pt x="2759" y="1036"/>
                  </a:lnTo>
                  <a:lnTo>
                    <a:pt x="2607" y="920"/>
                  </a:lnTo>
                  <a:lnTo>
                    <a:pt x="2490" y="920"/>
                  </a:lnTo>
                  <a:lnTo>
                    <a:pt x="2093" y="837"/>
                  </a:lnTo>
                  <a:lnTo>
                    <a:pt x="2093" y="1083"/>
                  </a:lnTo>
                  <a:lnTo>
                    <a:pt x="1919" y="1399"/>
                  </a:lnTo>
                  <a:lnTo>
                    <a:pt x="1826" y="1188"/>
                  </a:lnTo>
                  <a:lnTo>
                    <a:pt x="1559" y="1059"/>
                  </a:lnTo>
                  <a:lnTo>
                    <a:pt x="1559" y="862"/>
                  </a:lnTo>
                  <a:lnTo>
                    <a:pt x="1360" y="746"/>
                  </a:lnTo>
                  <a:lnTo>
                    <a:pt x="1044" y="1284"/>
                  </a:lnTo>
                  <a:lnTo>
                    <a:pt x="811" y="1178"/>
                  </a:lnTo>
                  <a:lnTo>
                    <a:pt x="484" y="1422"/>
                  </a:lnTo>
                  <a:lnTo>
                    <a:pt x="262" y="1363"/>
                  </a:lnTo>
                  <a:lnTo>
                    <a:pt x="202" y="1478"/>
                  </a:lnTo>
                  <a:lnTo>
                    <a:pt x="227" y="1669"/>
                  </a:lnTo>
                  <a:lnTo>
                    <a:pt x="395" y="1791"/>
                  </a:lnTo>
                  <a:lnTo>
                    <a:pt x="325" y="2105"/>
                  </a:lnTo>
                  <a:lnTo>
                    <a:pt x="133" y="2140"/>
                  </a:lnTo>
                  <a:lnTo>
                    <a:pt x="1" y="2272"/>
                  </a:lnTo>
                  <a:lnTo>
                    <a:pt x="192" y="2500"/>
                  </a:lnTo>
                  <a:lnTo>
                    <a:pt x="262" y="2965"/>
                  </a:lnTo>
                  <a:lnTo>
                    <a:pt x="533" y="3138"/>
                  </a:lnTo>
                  <a:lnTo>
                    <a:pt x="804" y="3157"/>
                  </a:lnTo>
                  <a:lnTo>
                    <a:pt x="690" y="3409"/>
                  </a:lnTo>
                  <a:cubicBezTo>
                    <a:pt x="690" y="3409"/>
                    <a:pt x="737" y="3603"/>
                    <a:pt x="780" y="3734"/>
                  </a:cubicBezTo>
                  <a:cubicBezTo>
                    <a:pt x="769" y="3741"/>
                    <a:pt x="758" y="3751"/>
                    <a:pt x="746" y="3759"/>
                  </a:cubicBezTo>
                  <a:lnTo>
                    <a:pt x="746" y="3759"/>
                  </a:lnTo>
                  <a:cubicBezTo>
                    <a:pt x="850" y="3699"/>
                    <a:pt x="959" y="3649"/>
                    <a:pt x="1077" y="3610"/>
                  </a:cubicBezTo>
                  <a:cubicBezTo>
                    <a:pt x="1202" y="3569"/>
                    <a:pt x="1314" y="3454"/>
                    <a:pt x="1404" y="3348"/>
                  </a:cubicBezTo>
                  <a:cubicBezTo>
                    <a:pt x="1562" y="3170"/>
                    <a:pt x="1732" y="3093"/>
                    <a:pt x="1922" y="3093"/>
                  </a:cubicBezTo>
                  <a:cubicBezTo>
                    <a:pt x="2031" y="3093"/>
                    <a:pt x="2146" y="3119"/>
                    <a:pt x="2268" y="3166"/>
                  </a:cubicBezTo>
                  <a:cubicBezTo>
                    <a:pt x="2579" y="3286"/>
                    <a:pt x="2829" y="3461"/>
                    <a:pt x="2974" y="3770"/>
                  </a:cubicBezTo>
                  <a:cubicBezTo>
                    <a:pt x="3094" y="4025"/>
                    <a:pt x="3225" y="4272"/>
                    <a:pt x="3351" y="4523"/>
                  </a:cubicBezTo>
                  <a:cubicBezTo>
                    <a:pt x="3789" y="4923"/>
                    <a:pt x="4244" y="5306"/>
                    <a:pt x="4623" y="5770"/>
                  </a:cubicBezTo>
                  <a:cubicBezTo>
                    <a:pt x="4898" y="6109"/>
                    <a:pt x="5257" y="6353"/>
                    <a:pt x="5676" y="6452"/>
                  </a:cubicBezTo>
                  <a:cubicBezTo>
                    <a:pt x="6185" y="6572"/>
                    <a:pt x="6511" y="6957"/>
                    <a:pt x="6933" y="7199"/>
                  </a:cubicBezTo>
                  <a:cubicBezTo>
                    <a:pt x="7068" y="7469"/>
                    <a:pt x="7300" y="7620"/>
                    <a:pt x="7557" y="7753"/>
                  </a:cubicBezTo>
                  <a:cubicBezTo>
                    <a:pt x="7645" y="7800"/>
                    <a:pt x="7735" y="7882"/>
                    <a:pt x="7774" y="7968"/>
                  </a:cubicBezTo>
                  <a:cubicBezTo>
                    <a:pt x="7886" y="8231"/>
                    <a:pt x="7975" y="8499"/>
                    <a:pt x="8062" y="8769"/>
                  </a:cubicBezTo>
                  <a:cubicBezTo>
                    <a:pt x="8082" y="8829"/>
                    <a:pt x="8079" y="8911"/>
                    <a:pt x="8059" y="8971"/>
                  </a:cubicBezTo>
                  <a:cubicBezTo>
                    <a:pt x="7955" y="9273"/>
                    <a:pt x="7867" y="9547"/>
                    <a:pt x="7458" y="9621"/>
                  </a:cubicBezTo>
                  <a:cubicBezTo>
                    <a:pt x="6952" y="9714"/>
                    <a:pt x="6448" y="9813"/>
                    <a:pt x="5934" y="9813"/>
                  </a:cubicBezTo>
                  <a:cubicBezTo>
                    <a:pt x="5811" y="9813"/>
                    <a:pt x="5688" y="9808"/>
                    <a:pt x="5564" y="9795"/>
                  </a:cubicBezTo>
                  <a:cubicBezTo>
                    <a:pt x="5556" y="9794"/>
                    <a:pt x="5548" y="9794"/>
                    <a:pt x="5541" y="9794"/>
                  </a:cubicBezTo>
                  <a:cubicBezTo>
                    <a:pt x="5450" y="9794"/>
                    <a:pt x="5349" y="9837"/>
                    <a:pt x="5267" y="9881"/>
                  </a:cubicBezTo>
                  <a:cubicBezTo>
                    <a:pt x="5212" y="9908"/>
                    <a:pt x="5167" y="9983"/>
                    <a:pt x="5154" y="10046"/>
                  </a:cubicBezTo>
                  <a:cubicBezTo>
                    <a:pt x="5142" y="10106"/>
                    <a:pt x="5152" y="10212"/>
                    <a:pt x="5192" y="10240"/>
                  </a:cubicBezTo>
                  <a:cubicBezTo>
                    <a:pt x="5399" y="10375"/>
                    <a:pt x="5614" y="10498"/>
                    <a:pt x="5831" y="10611"/>
                  </a:cubicBezTo>
                  <a:cubicBezTo>
                    <a:pt x="6269" y="10837"/>
                    <a:pt x="6711" y="11058"/>
                    <a:pt x="7154" y="11279"/>
                  </a:cubicBezTo>
                  <a:cubicBezTo>
                    <a:pt x="7167" y="11285"/>
                    <a:pt x="7183" y="11288"/>
                    <a:pt x="7200" y="11288"/>
                  </a:cubicBezTo>
                  <a:cubicBezTo>
                    <a:pt x="7279" y="11288"/>
                    <a:pt x="7389" y="11226"/>
                    <a:pt x="7416" y="11151"/>
                  </a:cubicBezTo>
                  <a:cubicBezTo>
                    <a:pt x="7457" y="11052"/>
                    <a:pt x="7503" y="10951"/>
                    <a:pt x="7507" y="10850"/>
                  </a:cubicBezTo>
                  <a:cubicBezTo>
                    <a:pt x="7508" y="10709"/>
                    <a:pt x="7458" y="10570"/>
                    <a:pt x="7458" y="10429"/>
                  </a:cubicBezTo>
                  <a:cubicBezTo>
                    <a:pt x="7457" y="10227"/>
                    <a:pt x="7620" y="10051"/>
                    <a:pt x="7843" y="10051"/>
                  </a:cubicBezTo>
                  <a:cubicBezTo>
                    <a:pt x="7851" y="10051"/>
                    <a:pt x="7859" y="10051"/>
                    <a:pt x="7867" y="10052"/>
                  </a:cubicBezTo>
                  <a:cubicBezTo>
                    <a:pt x="7883" y="10053"/>
                    <a:pt x="7899" y="10053"/>
                    <a:pt x="7914" y="10053"/>
                  </a:cubicBezTo>
                  <a:cubicBezTo>
                    <a:pt x="8132" y="10053"/>
                    <a:pt x="8291" y="9975"/>
                    <a:pt x="8398" y="9786"/>
                  </a:cubicBezTo>
                  <a:cubicBezTo>
                    <a:pt x="8572" y="9479"/>
                    <a:pt x="8739" y="9169"/>
                    <a:pt x="8906" y="8856"/>
                  </a:cubicBezTo>
                  <a:cubicBezTo>
                    <a:pt x="9015" y="8650"/>
                    <a:pt x="8993" y="8448"/>
                    <a:pt x="8870" y="8252"/>
                  </a:cubicBezTo>
                  <a:cubicBezTo>
                    <a:pt x="8813" y="8162"/>
                    <a:pt x="8722" y="8079"/>
                    <a:pt x="8708" y="7983"/>
                  </a:cubicBezTo>
                  <a:cubicBezTo>
                    <a:pt x="8686" y="7851"/>
                    <a:pt x="8699" y="7701"/>
                    <a:pt x="8737" y="7572"/>
                  </a:cubicBezTo>
                  <a:cubicBezTo>
                    <a:pt x="8779" y="7423"/>
                    <a:pt x="8930" y="7327"/>
                    <a:pt x="9080" y="7327"/>
                  </a:cubicBezTo>
                  <a:cubicBezTo>
                    <a:pt x="9142" y="7327"/>
                    <a:pt x="9204" y="7343"/>
                    <a:pt x="9258" y="7379"/>
                  </a:cubicBezTo>
                  <a:cubicBezTo>
                    <a:pt x="9430" y="7493"/>
                    <a:pt x="9573" y="7650"/>
                    <a:pt x="9741" y="7772"/>
                  </a:cubicBezTo>
                  <a:cubicBezTo>
                    <a:pt x="9749" y="7777"/>
                    <a:pt x="9762" y="7780"/>
                    <a:pt x="9777" y="7780"/>
                  </a:cubicBezTo>
                  <a:cubicBezTo>
                    <a:pt x="9825" y="7780"/>
                    <a:pt x="9896" y="7755"/>
                    <a:pt x="9920" y="7723"/>
                  </a:cubicBezTo>
                  <a:cubicBezTo>
                    <a:pt x="10061" y="7539"/>
                    <a:pt x="10050" y="7245"/>
                    <a:pt x="9889" y="7153"/>
                  </a:cubicBezTo>
                  <a:cubicBezTo>
                    <a:pt x="9336" y="6839"/>
                    <a:pt x="8876" y="6364"/>
                    <a:pt x="8243" y="6193"/>
                  </a:cubicBezTo>
                  <a:cubicBezTo>
                    <a:pt x="8028" y="6136"/>
                    <a:pt x="7988" y="5992"/>
                    <a:pt x="7968" y="5804"/>
                  </a:cubicBezTo>
                  <a:cubicBezTo>
                    <a:pt x="7962" y="5747"/>
                    <a:pt x="7907" y="5664"/>
                    <a:pt x="7854" y="5648"/>
                  </a:cubicBezTo>
                  <a:cubicBezTo>
                    <a:pt x="7724" y="5603"/>
                    <a:pt x="7582" y="5569"/>
                    <a:pt x="7442" y="5566"/>
                  </a:cubicBezTo>
                  <a:cubicBezTo>
                    <a:pt x="7094" y="5553"/>
                    <a:pt x="6834" y="5383"/>
                    <a:pt x="6620" y="5133"/>
                  </a:cubicBezTo>
                  <a:cubicBezTo>
                    <a:pt x="6461" y="4945"/>
                    <a:pt x="6287" y="4751"/>
                    <a:pt x="6195" y="4527"/>
                  </a:cubicBezTo>
                  <a:cubicBezTo>
                    <a:pt x="6023" y="4113"/>
                    <a:pt x="5706" y="3836"/>
                    <a:pt x="5393" y="3549"/>
                  </a:cubicBezTo>
                  <a:cubicBezTo>
                    <a:pt x="5264" y="3431"/>
                    <a:pt x="5098" y="3354"/>
                    <a:pt x="4963" y="3240"/>
                  </a:cubicBezTo>
                  <a:cubicBezTo>
                    <a:pt x="4793" y="3097"/>
                    <a:pt x="4709" y="2902"/>
                    <a:pt x="4715" y="2678"/>
                  </a:cubicBezTo>
                  <a:cubicBezTo>
                    <a:pt x="4717" y="2503"/>
                    <a:pt x="4737" y="2328"/>
                    <a:pt x="4745" y="2151"/>
                  </a:cubicBezTo>
                  <a:cubicBezTo>
                    <a:pt x="4750" y="2032"/>
                    <a:pt x="4824" y="1952"/>
                    <a:pt x="4917" y="1904"/>
                  </a:cubicBezTo>
                  <a:cubicBezTo>
                    <a:pt x="5075" y="1825"/>
                    <a:pt x="5238" y="1756"/>
                    <a:pt x="5406" y="1706"/>
                  </a:cubicBezTo>
                  <a:cubicBezTo>
                    <a:pt x="5411" y="1705"/>
                    <a:pt x="5417" y="1704"/>
                    <a:pt x="5424" y="1704"/>
                  </a:cubicBezTo>
                  <a:cubicBezTo>
                    <a:pt x="5476" y="1704"/>
                    <a:pt x="5563" y="1751"/>
                    <a:pt x="5575" y="1792"/>
                  </a:cubicBezTo>
                  <a:cubicBezTo>
                    <a:pt x="5577" y="1792"/>
                    <a:pt x="5577" y="1794"/>
                    <a:pt x="5577" y="1794"/>
                  </a:cubicBezTo>
                  <a:lnTo>
                    <a:pt x="5640" y="1551"/>
                  </a:lnTo>
                  <a:lnTo>
                    <a:pt x="5594" y="1259"/>
                  </a:lnTo>
                  <a:lnTo>
                    <a:pt x="5723" y="1106"/>
                  </a:lnTo>
                  <a:lnTo>
                    <a:pt x="5654" y="943"/>
                  </a:lnTo>
                  <a:lnTo>
                    <a:pt x="5841" y="630"/>
                  </a:lnTo>
                  <a:lnTo>
                    <a:pt x="5723" y="511"/>
                  </a:lnTo>
                  <a:lnTo>
                    <a:pt x="5465" y="581"/>
                  </a:lnTo>
                  <a:lnTo>
                    <a:pt x="4872" y="441"/>
                  </a:lnTo>
                  <a:lnTo>
                    <a:pt x="4475" y="197"/>
                  </a:lnTo>
                  <a:lnTo>
                    <a:pt x="4475" y="23"/>
                  </a:lnTo>
                  <a:lnTo>
                    <a:pt x="4184" y="57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66">
              <a:extLst>
                <a:ext uri="{FF2B5EF4-FFF2-40B4-BE49-F238E27FC236}">
                  <a16:creationId xmlns:a16="http://schemas.microsoft.com/office/drawing/2014/main" id="{BCB815EE-82F5-428F-9446-ECB178D61FAB}"/>
                </a:ext>
              </a:extLst>
            </p:cNvPr>
            <p:cNvSpPr/>
            <p:nvPr/>
          </p:nvSpPr>
          <p:spPr>
            <a:xfrm>
              <a:off x="2904733" y="3074905"/>
              <a:ext cx="14164" cy="23165"/>
            </a:xfrm>
            <a:custGeom>
              <a:avLst/>
              <a:gdLst/>
              <a:ahLst/>
              <a:cxnLst/>
              <a:rect l="l" t="t" r="r" b="b"/>
              <a:pathLst>
                <a:path w="919" h="1503" extrusionOk="0">
                  <a:moveTo>
                    <a:pt x="668" y="0"/>
                  </a:moveTo>
                  <a:cubicBezTo>
                    <a:pt x="640" y="0"/>
                    <a:pt x="611" y="6"/>
                    <a:pt x="580" y="18"/>
                  </a:cubicBezTo>
                  <a:cubicBezTo>
                    <a:pt x="451" y="70"/>
                    <a:pt x="320" y="126"/>
                    <a:pt x="206" y="203"/>
                  </a:cubicBezTo>
                  <a:cubicBezTo>
                    <a:pt x="49" y="311"/>
                    <a:pt x="0" y="479"/>
                    <a:pt x="16" y="665"/>
                  </a:cubicBezTo>
                  <a:cubicBezTo>
                    <a:pt x="41" y="952"/>
                    <a:pt x="157" y="1204"/>
                    <a:pt x="325" y="1432"/>
                  </a:cubicBezTo>
                  <a:cubicBezTo>
                    <a:pt x="359" y="1479"/>
                    <a:pt x="435" y="1503"/>
                    <a:pt x="511" y="1503"/>
                  </a:cubicBezTo>
                  <a:cubicBezTo>
                    <a:pt x="588" y="1503"/>
                    <a:pt x="664" y="1477"/>
                    <a:pt x="696" y="1426"/>
                  </a:cubicBezTo>
                  <a:cubicBezTo>
                    <a:pt x="751" y="1337"/>
                    <a:pt x="817" y="1247"/>
                    <a:pt x="838" y="1148"/>
                  </a:cubicBezTo>
                  <a:cubicBezTo>
                    <a:pt x="883" y="944"/>
                    <a:pt x="902" y="734"/>
                    <a:pt x="919" y="594"/>
                  </a:cubicBezTo>
                  <a:cubicBezTo>
                    <a:pt x="904" y="455"/>
                    <a:pt x="902" y="384"/>
                    <a:pt x="890" y="314"/>
                  </a:cubicBezTo>
                  <a:cubicBezTo>
                    <a:pt x="887" y="279"/>
                    <a:pt x="874" y="246"/>
                    <a:pt x="869" y="212"/>
                  </a:cubicBezTo>
                  <a:cubicBezTo>
                    <a:pt x="855" y="83"/>
                    <a:pt x="773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56;p66">
              <a:extLst>
                <a:ext uri="{FF2B5EF4-FFF2-40B4-BE49-F238E27FC236}">
                  <a16:creationId xmlns:a16="http://schemas.microsoft.com/office/drawing/2014/main" id="{C9F55AE3-47BE-4251-81AF-804B884E9622}"/>
                </a:ext>
              </a:extLst>
            </p:cNvPr>
            <p:cNvSpPr/>
            <p:nvPr/>
          </p:nvSpPr>
          <p:spPr>
            <a:xfrm>
              <a:off x="2901389" y="3102110"/>
              <a:ext cx="20714" cy="37961"/>
            </a:xfrm>
            <a:custGeom>
              <a:avLst/>
              <a:gdLst/>
              <a:ahLst/>
              <a:cxnLst/>
              <a:rect l="l" t="t" r="r" b="b"/>
              <a:pathLst>
                <a:path w="1344" h="2463" extrusionOk="0">
                  <a:moveTo>
                    <a:pt x="787" y="0"/>
                  </a:moveTo>
                  <a:cubicBezTo>
                    <a:pt x="694" y="0"/>
                    <a:pt x="595" y="32"/>
                    <a:pt x="491" y="107"/>
                  </a:cubicBezTo>
                  <a:cubicBezTo>
                    <a:pt x="380" y="190"/>
                    <a:pt x="255" y="256"/>
                    <a:pt x="138" y="337"/>
                  </a:cubicBezTo>
                  <a:cubicBezTo>
                    <a:pt x="45" y="404"/>
                    <a:pt x="1" y="516"/>
                    <a:pt x="37" y="614"/>
                  </a:cubicBezTo>
                  <a:cubicBezTo>
                    <a:pt x="183" y="1018"/>
                    <a:pt x="186" y="1439"/>
                    <a:pt x="197" y="1862"/>
                  </a:cubicBezTo>
                  <a:cubicBezTo>
                    <a:pt x="209" y="2264"/>
                    <a:pt x="339" y="2462"/>
                    <a:pt x="578" y="2462"/>
                  </a:cubicBezTo>
                  <a:cubicBezTo>
                    <a:pt x="714" y="2462"/>
                    <a:pt x="885" y="2398"/>
                    <a:pt x="1090" y="2270"/>
                  </a:cubicBezTo>
                  <a:cubicBezTo>
                    <a:pt x="1216" y="2186"/>
                    <a:pt x="1302" y="2077"/>
                    <a:pt x="1314" y="1934"/>
                  </a:cubicBezTo>
                  <a:cubicBezTo>
                    <a:pt x="1329" y="1724"/>
                    <a:pt x="1319" y="1512"/>
                    <a:pt x="1319" y="1301"/>
                  </a:cubicBezTo>
                  <a:lnTo>
                    <a:pt x="1344" y="1301"/>
                  </a:lnTo>
                  <a:cubicBezTo>
                    <a:pt x="1337" y="1160"/>
                    <a:pt x="1329" y="1018"/>
                    <a:pt x="1324" y="879"/>
                  </a:cubicBezTo>
                  <a:cubicBezTo>
                    <a:pt x="1321" y="773"/>
                    <a:pt x="1327" y="667"/>
                    <a:pt x="1315" y="564"/>
                  </a:cubicBezTo>
                  <a:cubicBezTo>
                    <a:pt x="1287" y="305"/>
                    <a:pt x="1072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57;p66">
              <a:extLst>
                <a:ext uri="{FF2B5EF4-FFF2-40B4-BE49-F238E27FC236}">
                  <a16:creationId xmlns:a16="http://schemas.microsoft.com/office/drawing/2014/main" id="{D5F55EB3-98FF-4E30-AFEF-DE18DB62A218}"/>
                </a:ext>
              </a:extLst>
            </p:cNvPr>
            <p:cNvSpPr/>
            <p:nvPr/>
          </p:nvSpPr>
          <p:spPr>
            <a:xfrm>
              <a:off x="3034209" y="2848757"/>
              <a:ext cx="36481" cy="19435"/>
            </a:xfrm>
            <a:custGeom>
              <a:avLst/>
              <a:gdLst/>
              <a:ahLst/>
              <a:cxnLst/>
              <a:rect l="l" t="t" r="r" b="b"/>
              <a:pathLst>
                <a:path w="2367" h="1261" extrusionOk="0">
                  <a:moveTo>
                    <a:pt x="1227" y="1"/>
                  </a:moveTo>
                  <a:lnTo>
                    <a:pt x="861" y="61"/>
                  </a:lnTo>
                  <a:cubicBezTo>
                    <a:pt x="876" y="162"/>
                    <a:pt x="892" y="264"/>
                    <a:pt x="905" y="365"/>
                  </a:cubicBezTo>
                  <a:cubicBezTo>
                    <a:pt x="912" y="420"/>
                    <a:pt x="857" y="512"/>
                    <a:pt x="810" y="536"/>
                  </a:cubicBezTo>
                  <a:cubicBezTo>
                    <a:pt x="652" y="615"/>
                    <a:pt x="484" y="671"/>
                    <a:pt x="318" y="731"/>
                  </a:cubicBezTo>
                  <a:cubicBezTo>
                    <a:pt x="137" y="800"/>
                    <a:pt x="44" y="916"/>
                    <a:pt x="15" y="1119"/>
                  </a:cubicBezTo>
                  <a:cubicBezTo>
                    <a:pt x="13" y="1132"/>
                    <a:pt x="6" y="1139"/>
                    <a:pt x="1" y="1152"/>
                  </a:cubicBezTo>
                  <a:lnTo>
                    <a:pt x="88" y="1244"/>
                  </a:lnTo>
                  <a:lnTo>
                    <a:pt x="183" y="1190"/>
                  </a:lnTo>
                  <a:lnTo>
                    <a:pt x="1321" y="1261"/>
                  </a:lnTo>
                  <a:lnTo>
                    <a:pt x="2296" y="1165"/>
                  </a:lnTo>
                  <a:lnTo>
                    <a:pt x="2269" y="858"/>
                  </a:lnTo>
                  <a:lnTo>
                    <a:pt x="2367" y="720"/>
                  </a:lnTo>
                  <a:lnTo>
                    <a:pt x="2288" y="631"/>
                  </a:lnTo>
                  <a:lnTo>
                    <a:pt x="2183" y="605"/>
                  </a:lnTo>
                  <a:lnTo>
                    <a:pt x="2139" y="429"/>
                  </a:lnTo>
                  <a:lnTo>
                    <a:pt x="2041" y="368"/>
                  </a:lnTo>
                  <a:lnTo>
                    <a:pt x="1692" y="429"/>
                  </a:lnTo>
                  <a:lnTo>
                    <a:pt x="1456" y="307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66">
              <a:extLst>
                <a:ext uri="{FF2B5EF4-FFF2-40B4-BE49-F238E27FC236}">
                  <a16:creationId xmlns:a16="http://schemas.microsoft.com/office/drawing/2014/main" id="{6818249E-7459-4C7F-8693-5A83586E5CC7}"/>
                </a:ext>
              </a:extLst>
            </p:cNvPr>
            <p:cNvSpPr/>
            <p:nvPr/>
          </p:nvSpPr>
          <p:spPr>
            <a:xfrm>
              <a:off x="2943083" y="2934334"/>
              <a:ext cx="99642" cy="42708"/>
            </a:xfrm>
            <a:custGeom>
              <a:avLst/>
              <a:gdLst/>
              <a:ahLst/>
              <a:cxnLst/>
              <a:rect l="l" t="t" r="r" b="b"/>
              <a:pathLst>
                <a:path w="6465" h="2771" extrusionOk="0">
                  <a:moveTo>
                    <a:pt x="1800" y="1"/>
                  </a:moveTo>
                  <a:lnTo>
                    <a:pt x="1764" y="199"/>
                  </a:lnTo>
                  <a:lnTo>
                    <a:pt x="1646" y="256"/>
                  </a:lnTo>
                  <a:lnTo>
                    <a:pt x="1484" y="199"/>
                  </a:lnTo>
                  <a:lnTo>
                    <a:pt x="1226" y="209"/>
                  </a:lnTo>
                  <a:lnTo>
                    <a:pt x="1108" y="408"/>
                  </a:lnTo>
                  <a:lnTo>
                    <a:pt x="922" y="408"/>
                  </a:lnTo>
                  <a:lnTo>
                    <a:pt x="760" y="582"/>
                  </a:lnTo>
                  <a:lnTo>
                    <a:pt x="619" y="582"/>
                  </a:lnTo>
                  <a:lnTo>
                    <a:pt x="305" y="840"/>
                  </a:lnTo>
                  <a:lnTo>
                    <a:pt x="82" y="722"/>
                  </a:lnTo>
                  <a:lnTo>
                    <a:pt x="1" y="794"/>
                  </a:lnTo>
                  <a:lnTo>
                    <a:pt x="1" y="864"/>
                  </a:lnTo>
                  <a:lnTo>
                    <a:pt x="176" y="1004"/>
                  </a:lnTo>
                  <a:lnTo>
                    <a:pt x="410" y="1318"/>
                  </a:lnTo>
                  <a:lnTo>
                    <a:pt x="410" y="1529"/>
                  </a:lnTo>
                  <a:lnTo>
                    <a:pt x="491" y="1714"/>
                  </a:lnTo>
                  <a:lnTo>
                    <a:pt x="1075" y="2053"/>
                  </a:lnTo>
                  <a:lnTo>
                    <a:pt x="1450" y="2512"/>
                  </a:lnTo>
                  <a:lnTo>
                    <a:pt x="1565" y="2518"/>
                  </a:lnTo>
                  <a:lnTo>
                    <a:pt x="2020" y="2770"/>
                  </a:lnTo>
                  <a:lnTo>
                    <a:pt x="2108" y="2694"/>
                  </a:lnTo>
                  <a:lnTo>
                    <a:pt x="2335" y="2675"/>
                  </a:lnTo>
                  <a:lnTo>
                    <a:pt x="2361" y="2545"/>
                  </a:lnTo>
                  <a:lnTo>
                    <a:pt x="2457" y="2447"/>
                  </a:lnTo>
                  <a:lnTo>
                    <a:pt x="2512" y="2317"/>
                  </a:lnTo>
                  <a:lnTo>
                    <a:pt x="2721" y="2377"/>
                  </a:lnTo>
                  <a:lnTo>
                    <a:pt x="3035" y="2404"/>
                  </a:lnTo>
                  <a:lnTo>
                    <a:pt x="3218" y="2518"/>
                  </a:lnTo>
                  <a:lnTo>
                    <a:pt x="3482" y="2545"/>
                  </a:lnTo>
                  <a:lnTo>
                    <a:pt x="3701" y="2500"/>
                  </a:lnTo>
                  <a:lnTo>
                    <a:pt x="3859" y="2615"/>
                  </a:lnTo>
                  <a:lnTo>
                    <a:pt x="4235" y="2700"/>
                  </a:lnTo>
                  <a:lnTo>
                    <a:pt x="4479" y="2536"/>
                  </a:lnTo>
                  <a:lnTo>
                    <a:pt x="4655" y="2561"/>
                  </a:lnTo>
                  <a:lnTo>
                    <a:pt x="4750" y="2631"/>
                  </a:lnTo>
                  <a:lnTo>
                    <a:pt x="5066" y="2500"/>
                  </a:lnTo>
                  <a:lnTo>
                    <a:pt x="5415" y="2457"/>
                  </a:lnTo>
                  <a:lnTo>
                    <a:pt x="5661" y="2210"/>
                  </a:lnTo>
                  <a:lnTo>
                    <a:pt x="5890" y="2175"/>
                  </a:lnTo>
                  <a:lnTo>
                    <a:pt x="6063" y="2018"/>
                  </a:lnTo>
                  <a:lnTo>
                    <a:pt x="6465" y="2045"/>
                  </a:lnTo>
                  <a:lnTo>
                    <a:pt x="6415" y="1800"/>
                  </a:lnTo>
                  <a:lnTo>
                    <a:pt x="6309" y="1669"/>
                  </a:lnTo>
                  <a:lnTo>
                    <a:pt x="6047" y="1687"/>
                  </a:lnTo>
                  <a:lnTo>
                    <a:pt x="5977" y="1757"/>
                  </a:lnTo>
                  <a:lnTo>
                    <a:pt x="5819" y="1757"/>
                  </a:lnTo>
                  <a:lnTo>
                    <a:pt x="5686" y="1476"/>
                  </a:lnTo>
                  <a:lnTo>
                    <a:pt x="5126" y="1074"/>
                  </a:lnTo>
                  <a:lnTo>
                    <a:pt x="4865" y="986"/>
                  </a:lnTo>
                  <a:lnTo>
                    <a:pt x="4541" y="1091"/>
                  </a:lnTo>
                  <a:lnTo>
                    <a:pt x="4348" y="906"/>
                  </a:lnTo>
                  <a:lnTo>
                    <a:pt x="4419" y="751"/>
                  </a:lnTo>
                  <a:lnTo>
                    <a:pt x="4419" y="751"/>
                  </a:lnTo>
                  <a:lnTo>
                    <a:pt x="4148" y="810"/>
                  </a:lnTo>
                  <a:lnTo>
                    <a:pt x="3717" y="583"/>
                  </a:lnTo>
                  <a:lnTo>
                    <a:pt x="3640" y="628"/>
                  </a:lnTo>
                  <a:lnTo>
                    <a:pt x="3840" y="906"/>
                  </a:lnTo>
                  <a:lnTo>
                    <a:pt x="3717" y="897"/>
                  </a:lnTo>
                  <a:lnTo>
                    <a:pt x="3657" y="986"/>
                  </a:lnTo>
                  <a:lnTo>
                    <a:pt x="3533" y="925"/>
                  </a:lnTo>
                  <a:lnTo>
                    <a:pt x="3533" y="786"/>
                  </a:lnTo>
                  <a:lnTo>
                    <a:pt x="3410" y="636"/>
                  </a:lnTo>
                  <a:lnTo>
                    <a:pt x="3490" y="444"/>
                  </a:lnTo>
                  <a:lnTo>
                    <a:pt x="3367" y="321"/>
                  </a:lnTo>
                  <a:lnTo>
                    <a:pt x="3218" y="348"/>
                  </a:lnTo>
                  <a:lnTo>
                    <a:pt x="3051" y="189"/>
                  </a:lnTo>
                  <a:lnTo>
                    <a:pt x="3079" y="85"/>
                  </a:lnTo>
                  <a:lnTo>
                    <a:pt x="2728" y="32"/>
                  </a:lnTo>
                  <a:lnTo>
                    <a:pt x="2641" y="77"/>
                  </a:lnTo>
                  <a:lnTo>
                    <a:pt x="2484" y="49"/>
                  </a:lnTo>
                  <a:lnTo>
                    <a:pt x="2406" y="128"/>
                  </a:lnTo>
                  <a:lnTo>
                    <a:pt x="2342" y="4"/>
                  </a:lnTo>
                  <a:lnTo>
                    <a:pt x="2311" y="48"/>
                  </a:lnTo>
                  <a:lnTo>
                    <a:pt x="2183" y="12"/>
                  </a:lnTo>
                  <a:lnTo>
                    <a:pt x="2067" y="70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66">
              <a:extLst>
                <a:ext uri="{FF2B5EF4-FFF2-40B4-BE49-F238E27FC236}">
                  <a16:creationId xmlns:a16="http://schemas.microsoft.com/office/drawing/2014/main" id="{88B4B2A7-A9ED-47CF-90B1-83F493BBCCD2}"/>
                </a:ext>
              </a:extLst>
            </p:cNvPr>
            <p:cNvSpPr/>
            <p:nvPr/>
          </p:nvSpPr>
          <p:spPr>
            <a:xfrm>
              <a:off x="2915122" y="2965993"/>
              <a:ext cx="93939" cy="49212"/>
            </a:xfrm>
            <a:custGeom>
              <a:avLst/>
              <a:gdLst/>
              <a:ahLst/>
              <a:cxnLst/>
              <a:rect l="l" t="t" r="r" b="b"/>
              <a:pathLst>
                <a:path w="6095" h="3193" extrusionOk="0">
                  <a:moveTo>
                    <a:pt x="2888" y="0"/>
                  </a:moveTo>
                  <a:lnTo>
                    <a:pt x="3272" y="474"/>
                  </a:lnTo>
                  <a:lnTo>
                    <a:pt x="3247" y="789"/>
                  </a:lnTo>
                  <a:lnTo>
                    <a:pt x="3142" y="808"/>
                  </a:lnTo>
                  <a:lnTo>
                    <a:pt x="3018" y="982"/>
                  </a:lnTo>
                  <a:lnTo>
                    <a:pt x="2792" y="1088"/>
                  </a:lnTo>
                  <a:lnTo>
                    <a:pt x="2574" y="1376"/>
                  </a:lnTo>
                  <a:lnTo>
                    <a:pt x="2582" y="1446"/>
                  </a:lnTo>
                  <a:lnTo>
                    <a:pt x="2783" y="1570"/>
                  </a:lnTo>
                  <a:lnTo>
                    <a:pt x="2819" y="1746"/>
                  </a:lnTo>
                  <a:lnTo>
                    <a:pt x="2721" y="1843"/>
                  </a:lnTo>
                  <a:lnTo>
                    <a:pt x="2521" y="1693"/>
                  </a:lnTo>
                  <a:lnTo>
                    <a:pt x="2320" y="1764"/>
                  </a:lnTo>
                  <a:lnTo>
                    <a:pt x="2119" y="1703"/>
                  </a:lnTo>
                  <a:lnTo>
                    <a:pt x="1978" y="1729"/>
                  </a:lnTo>
                  <a:lnTo>
                    <a:pt x="1724" y="1921"/>
                  </a:lnTo>
                  <a:cubicBezTo>
                    <a:pt x="1724" y="1921"/>
                    <a:pt x="1558" y="1930"/>
                    <a:pt x="1530" y="1930"/>
                  </a:cubicBezTo>
                  <a:cubicBezTo>
                    <a:pt x="1505" y="1930"/>
                    <a:pt x="1384" y="1894"/>
                    <a:pt x="1384" y="1894"/>
                  </a:cubicBezTo>
                  <a:lnTo>
                    <a:pt x="1261" y="1940"/>
                  </a:lnTo>
                  <a:lnTo>
                    <a:pt x="1155" y="1870"/>
                  </a:lnTo>
                  <a:lnTo>
                    <a:pt x="902" y="1799"/>
                  </a:lnTo>
                  <a:lnTo>
                    <a:pt x="682" y="1851"/>
                  </a:lnTo>
                  <a:lnTo>
                    <a:pt x="701" y="1985"/>
                  </a:lnTo>
                  <a:lnTo>
                    <a:pt x="631" y="2055"/>
                  </a:lnTo>
                  <a:lnTo>
                    <a:pt x="394" y="2012"/>
                  </a:lnTo>
                  <a:lnTo>
                    <a:pt x="296" y="1863"/>
                  </a:lnTo>
                  <a:lnTo>
                    <a:pt x="94" y="1933"/>
                  </a:lnTo>
                  <a:lnTo>
                    <a:pt x="15" y="1878"/>
                  </a:lnTo>
                  <a:lnTo>
                    <a:pt x="1" y="1873"/>
                  </a:lnTo>
                  <a:lnTo>
                    <a:pt x="42" y="2158"/>
                  </a:lnTo>
                  <a:lnTo>
                    <a:pt x="149" y="2203"/>
                  </a:lnTo>
                  <a:lnTo>
                    <a:pt x="182" y="2414"/>
                  </a:lnTo>
                  <a:lnTo>
                    <a:pt x="401" y="2371"/>
                  </a:lnTo>
                  <a:lnTo>
                    <a:pt x="619" y="2544"/>
                  </a:lnTo>
                  <a:lnTo>
                    <a:pt x="769" y="2404"/>
                  </a:lnTo>
                  <a:lnTo>
                    <a:pt x="866" y="2404"/>
                  </a:lnTo>
                  <a:lnTo>
                    <a:pt x="968" y="2567"/>
                  </a:lnTo>
                  <a:lnTo>
                    <a:pt x="974" y="2560"/>
                  </a:lnTo>
                  <a:lnTo>
                    <a:pt x="1254" y="2653"/>
                  </a:lnTo>
                  <a:lnTo>
                    <a:pt x="1720" y="2396"/>
                  </a:lnTo>
                  <a:lnTo>
                    <a:pt x="1906" y="2454"/>
                  </a:lnTo>
                  <a:lnTo>
                    <a:pt x="2198" y="2421"/>
                  </a:lnTo>
                  <a:lnTo>
                    <a:pt x="2198" y="2594"/>
                  </a:lnTo>
                  <a:lnTo>
                    <a:pt x="2595" y="2838"/>
                  </a:lnTo>
                  <a:lnTo>
                    <a:pt x="3188" y="2978"/>
                  </a:lnTo>
                  <a:lnTo>
                    <a:pt x="3446" y="2909"/>
                  </a:lnTo>
                  <a:lnTo>
                    <a:pt x="3564" y="3026"/>
                  </a:lnTo>
                  <a:lnTo>
                    <a:pt x="4092" y="3061"/>
                  </a:lnTo>
                  <a:lnTo>
                    <a:pt x="4228" y="3193"/>
                  </a:lnTo>
                  <a:lnTo>
                    <a:pt x="4439" y="3081"/>
                  </a:lnTo>
                  <a:lnTo>
                    <a:pt x="4640" y="3097"/>
                  </a:lnTo>
                  <a:lnTo>
                    <a:pt x="4901" y="2992"/>
                  </a:lnTo>
                  <a:lnTo>
                    <a:pt x="5025" y="3002"/>
                  </a:lnTo>
                  <a:lnTo>
                    <a:pt x="5472" y="2767"/>
                  </a:lnTo>
                  <a:lnTo>
                    <a:pt x="5647" y="2748"/>
                  </a:lnTo>
                  <a:lnTo>
                    <a:pt x="5814" y="2557"/>
                  </a:lnTo>
                  <a:lnTo>
                    <a:pt x="5709" y="2365"/>
                  </a:lnTo>
                  <a:lnTo>
                    <a:pt x="5805" y="2006"/>
                  </a:lnTo>
                  <a:lnTo>
                    <a:pt x="5649" y="1821"/>
                  </a:lnTo>
                  <a:lnTo>
                    <a:pt x="5710" y="1725"/>
                  </a:lnTo>
                  <a:lnTo>
                    <a:pt x="6059" y="1742"/>
                  </a:lnTo>
                  <a:lnTo>
                    <a:pt x="6095" y="1567"/>
                  </a:lnTo>
                  <a:lnTo>
                    <a:pt x="6059" y="1287"/>
                  </a:lnTo>
                  <a:lnTo>
                    <a:pt x="5999" y="850"/>
                  </a:lnTo>
                  <a:lnTo>
                    <a:pt x="6039" y="644"/>
                  </a:lnTo>
                  <a:lnTo>
                    <a:pt x="5675" y="560"/>
                  </a:lnTo>
                  <a:lnTo>
                    <a:pt x="5517" y="446"/>
                  </a:lnTo>
                  <a:lnTo>
                    <a:pt x="5297" y="491"/>
                  </a:lnTo>
                  <a:lnTo>
                    <a:pt x="5035" y="464"/>
                  </a:lnTo>
                  <a:lnTo>
                    <a:pt x="4851" y="350"/>
                  </a:lnTo>
                  <a:lnTo>
                    <a:pt x="4535" y="323"/>
                  </a:lnTo>
                  <a:lnTo>
                    <a:pt x="4326" y="263"/>
                  </a:lnTo>
                  <a:lnTo>
                    <a:pt x="4271" y="395"/>
                  </a:lnTo>
                  <a:lnTo>
                    <a:pt x="4175" y="492"/>
                  </a:lnTo>
                  <a:lnTo>
                    <a:pt x="4149" y="623"/>
                  </a:lnTo>
                  <a:lnTo>
                    <a:pt x="3921" y="641"/>
                  </a:lnTo>
                  <a:lnTo>
                    <a:pt x="3834" y="720"/>
                  </a:lnTo>
                  <a:lnTo>
                    <a:pt x="3379" y="465"/>
                  </a:lnTo>
                  <a:lnTo>
                    <a:pt x="3264" y="459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60;p66">
              <a:extLst>
                <a:ext uri="{FF2B5EF4-FFF2-40B4-BE49-F238E27FC236}">
                  <a16:creationId xmlns:a16="http://schemas.microsoft.com/office/drawing/2014/main" id="{1D62B0F2-6E65-49B1-9680-744096C9B75C}"/>
                </a:ext>
              </a:extLst>
            </p:cNvPr>
            <p:cNvSpPr/>
            <p:nvPr/>
          </p:nvSpPr>
          <p:spPr>
            <a:xfrm>
              <a:off x="2960886" y="3008180"/>
              <a:ext cx="44742" cy="25230"/>
            </a:xfrm>
            <a:custGeom>
              <a:avLst/>
              <a:gdLst/>
              <a:ahLst/>
              <a:cxnLst/>
              <a:rect l="l" t="t" r="r" b="b"/>
              <a:pathLst>
                <a:path w="2903" h="1637" extrusionOk="0">
                  <a:moveTo>
                    <a:pt x="2685" y="1"/>
                  </a:moveTo>
                  <a:lnTo>
                    <a:pt x="2677" y="12"/>
                  </a:lnTo>
                  <a:lnTo>
                    <a:pt x="2500" y="30"/>
                  </a:lnTo>
                  <a:lnTo>
                    <a:pt x="2054" y="265"/>
                  </a:lnTo>
                  <a:lnTo>
                    <a:pt x="1931" y="256"/>
                  </a:lnTo>
                  <a:lnTo>
                    <a:pt x="1668" y="360"/>
                  </a:lnTo>
                  <a:lnTo>
                    <a:pt x="1467" y="344"/>
                  </a:lnTo>
                  <a:lnTo>
                    <a:pt x="1258" y="457"/>
                  </a:lnTo>
                  <a:lnTo>
                    <a:pt x="1126" y="317"/>
                  </a:lnTo>
                  <a:lnTo>
                    <a:pt x="596" y="282"/>
                  </a:lnTo>
                  <a:lnTo>
                    <a:pt x="410" y="596"/>
                  </a:lnTo>
                  <a:lnTo>
                    <a:pt x="480" y="760"/>
                  </a:lnTo>
                  <a:lnTo>
                    <a:pt x="351" y="912"/>
                  </a:lnTo>
                  <a:lnTo>
                    <a:pt x="395" y="1205"/>
                  </a:lnTo>
                  <a:lnTo>
                    <a:pt x="332" y="1447"/>
                  </a:lnTo>
                  <a:cubicBezTo>
                    <a:pt x="332" y="1444"/>
                    <a:pt x="332" y="1444"/>
                    <a:pt x="331" y="1444"/>
                  </a:cubicBezTo>
                  <a:cubicBezTo>
                    <a:pt x="318" y="1405"/>
                    <a:pt x="231" y="1356"/>
                    <a:pt x="179" y="1356"/>
                  </a:cubicBezTo>
                  <a:cubicBezTo>
                    <a:pt x="172" y="1356"/>
                    <a:pt x="167" y="1357"/>
                    <a:pt x="161" y="1358"/>
                  </a:cubicBezTo>
                  <a:cubicBezTo>
                    <a:pt x="107" y="1376"/>
                    <a:pt x="57" y="1404"/>
                    <a:pt x="1" y="1426"/>
                  </a:cubicBezTo>
                  <a:lnTo>
                    <a:pt x="197" y="1637"/>
                  </a:lnTo>
                  <a:lnTo>
                    <a:pt x="717" y="1602"/>
                  </a:lnTo>
                  <a:lnTo>
                    <a:pt x="935" y="1436"/>
                  </a:lnTo>
                  <a:lnTo>
                    <a:pt x="1163" y="1384"/>
                  </a:lnTo>
                  <a:lnTo>
                    <a:pt x="1459" y="1533"/>
                  </a:lnTo>
                  <a:lnTo>
                    <a:pt x="1635" y="1516"/>
                  </a:lnTo>
                  <a:lnTo>
                    <a:pt x="1695" y="1228"/>
                  </a:lnTo>
                  <a:lnTo>
                    <a:pt x="1975" y="1077"/>
                  </a:lnTo>
                  <a:lnTo>
                    <a:pt x="2027" y="842"/>
                  </a:lnTo>
                  <a:lnTo>
                    <a:pt x="2528" y="562"/>
                  </a:lnTo>
                  <a:lnTo>
                    <a:pt x="2902" y="569"/>
                  </a:lnTo>
                  <a:lnTo>
                    <a:pt x="2886" y="26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61;p66">
              <a:extLst>
                <a:ext uri="{FF2B5EF4-FFF2-40B4-BE49-F238E27FC236}">
                  <a16:creationId xmlns:a16="http://schemas.microsoft.com/office/drawing/2014/main" id="{4159E71A-3F84-4E0B-825C-E3E162C7C487}"/>
                </a:ext>
              </a:extLst>
            </p:cNvPr>
            <p:cNvSpPr/>
            <p:nvPr/>
          </p:nvSpPr>
          <p:spPr>
            <a:xfrm>
              <a:off x="2957048" y="3030129"/>
              <a:ext cx="3899" cy="1634"/>
            </a:xfrm>
            <a:custGeom>
              <a:avLst/>
              <a:gdLst/>
              <a:ahLst/>
              <a:cxnLst/>
              <a:rect l="l" t="t" r="r" b="b"/>
              <a:pathLst>
                <a:path w="253" h="106" extrusionOk="0">
                  <a:moveTo>
                    <a:pt x="252" y="0"/>
                  </a:moveTo>
                  <a:cubicBezTo>
                    <a:pt x="166" y="33"/>
                    <a:pt x="83" y="64"/>
                    <a:pt x="0" y="105"/>
                  </a:cubicBezTo>
                  <a:cubicBezTo>
                    <a:pt x="83" y="69"/>
                    <a:pt x="166" y="33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62;p66">
              <a:extLst>
                <a:ext uri="{FF2B5EF4-FFF2-40B4-BE49-F238E27FC236}">
                  <a16:creationId xmlns:a16="http://schemas.microsoft.com/office/drawing/2014/main" id="{6ADF89C0-15FF-4EBD-951C-3A74824A54B8}"/>
                </a:ext>
              </a:extLst>
            </p:cNvPr>
            <p:cNvSpPr/>
            <p:nvPr/>
          </p:nvSpPr>
          <p:spPr>
            <a:xfrm>
              <a:off x="2966681" y="3016257"/>
              <a:ext cx="74442" cy="57735"/>
            </a:xfrm>
            <a:custGeom>
              <a:avLst/>
              <a:gdLst/>
              <a:ahLst/>
              <a:cxnLst/>
              <a:rect l="l" t="t" r="r" b="b"/>
              <a:pathLst>
                <a:path w="4830" h="3746" extrusionOk="0">
                  <a:moveTo>
                    <a:pt x="2523" y="1"/>
                  </a:moveTo>
                  <a:lnTo>
                    <a:pt x="2526" y="48"/>
                  </a:lnTo>
                  <a:lnTo>
                    <a:pt x="2152" y="41"/>
                  </a:lnTo>
                  <a:lnTo>
                    <a:pt x="1651" y="321"/>
                  </a:lnTo>
                  <a:lnTo>
                    <a:pt x="1599" y="555"/>
                  </a:lnTo>
                  <a:lnTo>
                    <a:pt x="1319" y="705"/>
                  </a:lnTo>
                  <a:lnTo>
                    <a:pt x="1259" y="995"/>
                  </a:lnTo>
                  <a:lnTo>
                    <a:pt x="1083" y="1011"/>
                  </a:lnTo>
                  <a:lnTo>
                    <a:pt x="787" y="862"/>
                  </a:lnTo>
                  <a:lnTo>
                    <a:pt x="559" y="913"/>
                  </a:lnTo>
                  <a:lnTo>
                    <a:pt x="341" y="1081"/>
                  </a:lnTo>
                  <a:lnTo>
                    <a:pt x="1" y="1104"/>
                  </a:lnTo>
                  <a:cubicBezTo>
                    <a:pt x="25" y="1215"/>
                    <a:pt x="47" y="1325"/>
                    <a:pt x="82" y="1430"/>
                  </a:cubicBezTo>
                  <a:cubicBezTo>
                    <a:pt x="124" y="1548"/>
                    <a:pt x="216" y="1680"/>
                    <a:pt x="340" y="1680"/>
                  </a:cubicBezTo>
                  <a:cubicBezTo>
                    <a:pt x="356" y="1680"/>
                    <a:pt x="373" y="1677"/>
                    <a:pt x="391" y="1672"/>
                  </a:cubicBezTo>
                  <a:cubicBezTo>
                    <a:pt x="421" y="1664"/>
                    <a:pt x="449" y="1660"/>
                    <a:pt x="476" y="1660"/>
                  </a:cubicBezTo>
                  <a:cubicBezTo>
                    <a:pt x="651" y="1660"/>
                    <a:pt x="776" y="1816"/>
                    <a:pt x="945" y="1816"/>
                  </a:cubicBezTo>
                  <a:cubicBezTo>
                    <a:pt x="958" y="1816"/>
                    <a:pt x="971" y="1815"/>
                    <a:pt x="984" y="1813"/>
                  </a:cubicBezTo>
                  <a:cubicBezTo>
                    <a:pt x="999" y="1811"/>
                    <a:pt x="1014" y="1810"/>
                    <a:pt x="1029" y="1810"/>
                  </a:cubicBezTo>
                  <a:cubicBezTo>
                    <a:pt x="1171" y="1810"/>
                    <a:pt x="1277" y="1913"/>
                    <a:pt x="1312" y="2035"/>
                  </a:cubicBezTo>
                  <a:cubicBezTo>
                    <a:pt x="1448" y="2512"/>
                    <a:pt x="1794" y="2805"/>
                    <a:pt x="2182" y="3061"/>
                  </a:cubicBezTo>
                  <a:cubicBezTo>
                    <a:pt x="2502" y="3271"/>
                    <a:pt x="2794" y="3546"/>
                    <a:pt x="3212" y="3554"/>
                  </a:cubicBezTo>
                  <a:cubicBezTo>
                    <a:pt x="3294" y="3615"/>
                    <a:pt x="3370" y="3687"/>
                    <a:pt x="3452" y="3746"/>
                  </a:cubicBezTo>
                  <a:lnTo>
                    <a:pt x="3536" y="3585"/>
                  </a:lnTo>
                  <a:lnTo>
                    <a:pt x="2889" y="2849"/>
                  </a:lnTo>
                  <a:lnTo>
                    <a:pt x="2223" y="2253"/>
                  </a:lnTo>
                  <a:lnTo>
                    <a:pt x="2187" y="2167"/>
                  </a:lnTo>
                  <a:lnTo>
                    <a:pt x="2239" y="2097"/>
                  </a:lnTo>
                  <a:lnTo>
                    <a:pt x="2144" y="1931"/>
                  </a:lnTo>
                  <a:lnTo>
                    <a:pt x="2093" y="1816"/>
                  </a:lnTo>
                  <a:lnTo>
                    <a:pt x="1928" y="1624"/>
                  </a:lnTo>
                  <a:lnTo>
                    <a:pt x="1822" y="1598"/>
                  </a:lnTo>
                  <a:lnTo>
                    <a:pt x="1822" y="1483"/>
                  </a:lnTo>
                  <a:lnTo>
                    <a:pt x="1865" y="1394"/>
                  </a:lnTo>
                  <a:lnTo>
                    <a:pt x="1880" y="1157"/>
                  </a:lnTo>
                  <a:lnTo>
                    <a:pt x="1951" y="1088"/>
                  </a:lnTo>
                  <a:lnTo>
                    <a:pt x="2170" y="1246"/>
                  </a:lnTo>
                  <a:lnTo>
                    <a:pt x="2231" y="1385"/>
                  </a:lnTo>
                  <a:lnTo>
                    <a:pt x="2345" y="1358"/>
                  </a:lnTo>
                  <a:lnTo>
                    <a:pt x="2335" y="1228"/>
                  </a:lnTo>
                  <a:lnTo>
                    <a:pt x="2493" y="1210"/>
                  </a:lnTo>
                  <a:lnTo>
                    <a:pt x="2615" y="1228"/>
                  </a:lnTo>
                  <a:lnTo>
                    <a:pt x="2711" y="1140"/>
                  </a:lnTo>
                  <a:lnTo>
                    <a:pt x="2853" y="1192"/>
                  </a:lnTo>
                  <a:cubicBezTo>
                    <a:pt x="2853" y="1192"/>
                    <a:pt x="2896" y="1131"/>
                    <a:pt x="2924" y="1131"/>
                  </a:cubicBezTo>
                  <a:cubicBezTo>
                    <a:pt x="2948" y="1131"/>
                    <a:pt x="3063" y="1183"/>
                    <a:pt x="3063" y="1183"/>
                  </a:cubicBezTo>
                  <a:lnTo>
                    <a:pt x="3149" y="1314"/>
                  </a:lnTo>
                  <a:lnTo>
                    <a:pt x="3288" y="1235"/>
                  </a:lnTo>
                  <a:lnTo>
                    <a:pt x="3437" y="1269"/>
                  </a:lnTo>
                  <a:lnTo>
                    <a:pt x="3585" y="1242"/>
                  </a:lnTo>
                  <a:lnTo>
                    <a:pt x="3645" y="1321"/>
                  </a:lnTo>
                  <a:lnTo>
                    <a:pt x="3830" y="1268"/>
                  </a:lnTo>
                  <a:lnTo>
                    <a:pt x="4076" y="1355"/>
                  </a:lnTo>
                  <a:lnTo>
                    <a:pt x="4146" y="1321"/>
                  </a:lnTo>
                  <a:lnTo>
                    <a:pt x="4356" y="1470"/>
                  </a:lnTo>
                  <a:lnTo>
                    <a:pt x="4565" y="1497"/>
                  </a:lnTo>
                  <a:lnTo>
                    <a:pt x="4584" y="1375"/>
                  </a:lnTo>
                  <a:lnTo>
                    <a:pt x="4742" y="1314"/>
                  </a:lnTo>
                  <a:lnTo>
                    <a:pt x="4829" y="1296"/>
                  </a:lnTo>
                  <a:lnTo>
                    <a:pt x="4821" y="1236"/>
                  </a:lnTo>
                  <a:lnTo>
                    <a:pt x="4663" y="1200"/>
                  </a:lnTo>
                  <a:lnTo>
                    <a:pt x="4584" y="1133"/>
                  </a:lnTo>
                  <a:lnTo>
                    <a:pt x="4409" y="633"/>
                  </a:lnTo>
                  <a:lnTo>
                    <a:pt x="4303" y="582"/>
                  </a:lnTo>
                  <a:lnTo>
                    <a:pt x="4145" y="747"/>
                  </a:lnTo>
                  <a:lnTo>
                    <a:pt x="3400" y="573"/>
                  </a:lnTo>
                  <a:lnTo>
                    <a:pt x="3251" y="458"/>
                  </a:lnTo>
                  <a:lnTo>
                    <a:pt x="3060" y="388"/>
                  </a:lnTo>
                  <a:lnTo>
                    <a:pt x="2691" y="4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63;p66">
              <a:extLst>
                <a:ext uri="{FF2B5EF4-FFF2-40B4-BE49-F238E27FC236}">
                  <a16:creationId xmlns:a16="http://schemas.microsoft.com/office/drawing/2014/main" id="{75880F18-3102-48BE-950E-DE983484A827}"/>
                </a:ext>
              </a:extLst>
            </p:cNvPr>
            <p:cNvSpPr/>
            <p:nvPr/>
          </p:nvSpPr>
          <p:spPr>
            <a:xfrm>
              <a:off x="3012075" y="3070266"/>
              <a:ext cx="4100" cy="755"/>
            </a:xfrm>
            <a:custGeom>
              <a:avLst/>
              <a:gdLst/>
              <a:ahLst/>
              <a:cxnLst/>
              <a:rect l="l" t="t" r="r" b="b"/>
              <a:pathLst>
                <a:path w="266" h="49" extrusionOk="0">
                  <a:moveTo>
                    <a:pt x="266" y="48"/>
                  </a:moveTo>
                  <a:cubicBezTo>
                    <a:pt x="169" y="47"/>
                    <a:pt x="82" y="28"/>
                    <a:pt x="0" y="1"/>
                  </a:cubicBezTo>
                  <a:cubicBezTo>
                    <a:pt x="83" y="31"/>
                    <a:pt x="169" y="47"/>
                    <a:pt x="266" y="48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66">
              <a:extLst>
                <a:ext uri="{FF2B5EF4-FFF2-40B4-BE49-F238E27FC236}">
                  <a16:creationId xmlns:a16="http://schemas.microsoft.com/office/drawing/2014/main" id="{94A59B7F-98A7-4670-827B-C59752905869}"/>
                </a:ext>
              </a:extLst>
            </p:cNvPr>
            <p:cNvSpPr/>
            <p:nvPr/>
          </p:nvSpPr>
          <p:spPr>
            <a:xfrm>
              <a:off x="3008637" y="3068817"/>
              <a:ext cx="62" cy="46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3"/>
                    <a:pt x="2" y="3"/>
                    <a:pt x="4" y="3"/>
                  </a:cubicBezTo>
                  <a:cubicBezTo>
                    <a:pt x="2" y="1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65;p66">
              <a:extLst>
                <a:ext uri="{FF2B5EF4-FFF2-40B4-BE49-F238E27FC236}">
                  <a16:creationId xmlns:a16="http://schemas.microsoft.com/office/drawing/2014/main" id="{1EA94488-92C0-40EE-BA14-A41A5C4D8A94}"/>
                </a:ext>
              </a:extLst>
            </p:cNvPr>
            <p:cNvSpPr/>
            <p:nvPr/>
          </p:nvSpPr>
          <p:spPr>
            <a:xfrm>
              <a:off x="3016159" y="3071006"/>
              <a:ext cx="3714" cy="2975"/>
            </a:xfrm>
            <a:custGeom>
              <a:avLst/>
              <a:gdLst/>
              <a:ahLst/>
              <a:cxnLst/>
              <a:rect l="l" t="t" r="r" b="b"/>
              <a:pathLst>
                <a:path w="241" h="193" extrusionOk="0">
                  <a:moveTo>
                    <a:pt x="1" y="0"/>
                  </a:moveTo>
                  <a:cubicBezTo>
                    <a:pt x="82" y="60"/>
                    <a:pt x="158" y="132"/>
                    <a:pt x="240" y="192"/>
                  </a:cubicBezTo>
                  <a:cubicBezTo>
                    <a:pt x="160" y="134"/>
                    <a:pt x="82" y="6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66;p66">
              <a:extLst>
                <a:ext uri="{FF2B5EF4-FFF2-40B4-BE49-F238E27FC236}">
                  <a16:creationId xmlns:a16="http://schemas.microsoft.com/office/drawing/2014/main" id="{9EF1AAA4-8DEA-4F43-9BC7-711A30462528}"/>
                </a:ext>
              </a:extLst>
            </p:cNvPr>
            <p:cNvSpPr/>
            <p:nvPr/>
          </p:nvSpPr>
          <p:spPr>
            <a:xfrm>
              <a:off x="2994750" y="3033088"/>
              <a:ext cx="50846" cy="45606"/>
            </a:xfrm>
            <a:custGeom>
              <a:avLst/>
              <a:gdLst/>
              <a:ahLst/>
              <a:cxnLst/>
              <a:rect l="l" t="t" r="r" b="b"/>
              <a:pathLst>
                <a:path w="3299" h="2959" extrusionOk="0">
                  <a:moveTo>
                    <a:pt x="3219" y="1441"/>
                  </a:moveTo>
                  <a:lnTo>
                    <a:pt x="3298" y="1362"/>
                  </a:lnTo>
                  <a:lnTo>
                    <a:pt x="3183" y="1249"/>
                  </a:lnTo>
                  <a:lnTo>
                    <a:pt x="3061" y="1259"/>
                  </a:lnTo>
                  <a:lnTo>
                    <a:pt x="2797" y="1048"/>
                  </a:lnTo>
                  <a:lnTo>
                    <a:pt x="2797" y="961"/>
                  </a:lnTo>
                  <a:lnTo>
                    <a:pt x="2980" y="654"/>
                  </a:lnTo>
                  <a:lnTo>
                    <a:pt x="3007" y="435"/>
                  </a:lnTo>
                  <a:lnTo>
                    <a:pt x="2893" y="435"/>
                  </a:lnTo>
                  <a:lnTo>
                    <a:pt x="2814" y="480"/>
                  </a:lnTo>
                  <a:lnTo>
                    <a:pt x="2748" y="385"/>
                  </a:lnTo>
                  <a:lnTo>
                    <a:pt x="2746" y="410"/>
                  </a:lnTo>
                  <a:lnTo>
                    <a:pt x="2535" y="382"/>
                  </a:lnTo>
                  <a:lnTo>
                    <a:pt x="2325" y="235"/>
                  </a:lnTo>
                  <a:lnTo>
                    <a:pt x="2255" y="268"/>
                  </a:lnTo>
                  <a:lnTo>
                    <a:pt x="2009" y="180"/>
                  </a:lnTo>
                  <a:lnTo>
                    <a:pt x="1824" y="235"/>
                  </a:lnTo>
                  <a:lnTo>
                    <a:pt x="1764" y="156"/>
                  </a:lnTo>
                  <a:lnTo>
                    <a:pt x="1616" y="183"/>
                  </a:lnTo>
                  <a:lnTo>
                    <a:pt x="1469" y="148"/>
                  </a:lnTo>
                  <a:lnTo>
                    <a:pt x="1328" y="227"/>
                  </a:lnTo>
                  <a:lnTo>
                    <a:pt x="1242" y="95"/>
                  </a:lnTo>
                  <a:cubicBezTo>
                    <a:pt x="1242" y="95"/>
                    <a:pt x="1128" y="44"/>
                    <a:pt x="1103" y="44"/>
                  </a:cubicBezTo>
                  <a:cubicBezTo>
                    <a:pt x="1075" y="44"/>
                    <a:pt x="1032" y="105"/>
                    <a:pt x="1032" y="105"/>
                  </a:cubicBezTo>
                  <a:lnTo>
                    <a:pt x="890" y="54"/>
                  </a:lnTo>
                  <a:lnTo>
                    <a:pt x="794" y="141"/>
                  </a:lnTo>
                  <a:lnTo>
                    <a:pt x="672" y="123"/>
                  </a:lnTo>
                  <a:lnTo>
                    <a:pt x="514" y="141"/>
                  </a:lnTo>
                  <a:lnTo>
                    <a:pt x="524" y="272"/>
                  </a:lnTo>
                  <a:lnTo>
                    <a:pt x="410" y="299"/>
                  </a:lnTo>
                  <a:lnTo>
                    <a:pt x="349" y="158"/>
                  </a:lnTo>
                  <a:lnTo>
                    <a:pt x="130" y="1"/>
                  </a:lnTo>
                  <a:lnTo>
                    <a:pt x="59" y="71"/>
                  </a:lnTo>
                  <a:lnTo>
                    <a:pt x="44" y="308"/>
                  </a:lnTo>
                  <a:lnTo>
                    <a:pt x="1" y="395"/>
                  </a:lnTo>
                  <a:lnTo>
                    <a:pt x="1" y="510"/>
                  </a:lnTo>
                  <a:lnTo>
                    <a:pt x="107" y="537"/>
                  </a:lnTo>
                  <a:lnTo>
                    <a:pt x="272" y="730"/>
                  </a:lnTo>
                  <a:lnTo>
                    <a:pt x="323" y="844"/>
                  </a:lnTo>
                  <a:lnTo>
                    <a:pt x="418" y="1011"/>
                  </a:lnTo>
                  <a:lnTo>
                    <a:pt x="366" y="1081"/>
                  </a:lnTo>
                  <a:lnTo>
                    <a:pt x="402" y="1167"/>
                  </a:lnTo>
                  <a:lnTo>
                    <a:pt x="1068" y="1763"/>
                  </a:lnTo>
                  <a:lnTo>
                    <a:pt x="1715" y="2497"/>
                  </a:lnTo>
                  <a:lnTo>
                    <a:pt x="1631" y="2660"/>
                  </a:lnTo>
                  <a:cubicBezTo>
                    <a:pt x="1720" y="2721"/>
                    <a:pt x="1814" y="2774"/>
                    <a:pt x="1929" y="2792"/>
                  </a:cubicBezTo>
                  <a:cubicBezTo>
                    <a:pt x="2074" y="2813"/>
                    <a:pt x="2195" y="2878"/>
                    <a:pt x="2304" y="2958"/>
                  </a:cubicBezTo>
                  <a:lnTo>
                    <a:pt x="2467" y="2891"/>
                  </a:lnTo>
                  <a:lnTo>
                    <a:pt x="2581" y="2714"/>
                  </a:lnTo>
                  <a:lnTo>
                    <a:pt x="2581" y="2439"/>
                  </a:lnTo>
                  <a:lnTo>
                    <a:pt x="2649" y="2264"/>
                  </a:lnTo>
                  <a:lnTo>
                    <a:pt x="2807" y="2253"/>
                  </a:lnTo>
                  <a:lnTo>
                    <a:pt x="2905" y="2193"/>
                  </a:lnTo>
                  <a:lnTo>
                    <a:pt x="2826" y="2063"/>
                  </a:lnTo>
                  <a:lnTo>
                    <a:pt x="2704" y="1974"/>
                  </a:lnTo>
                  <a:lnTo>
                    <a:pt x="2695" y="1852"/>
                  </a:lnTo>
                  <a:lnTo>
                    <a:pt x="2800" y="1766"/>
                  </a:lnTo>
                  <a:lnTo>
                    <a:pt x="2949" y="1870"/>
                  </a:lnTo>
                  <a:lnTo>
                    <a:pt x="3126" y="1922"/>
                  </a:lnTo>
                  <a:lnTo>
                    <a:pt x="3205" y="1862"/>
                  </a:lnTo>
                  <a:lnTo>
                    <a:pt x="3013" y="1634"/>
                  </a:lnTo>
                  <a:lnTo>
                    <a:pt x="2985" y="1460"/>
                  </a:lnTo>
                  <a:lnTo>
                    <a:pt x="3056" y="139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66">
              <a:extLst>
                <a:ext uri="{FF2B5EF4-FFF2-40B4-BE49-F238E27FC236}">
                  <a16:creationId xmlns:a16="http://schemas.microsoft.com/office/drawing/2014/main" id="{57503DFD-90C9-470B-AEA5-474A1ABFE134}"/>
                </a:ext>
              </a:extLst>
            </p:cNvPr>
            <p:cNvSpPr/>
            <p:nvPr/>
          </p:nvSpPr>
          <p:spPr>
            <a:xfrm>
              <a:off x="3002133" y="2977445"/>
              <a:ext cx="77587" cy="50322"/>
            </a:xfrm>
            <a:custGeom>
              <a:avLst/>
              <a:gdLst/>
              <a:ahLst/>
              <a:cxnLst/>
              <a:rect l="l" t="t" r="r" b="b"/>
              <a:pathLst>
                <a:path w="5034" h="3265" extrusionOk="0">
                  <a:moveTo>
                    <a:pt x="225" y="2517"/>
                  </a:moveTo>
                  <a:lnTo>
                    <a:pt x="229" y="2566"/>
                  </a:lnTo>
                  <a:lnTo>
                    <a:pt x="226" y="2518"/>
                  </a:lnTo>
                  <a:lnTo>
                    <a:pt x="226" y="2518"/>
                  </a:lnTo>
                  <a:lnTo>
                    <a:pt x="225" y="2517"/>
                  </a:lnTo>
                  <a:close/>
                  <a:moveTo>
                    <a:pt x="4552" y="0"/>
                  </a:moveTo>
                  <a:lnTo>
                    <a:pt x="4326" y="115"/>
                  </a:lnTo>
                  <a:lnTo>
                    <a:pt x="4070" y="45"/>
                  </a:lnTo>
                  <a:lnTo>
                    <a:pt x="3684" y="79"/>
                  </a:lnTo>
                  <a:lnTo>
                    <a:pt x="3511" y="19"/>
                  </a:lnTo>
                  <a:lnTo>
                    <a:pt x="3186" y="52"/>
                  </a:lnTo>
                  <a:lnTo>
                    <a:pt x="3046" y="280"/>
                  </a:lnTo>
                  <a:lnTo>
                    <a:pt x="2898" y="386"/>
                  </a:lnTo>
                  <a:lnTo>
                    <a:pt x="2888" y="553"/>
                  </a:lnTo>
                  <a:lnTo>
                    <a:pt x="2644" y="307"/>
                  </a:lnTo>
                  <a:lnTo>
                    <a:pt x="2381" y="536"/>
                  </a:lnTo>
                  <a:lnTo>
                    <a:pt x="2092" y="614"/>
                  </a:lnTo>
                  <a:lnTo>
                    <a:pt x="2074" y="788"/>
                  </a:lnTo>
                  <a:lnTo>
                    <a:pt x="1584" y="840"/>
                  </a:lnTo>
                  <a:lnTo>
                    <a:pt x="1314" y="937"/>
                  </a:lnTo>
                  <a:lnTo>
                    <a:pt x="1007" y="884"/>
                  </a:lnTo>
                  <a:lnTo>
                    <a:pt x="416" y="560"/>
                  </a:lnTo>
                  <a:lnTo>
                    <a:pt x="447" y="824"/>
                  </a:lnTo>
                  <a:lnTo>
                    <a:pt x="411" y="999"/>
                  </a:lnTo>
                  <a:lnTo>
                    <a:pt x="61" y="982"/>
                  </a:lnTo>
                  <a:lnTo>
                    <a:pt x="1" y="1077"/>
                  </a:lnTo>
                  <a:lnTo>
                    <a:pt x="159" y="1262"/>
                  </a:lnTo>
                  <a:lnTo>
                    <a:pt x="61" y="1620"/>
                  </a:lnTo>
                  <a:lnTo>
                    <a:pt x="167" y="1813"/>
                  </a:lnTo>
                  <a:lnTo>
                    <a:pt x="9" y="1995"/>
                  </a:lnTo>
                  <a:lnTo>
                    <a:pt x="212" y="2259"/>
                  </a:lnTo>
                  <a:lnTo>
                    <a:pt x="226" y="2518"/>
                  </a:lnTo>
                  <a:lnTo>
                    <a:pt x="226" y="2518"/>
                  </a:lnTo>
                  <a:lnTo>
                    <a:pt x="394" y="2566"/>
                  </a:lnTo>
                  <a:lnTo>
                    <a:pt x="763" y="2906"/>
                  </a:lnTo>
                  <a:lnTo>
                    <a:pt x="955" y="2976"/>
                  </a:lnTo>
                  <a:lnTo>
                    <a:pt x="1104" y="3091"/>
                  </a:lnTo>
                  <a:lnTo>
                    <a:pt x="1848" y="3265"/>
                  </a:lnTo>
                  <a:lnTo>
                    <a:pt x="2004" y="3100"/>
                  </a:lnTo>
                  <a:lnTo>
                    <a:pt x="2110" y="3151"/>
                  </a:lnTo>
                  <a:lnTo>
                    <a:pt x="2112" y="3159"/>
                  </a:lnTo>
                  <a:lnTo>
                    <a:pt x="2225" y="3012"/>
                  </a:lnTo>
                  <a:lnTo>
                    <a:pt x="2433" y="2906"/>
                  </a:lnTo>
                  <a:lnTo>
                    <a:pt x="2565" y="2925"/>
                  </a:lnTo>
                  <a:lnTo>
                    <a:pt x="2618" y="2863"/>
                  </a:lnTo>
                  <a:lnTo>
                    <a:pt x="2836" y="2678"/>
                  </a:lnTo>
                  <a:lnTo>
                    <a:pt x="3283" y="2793"/>
                  </a:lnTo>
                  <a:lnTo>
                    <a:pt x="3432" y="2618"/>
                  </a:lnTo>
                  <a:lnTo>
                    <a:pt x="3615" y="2575"/>
                  </a:lnTo>
                  <a:lnTo>
                    <a:pt x="3667" y="2408"/>
                  </a:lnTo>
                  <a:lnTo>
                    <a:pt x="3931" y="2417"/>
                  </a:lnTo>
                  <a:lnTo>
                    <a:pt x="4079" y="2286"/>
                  </a:lnTo>
                  <a:lnTo>
                    <a:pt x="4062" y="2110"/>
                  </a:lnTo>
                  <a:lnTo>
                    <a:pt x="4359" y="1638"/>
                  </a:lnTo>
                  <a:lnTo>
                    <a:pt x="4560" y="1131"/>
                  </a:lnTo>
                  <a:lnTo>
                    <a:pt x="4736" y="762"/>
                  </a:lnTo>
                  <a:lnTo>
                    <a:pt x="4946" y="726"/>
                  </a:lnTo>
                  <a:lnTo>
                    <a:pt x="5033" y="553"/>
                  </a:lnTo>
                  <a:lnTo>
                    <a:pt x="4982" y="325"/>
                  </a:lnTo>
                  <a:lnTo>
                    <a:pt x="4552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66">
              <a:extLst>
                <a:ext uri="{FF2B5EF4-FFF2-40B4-BE49-F238E27FC236}">
                  <a16:creationId xmlns:a16="http://schemas.microsoft.com/office/drawing/2014/main" id="{10CE7294-1C7D-4996-B909-7E5A03CC5C33}"/>
                </a:ext>
              </a:extLst>
            </p:cNvPr>
            <p:cNvSpPr/>
            <p:nvPr/>
          </p:nvSpPr>
          <p:spPr>
            <a:xfrm>
              <a:off x="3007558" y="2962463"/>
              <a:ext cx="68370" cy="29392"/>
            </a:xfrm>
            <a:custGeom>
              <a:avLst/>
              <a:gdLst/>
              <a:ahLst/>
              <a:cxnLst/>
              <a:rect l="l" t="t" r="r" b="b"/>
              <a:pathLst>
                <a:path w="4436" h="1907" extrusionOk="0">
                  <a:moveTo>
                    <a:pt x="3482" y="1"/>
                  </a:moveTo>
                  <a:lnTo>
                    <a:pt x="3308" y="10"/>
                  </a:lnTo>
                  <a:lnTo>
                    <a:pt x="3210" y="131"/>
                  </a:lnTo>
                  <a:lnTo>
                    <a:pt x="3114" y="44"/>
                  </a:lnTo>
                  <a:lnTo>
                    <a:pt x="2745" y="27"/>
                  </a:lnTo>
                  <a:lnTo>
                    <a:pt x="2588" y="97"/>
                  </a:lnTo>
                  <a:lnTo>
                    <a:pt x="2491" y="238"/>
                  </a:lnTo>
                  <a:lnTo>
                    <a:pt x="2325" y="246"/>
                  </a:lnTo>
                  <a:lnTo>
                    <a:pt x="2278" y="209"/>
                  </a:lnTo>
                  <a:lnTo>
                    <a:pt x="2279" y="219"/>
                  </a:lnTo>
                  <a:lnTo>
                    <a:pt x="2279" y="219"/>
                  </a:lnTo>
                  <a:lnTo>
                    <a:pt x="1880" y="193"/>
                  </a:lnTo>
                  <a:lnTo>
                    <a:pt x="1704" y="350"/>
                  </a:lnTo>
                  <a:lnTo>
                    <a:pt x="1477" y="385"/>
                  </a:lnTo>
                  <a:lnTo>
                    <a:pt x="1232" y="629"/>
                  </a:lnTo>
                  <a:lnTo>
                    <a:pt x="883" y="672"/>
                  </a:lnTo>
                  <a:lnTo>
                    <a:pt x="567" y="803"/>
                  </a:lnTo>
                  <a:lnTo>
                    <a:pt x="472" y="734"/>
                  </a:lnTo>
                  <a:lnTo>
                    <a:pt x="297" y="707"/>
                  </a:lnTo>
                  <a:lnTo>
                    <a:pt x="53" y="873"/>
                  </a:lnTo>
                  <a:lnTo>
                    <a:pt x="53" y="876"/>
                  </a:lnTo>
                  <a:cubicBezTo>
                    <a:pt x="48" y="878"/>
                    <a:pt x="43" y="883"/>
                    <a:pt x="38" y="885"/>
                  </a:cubicBezTo>
                  <a:lnTo>
                    <a:pt x="0" y="1077"/>
                  </a:lnTo>
                  <a:lnTo>
                    <a:pt x="61" y="1515"/>
                  </a:lnTo>
                  <a:lnTo>
                    <a:pt x="65" y="1532"/>
                  </a:lnTo>
                  <a:lnTo>
                    <a:pt x="65" y="1531"/>
                  </a:lnTo>
                  <a:lnTo>
                    <a:pt x="69" y="1533"/>
                  </a:lnTo>
                  <a:lnTo>
                    <a:pt x="656" y="1855"/>
                  </a:lnTo>
                  <a:lnTo>
                    <a:pt x="963" y="1906"/>
                  </a:lnTo>
                  <a:lnTo>
                    <a:pt x="1234" y="1810"/>
                  </a:lnTo>
                  <a:lnTo>
                    <a:pt x="1724" y="1757"/>
                  </a:lnTo>
                  <a:lnTo>
                    <a:pt x="1741" y="1584"/>
                  </a:lnTo>
                  <a:lnTo>
                    <a:pt x="2031" y="1505"/>
                  </a:lnTo>
                  <a:lnTo>
                    <a:pt x="2292" y="1279"/>
                  </a:lnTo>
                  <a:lnTo>
                    <a:pt x="2536" y="1523"/>
                  </a:lnTo>
                  <a:lnTo>
                    <a:pt x="2546" y="1357"/>
                  </a:lnTo>
                  <a:lnTo>
                    <a:pt x="2694" y="1252"/>
                  </a:lnTo>
                  <a:lnTo>
                    <a:pt x="2834" y="1024"/>
                  </a:lnTo>
                  <a:lnTo>
                    <a:pt x="3157" y="991"/>
                  </a:lnTo>
                  <a:lnTo>
                    <a:pt x="3332" y="1051"/>
                  </a:lnTo>
                  <a:lnTo>
                    <a:pt x="3718" y="1017"/>
                  </a:lnTo>
                  <a:lnTo>
                    <a:pt x="3971" y="1087"/>
                  </a:lnTo>
                  <a:lnTo>
                    <a:pt x="4183" y="981"/>
                  </a:lnTo>
                  <a:lnTo>
                    <a:pt x="4233" y="632"/>
                  </a:lnTo>
                  <a:lnTo>
                    <a:pt x="4436" y="238"/>
                  </a:lnTo>
                  <a:lnTo>
                    <a:pt x="4041" y="18"/>
                  </a:lnTo>
                  <a:lnTo>
                    <a:pt x="3718" y="1"/>
                  </a:lnTo>
                  <a:lnTo>
                    <a:pt x="3604" y="61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66">
              <a:extLst>
                <a:ext uri="{FF2B5EF4-FFF2-40B4-BE49-F238E27FC236}">
                  <a16:creationId xmlns:a16="http://schemas.microsoft.com/office/drawing/2014/main" id="{83718776-4AEE-4D51-ADCD-AD7C95870308}"/>
                </a:ext>
              </a:extLst>
            </p:cNvPr>
            <p:cNvSpPr/>
            <p:nvPr/>
          </p:nvSpPr>
          <p:spPr>
            <a:xfrm>
              <a:off x="2967853" y="2861751"/>
              <a:ext cx="124780" cy="104373"/>
            </a:xfrm>
            <a:custGeom>
              <a:avLst/>
              <a:gdLst/>
              <a:ahLst/>
              <a:cxnLst/>
              <a:rect l="l" t="t" r="r" b="b"/>
              <a:pathLst>
                <a:path w="8096" h="6772" extrusionOk="0">
                  <a:moveTo>
                    <a:pt x="2957" y="1"/>
                  </a:moveTo>
                  <a:cubicBezTo>
                    <a:pt x="2939" y="1"/>
                    <a:pt x="2920" y="1"/>
                    <a:pt x="2901" y="3"/>
                  </a:cubicBezTo>
                  <a:cubicBezTo>
                    <a:pt x="2546" y="36"/>
                    <a:pt x="2206" y="131"/>
                    <a:pt x="1895" y="322"/>
                  </a:cubicBezTo>
                  <a:cubicBezTo>
                    <a:pt x="1473" y="580"/>
                    <a:pt x="1054" y="843"/>
                    <a:pt x="599" y="1048"/>
                  </a:cubicBezTo>
                  <a:cubicBezTo>
                    <a:pt x="448" y="1115"/>
                    <a:pt x="355" y="1299"/>
                    <a:pt x="212" y="1395"/>
                  </a:cubicBezTo>
                  <a:cubicBezTo>
                    <a:pt x="210" y="1398"/>
                    <a:pt x="207" y="1398"/>
                    <a:pt x="204" y="1399"/>
                  </a:cubicBezTo>
                  <a:lnTo>
                    <a:pt x="189" y="1592"/>
                  </a:lnTo>
                  <a:lnTo>
                    <a:pt x="292" y="1930"/>
                  </a:lnTo>
                  <a:lnTo>
                    <a:pt x="269" y="2233"/>
                  </a:lnTo>
                  <a:lnTo>
                    <a:pt x="14" y="2374"/>
                  </a:lnTo>
                  <a:lnTo>
                    <a:pt x="1" y="2491"/>
                  </a:lnTo>
                  <a:lnTo>
                    <a:pt x="281" y="2783"/>
                  </a:lnTo>
                  <a:lnTo>
                    <a:pt x="245" y="2945"/>
                  </a:lnTo>
                  <a:lnTo>
                    <a:pt x="361" y="3120"/>
                  </a:lnTo>
                  <a:lnTo>
                    <a:pt x="384" y="3282"/>
                  </a:lnTo>
                  <a:lnTo>
                    <a:pt x="443" y="3423"/>
                  </a:lnTo>
                  <a:lnTo>
                    <a:pt x="361" y="3622"/>
                  </a:lnTo>
                  <a:lnTo>
                    <a:pt x="536" y="3961"/>
                  </a:lnTo>
                  <a:lnTo>
                    <a:pt x="758" y="4160"/>
                  </a:lnTo>
                  <a:lnTo>
                    <a:pt x="783" y="4638"/>
                  </a:lnTo>
                  <a:lnTo>
                    <a:pt x="730" y="4710"/>
                  </a:lnTo>
                  <a:lnTo>
                    <a:pt x="793" y="4836"/>
                  </a:lnTo>
                  <a:lnTo>
                    <a:pt x="872" y="4757"/>
                  </a:lnTo>
                  <a:lnTo>
                    <a:pt x="1028" y="4784"/>
                  </a:lnTo>
                  <a:lnTo>
                    <a:pt x="1116" y="4741"/>
                  </a:lnTo>
                  <a:lnTo>
                    <a:pt x="1466" y="4793"/>
                  </a:lnTo>
                  <a:lnTo>
                    <a:pt x="1439" y="4896"/>
                  </a:lnTo>
                  <a:lnTo>
                    <a:pt x="1605" y="5054"/>
                  </a:lnTo>
                  <a:lnTo>
                    <a:pt x="1754" y="5028"/>
                  </a:lnTo>
                  <a:lnTo>
                    <a:pt x="1878" y="5150"/>
                  </a:lnTo>
                  <a:lnTo>
                    <a:pt x="1797" y="5341"/>
                  </a:lnTo>
                  <a:lnTo>
                    <a:pt x="1919" y="5490"/>
                  </a:lnTo>
                  <a:lnTo>
                    <a:pt x="1919" y="5631"/>
                  </a:lnTo>
                  <a:lnTo>
                    <a:pt x="2043" y="5691"/>
                  </a:lnTo>
                  <a:lnTo>
                    <a:pt x="2104" y="5604"/>
                  </a:lnTo>
                  <a:lnTo>
                    <a:pt x="2226" y="5611"/>
                  </a:lnTo>
                  <a:lnTo>
                    <a:pt x="2025" y="5332"/>
                  </a:lnTo>
                  <a:lnTo>
                    <a:pt x="2103" y="5288"/>
                  </a:lnTo>
                  <a:lnTo>
                    <a:pt x="2530" y="5513"/>
                  </a:lnTo>
                  <a:lnTo>
                    <a:pt x="2802" y="5453"/>
                  </a:lnTo>
                  <a:lnTo>
                    <a:pt x="2731" y="5609"/>
                  </a:lnTo>
                  <a:lnTo>
                    <a:pt x="2924" y="5793"/>
                  </a:lnTo>
                  <a:lnTo>
                    <a:pt x="3248" y="5690"/>
                  </a:lnTo>
                  <a:lnTo>
                    <a:pt x="3511" y="5776"/>
                  </a:lnTo>
                  <a:lnTo>
                    <a:pt x="4070" y="6178"/>
                  </a:lnTo>
                  <a:lnTo>
                    <a:pt x="4201" y="6457"/>
                  </a:lnTo>
                  <a:lnTo>
                    <a:pt x="4359" y="6457"/>
                  </a:lnTo>
                  <a:lnTo>
                    <a:pt x="4429" y="6387"/>
                  </a:lnTo>
                  <a:lnTo>
                    <a:pt x="4690" y="6370"/>
                  </a:lnTo>
                  <a:lnTo>
                    <a:pt x="4796" y="6500"/>
                  </a:lnTo>
                  <a:lnTo>
                    <a:pt x="4848" y="6744"/>
                  </a:lnTo>
                  <a:lnTo>
                    <a:pt x="4846" y="6733"/>
                  </a:lnTo>
                  <a:lnTo>
                    <a:pt x="4894" y="6772"/>
                  </a:lnTo>
                  <a:lnTo>
                    <a:pt x="5060" y="6762"/>
                  </a:lnTo>
                  <a:lnTo>
                    <a:pt x="5156" y="6622"/>
                  </a:lnTo>
                  <a:lnTo>
                    <a:pt x="5314" y="6552"/>
                  </a:lnTo>
                  <a:lnTo>
                    <a:pt x="5683" y="6568"/>
                  </a:lnTo>
                  <a:lnTo>
                    <a:pt x="5779" y="6657"/>
                  </a:lnTo>
                  <a:lnTo>
                    <a:pt x="5877" y="6535"/>
                  </a:lnTo>
                  <a:lnTo>
                    <a:pt x="6050" y="6525"/>
                  </a:lnTo>
                  <a:lnTo>
                    <a:pt x="6172" y="6587"/>
                  </a:lnTo>
                  <a:lnTo>
                    <a:pt x="6287" y="6525"/>
                  </a:lnTo>
                  <a:lnTo>
                    <a:pt x="6610" y="6544"/>
                  </a:lnTo>
                  <a:lnTo>
                    <a:pt x="6985" y="6752"/>
                  </a:lnTo>
                  <a:lnTo>
                    <a:pt x="7175" y="6752"/>
                  </a:lnTo>
                  <a:lnTo>
                    <a:pt x="7175" y="6413"/>
                  </a:lnTo>
                  <a:lnTo>
                    <a:pt x="7128" y="6262"/>
                  </a:lnTo>
                  <a:lnTo>
                    <a:pt x="7198" y="6213"/>
                  </a:lnTo>
                  <a:lnTo>
                    <a:pt x="7688" y="5700"/>
                  </a:lnTo>
                  <a:lnTo>
                    <a:pt x="7724" y="5480"/>
                  </a:lnTo>
                  <a:lnTo>
                    <a:pt x="7887" y="5269"/>
                  </a:lnTo>
                  <a:lnTo>
                    <a:pt x="8061" y="5258"/>
                  </a:lnTo>
                  <a:lnTo>
                    <a:pt x="8095" y="4978"/>
                  </a:lnTo>
                  <a:lnTo>
                    <a:pt x="8011" y="4777"/>
                  </a:lnTo>
                  <a:lnTo>
                    <a:pt x="8058" y="4694"/>
                  </a:lnTo>
                  <a:lnTo>
                    <a:pt x="7894" y="4542"/>
                  </a:lnTo>
                  <a:lnTo>
                    <a:pt x="7731" y="4250"/>
                  </a:lnTo>
                  <a:lnTo>
                    <a:pt x="7626" y="4157"/>
                  </a:lnTo>
                  <a:lnTo>
                    <a:pt x="7659" y="3619"/>
                  </a:lnTo>
                  <a:lnTo>
                    <a:pt x="7636" y="3526"/>
                  </a:lnTo>
                  <a:lnTo>
                    <a:pt x="7485" y="3270"/>
                  </a:lnTo>
                  <a:lnTo>
                    <a:pt x="7415" y="2978"/>
                  </a:lnTo>
                  <a:lnTo>
                    <a:pt x="7556" y="2744"/>
                  </a:lnTo>
                  <a:lnTo>
                    <a:pt x="7695" y="2708"/>
                  </a:lnTo>
                  <a:lnTo>
                    <a:pt x="7706" y="2115"/>
                  </a:lnTo>
                  <a:lnTo>
                    <a:pt x="7613" y="2032"/>
                  </a:lnTo>
                  <a:lnTo>
                    <a:pt x="7577" y="1810"/>
                  </a:lnTo>
                  <a:lnTo>
                    <a:pt x="7437" y="1600"/>
                  </a:lnTo>
                  <a:lnTo>
                    <a:pt x="7320" y="1206"/>
                  </a:lnTo>
                  <a:lnTo>
                    <a:pt x="7157" y="996"/>
                  </a:lnTo>
                  <a:lnTo>
                    <a:pt x="7168" y="797"/>
                  </a:lnTo>
                  <a:lnTo>
                    <a:pt x="7075" y="458"/>
                  </a:lnTo>
                  <a:lnTo>
                    <a:pt x="6982" y="445"/>
                  </a:lnTo>
                  <a:lnTo>
                    <a:pt x="6769" y="304"/>
                  </a:lnTo>
                  <a:lnTo>
                    <a:pt x="6597" y="304"/>
                  </a:lnTo>
                  <a:lnTo>
                    <a:pt x="6597" y="319"/>
                  </a:lnTo>
                  <a:lnTo>
                    <a:pt x="5626" y="416"/>
                  </a:lnTo>
                  <a:lnTo>
                    <a:pt x="4488" y="346"/>
                  </a:lnTo>
                  <a:lnTo>
                    <a:pt x="4393" y="398"/>
                  </a:lnTo>
                  <a:lnTo>
                    <a:pt x="4306" y="307"/>
                  </a:lnTo>
                  <a:cubicBezTo>
                    <a:pt x="4257" y="484"/>
                    <a:pt x="4040" y="576"/>
                    <a:pt x="3831" y="576"/>
                  </a:cubicBezTo>
                  <a:cubicBezTo>
                    <a:pt x="3672" y="576"/>
                    <a:pt x="3518" y="523"/>
                    <a:pt x="3446" y="415"/>
                  </a:cubicBezTo>
                  <a:cubicBezTo>
                    <a:pt x="3407" y="355"/>
                    <a:pt x="3374" y="293"/>
                    <a:pt x="3343" y="230"/>
                  </a:cubicBezTo>
                  <a:cubicBezTo>
                    <a:pt x="3260" y="64"/>
                    <a:pt x="3118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70;p66">
              <a:extLst>
                <a:ext uri="{FF2B5EF4-FFF2-40B4-BE49-F238E27FC236}">
                  <a16:creationId xmlns:a16="http://schemas.microsoft.com/office/drawing/2014/main" id="{053AC4CE-A1C5-4AF0-97B5-B29D1BC47CC0}"/>
                </a:ext>
              </a:extLst>
            </p:cNvPr>
            <p:cNvSpPr/>
            <p:nvPr/>
          </p:nvSpPr>
          <p:spPr>
            <a:xfrm>
              <a:off x="3052659" y="2764815"/>
              <a:ext cx="71730" cy="47671"/>
            </a:xfrm>
            <a:custGeom>
              <a:avLst/>
              <a:gdLst/>
              <a:ahLst/>
              <a:cxnLst/>
              <a:rect l="l" t="t" r="r" b="b"/>
              <a:pathLst>
                <a:path w="4654" h="3093" extrusionOk="0">
                  <a:moveTo>
                    <a:pt x="568" y="988"/>
                  </a:moveTo>
                  <a:cubicBezTo>
                    <a:pt x="541" y="988"/>
                    <a:pt x="514" y="993"/>
                    <a:pt x="491" y="1004"/>
                  </a:cubicBezTo>
                  <a:cubicBezTo>
                    <a:pt x="445" y="1029"/>
                    <a:pt x="392" y="1098"/>
                    <a:pt x="395" y="1145"/>
                  </a:cubicBezTo>
                  <a:cubicBezTo>
                    <a:pt x="396" y="1198"/>
                    <a:pt x="445" y="1270"/>
                    <a:pt x="492" y="1294"/>
                  </a:cubicBezTo>
                  <a:cubicBezTo>
                    <a:pt x="516" y="1306"/>
                    <a:pt x="538" y="1311"/>
                    <a:pt x="559" y="1311"/>
                  </a:cubicBezTo>
                  <a:cubicBezTo>
                    <a:pt x="630" y="1311"/>
                    <a:pt x="680" y="1248"/>
                    <a:pt x="725" y="1182"/>
                  </a:cubicBezTo>
                  <a:cubicBezTo>
                    <a:pt x="732" y="1151"/>
                    <a:pt x="748" y="1118"/>
                    <a:pt x="744" y="1088"/>
                  </a:cubicBezTo>
                  <a:cubicBezTo>
                    <a:pt x="736" y="1033"/>
                    <a:pt x="650" y="988"/>
                    <a:pt x="568" y="988"/>
                  </a:cubicBezTo>
                  <a:close/>
                  <a:moveTo>
                    <a:pt x="231" y="2236"/>
                  </a:moveTo>
                  <a:cubicBezTo>
                    <a:pt x="228" y="2236"/>
                    <a:pt x="227" y="2237"/>
                    <a:pt x="226" y="2237"/>
                  </a:cubicBezTo>
                  <a:lnTo>
                    <a:pt x="190" y="2307"/>
                  </a:lnTo>
                  <a:lnTo>
                    <a:pt x="248" y="2258"/>
                  </a:lnTo>
                  <a:cubicBezTo>
                    <a:pt x="241" y="2250"/>
                    <a:pt x="236" y="2243"/>
                    <a:pt x="231" y="2236"/>
                  </a:cubicBezTo>
                  <a:close/>
                  <a:moveTo>
                    <a:pt x="2784" y="1"/>
                  </a:moveTo>
                  <a:cubicBezTo>
                    <a:pt x="2741" y="1"/>
                    <a:pt x="2698" y="5"/>
                    <a:pt x="2659" y="17"/>
                  </a:cubicBezTo>
                  <a:cubicBezTo>
                    <a:pt x="2322" y="118"/>
                    <a:pt x="1985" y="222"/>
                    <a:pt x="1659" y="349"/>
                  </a:cubicBezTo>
                  <a:cubicBezTo>
                    <a:pt x="1310" y="485"/>
                    <a:pt x="1064" y="716"/>
                    <a:pt x="1036" y="1122"/>
                  </a:cubicBezTo>
                  <a:cubicBezTo>
                    <a:pt x="1023" y="1324"/>
                    <a:pt x="891" y="1433"/>
                    <a:pt x="712" y="1491"/>
                  </a:cubicBezTo>
                  <a:cubicBezTo>
                    <a:pt x="579" y="1534"/>
                    <a:pt x="438" y="1553"/>
                    <a:pt x="304" y="1596"/>
                  </a:cubicBezTo>
                  <a:cubicBezTo>
                    <a:pt x="36" y="1685"/>
                    <a:pt x="0" y="1875"/>
                    <a:pt x="184" y="2174"/>
                  </a:cubicBezTo>
                  <a:cubicBezTo>
                    <a:pt x="198" y="2194"/>
                    <a:pt x="215" y="2215"/>
                    <a:pt x="231" y="2234"/>
                  </a:cubicBezTo>
                  <a:cubicBezTo>
                    <a:pt x="538" y="2221"/>
                    <a:pt x="735" y="2012"/>
                    <a:pt x="956" y="1841"/>
                  </a:cubicBezTo>
                  <a:cubicBezTo>
                    <a:pt x="1031" y="1782"/>
                    <a:pt x="1085" y="1753"/>
                    <a:pt x="1139" y="1753"/>
                  </a:cubicBezTo>
                  <a:cubicBezTo>
                    <a:pt x="1194" y="1753"/>
                    <a:pt x="1250" y="1784"/>
                    <a:pt x="1330" y="1842"/>
                  </a:cubicBezTo>
                  <a:cubicBezTo>
                    <a:pt x="1445" y="1927"/>
                    <a:pt x="1550" y="2027"/>
                    <a:pt x="1673" y="2092"/>
                  </a:cubicBezTo>
                  <a:cubicBezTo>
                    <a:pt x="1777" y="2148"/>
                    <a:pt x="1851" y="2228"/>
                    <a:pt x="1856" y="2329"/>
                  </a:cubicBezTo>
                  <a:cubicBezTo>
                    <a:pt x="1860" y="2378"/>
                    <a:pt x="1856" y="2424"/>
                    <a:pt x="1858" y="2471"/>
                  </a:cubicBezTo>
                  <a:lnTo>
                    <a:pt x="2028" y="2418"/>
                  </a:lnTo>
                  <a:lnTo>
                    <a:pt x="2272" y="2267"/>
                  </a:lnTo>
                  <a:lnTo>
                    <a:pt x="2506" y="2221"/>
                  </a:lnTo>
                  <a:lnTo>
                    <a:pt x="2751" y="2385"/>
                  </a:lnTo>
                  <a:lnTo>
                    <a:pt x="2831" y="2359"/>
                  </a:lnTo>
                  <a:lnTo>
                    <a:pt x="2892" y="2218"/>
                  </a:lnTo>
                  <a:lnTo>
                    <a:pt x="3021" y="2324"/>
                  </a:lnTo>
                  <a:lnTo>
                    <a:pt x="3090" y="2429"/>
                  </a:lnTo>
                  <a:lnTo>
                    <a:pt x="3173" y="2416"/>
                  </a:lnTo>
                  <a:lnTo>
                    <a:pt x="3466" y="2580"/>
                  </a:lnTo>
                  <a:lnTo>
                    <a:pt x="3559" y="2837"/>
                  </a:lnTo>
                  <a:lnTo>
                    <a:pt x="3698" y="2894"/>
                  </a:lnTo>
                  <a:lnTo>
                    <a:pt x="3850" y="3092"/>
                  </a:lnTo>
                  <a:lnTo>
                    <a:pt x="4154" y="2940"/>
                  </a:lnTo>
                  <a:lnTo>
                    <a:pt x="4446" y="2987"/>
                  </a:lnTo>
                  <a:lnTo>
                    <a:pt x="4539" y="2811"/>
                  </a:lnTo>
                  <a:lnTo>
                    <a:pt x="4506" y="2624"/>
                  </a:lnTo>
                  <a:lnTo>
                    <a:pt x="4645" y="2531"/>
                  </a:lnTo>
                  <a:lnTo>
                    <a:pt x="4654" y="2418"/>
                  </a:lnTo>
                  <a:lnTo>
                    <a:pt x="4596" y="2406"/>
                  </a:lnTo>
                  <a:lnTo>
                    <a:pt x="4573" y="2314"/>
                  </a:lnTo>
                  <a:lnTo>
                    <a:pt x="4271" y="1755"/>
                  </a:lnTo>
                  <a:lnTo>
                    <a:pt x="4143" y="1696"/>
                  </a:lnTo>
                  <a:lnTo>
                    <a:pt x="4084" y="1696"/>
                  </a:lnTo>
                  <a:lnTo>
                    <a:pt x="4073" y="1591"/>
                  </a:lnTo>
                  <a:lnTo>
                    <a:pt x="3885" y="1066"/>
                  </a:lnTo>
                  <a:lnTo>
                    <a:pt x="3955" y="971"/>
                  </a:lnTo>
                  <a:lnTo>
                    <a:pt x="4410" y="844"/>
                  </a:lnTo>
                  <a:lnTo>
                    <a:pt x="4423" y="656"/>
                  </a:lnTo>
                  <a:lnTo>
                    <a:pt x="4388" y="608"/>
                  </a:lnTo>
                  <a:lnTo>
                    <a:pt x="4459" y="515"/>
                  </a:lnTo>
                  <a:lnTo>
                    <a:pt x="4611" y="448"/>
                  </a:lnTo>
                  <a:lnTo>
                    <a:pt x="4624" y="364"/>
                  </a:lnTo>
                  <a:lnTo>
                    <a:pt x="4502" y="70"/>
                  </a:lnTo>
                  <a:cubicBezTo>
                    <a:pt x="4379" y="215"/>
                    <a:pt x="4241" y="271"/>
                    <a:pt x="4086" y="271"/>
                  </a:cubicBezTo>
                  <a:cubicBezTo>
                    <a:pt x="3964" y="271"/>
                    <a:pt x="3832" y="237"/>
                    <a:pt x="3689" y="184"/>
                  </a:cubicBezTo>
                  <a:cubicBezTo>
                    <a:pt x="3461" y="97"/>
                    <a:pt x="3212" y="67"/>
                    <a:pt x="2971" y="21"/>
                  </a:cubicBezTo>
                  <a:cubicBezTo>
                    <a:pt x="2911" y="10"/>
                    <a:pt x="2847" y="1"/>
                    <a:pt x="2784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71;p66">
              <a:extLst>
                <a:ext uri="{FF2B5EF4-FFF2-40B4-BE49-F238E27FC236}">
                  <a16:creationId xmlns:a16="http://schemas.microsoft.com/office/drawing/2014/main" id="{26D920D6-C703-4048-9B95-DC8518F1ED7C}"/>
                </a:ext>
              </a:extLst>
            </p:cNvPr>
            <p:cNvSpPr/>
            <p:nvPr/>
          </p:nvSpPr>
          <p:spPr>
            <a:xfrm>
              <a:off x="3078600" y="2797214"/>
              <a:ext cx="1865" cy="1510"/>
            </a:xfrm>
            <a:custGeom>
              <a:avLst/>
              <a:gdLst/>
              <a:ahLst/>
              <a:cxnLst/>
              <a:rect l="l" t="t" r="r" b="b"/>
              <a:pathLst>
                <a:path w="121" h="98" extrusionOk="0">
                  <a:moveTo>
                    <a:pt x="121" y="98"/>
                  </a:moveTo>
                  <a:cubicBezTo>
                    <a:pt x="92" y="60"/>
                    <a:pt x="49" y="27"/>
                    <a:pt x="0" y="0"/>
                  </a:cubicBezTo>
                  <a:lnTo>
                    <a:pt x="0" y="0"/>
                  </a:lnTo>
                  <a:cubicBezTo>
                    <a:pt x="49" y="27"/>
                    <a:pt x="92" y="60"/>
                    <a:pt x="121" y="98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66">
              <a:extLst>
                <a:ext uri="{FF2B5EF4-FFF2-40B4-BE49-F238E27FC236}">
                  <a16:creationId xmlns:a16="http://schemas.microsoft.com/office/drawing/2014/main" id="{27340D5F-39CC-4370-95A7-478E07D735B3}"/>
                </a:ext>
              </a:extLst>
            </p:cNvPr>
            <p:cNvSpPr/>
            <p:nvPr/>
          </p:nvSpPr>
          <p:spPr>
            <a:xfrm>
              <a:off x="3044521" y="2799064"/>
              <a:ext cx="86880" cy="46577"/>
            </a:xfrm>
            <a:custGeom>
              <a:avLst/>
              <a:gdLst/>
              <a:ahLst/>
              <a:cxnLst/>
              <a:rect l="l" t="t" r="r" b="b"/>
              <a:pathLst>
                <a:path w="5637" h="3022" extrusionOk="0">
                  <a:moveTo>
                    <a:pt x="5609" y="2060"/>
                  </a:moveTo>
                  <a:lnTo>
                    <a:pt x="5479" y="1928"/>
                  </a:lnTo>
                  <a:lnTo>
                    <a:pt x="5354" y="1622"/>
                  </a:lnTo>
                  <a:lnTo>
                    <a:pt x="5208" y="1368"/>
                  </a:lnTo>
                  <a:lnTo>
                    <a:pt x="5225" y="1253"/>
                  </a:lnTo>
                  <a:lnTo>
                    <a:pt x="5172" y="1085"/>
                  </a:lnTo>
                  <a:lnTo>
                    <a:pt x="5093" y="1034"/>
                  </a:lnTo>
                  <a:lnTo>
                    <a:pt x="5120" y="920"/>
                  </a:lnTo>
                  <a:lnTo>
                    <a:pt x="5120" y="790"/>
                  </a:lnTo>
                  <a:lnTo>
                    <a:pt x="5001" y="714"/>
                  </a:lnTo>
                  <a:lnTo>
                    <a:pt x="4972" y="768"/>
                  </a:lnTo>
                  <a:lnTo>
                    <a:pt x="4680" y="722"/>
                  </a:lnTo>
                  <a:lnTo>
                    <a:pt x="4377" y="874"/>
                  </a:lnTo>
                  <a:lnTo>
                    <a:pt x="4225" y="675"/>
                  </a:lnTo>
                  <a:lnTo>
                    <a:pt x="4084" y="618"/>
                  </a:lnTo>
                  <a:lnTo>
                    <a:pt x="3991" y="361"/>
                  </a:lnTo>
                  <a:lnTo>
                    <a:pt x="3699" y="199"/>
                  </a:lnTo>
                  <a:lnTo>
                    <a:pt x="3616" y="210"/>
                  </a:lnTo>
                  <a:lnTo>
                    <a:pt x="3546" y="107"/>
                  </a:lnTo>
                  <a:lnTo>
                    <a:pt x="3417" y="1"/>
                  </a:lnTo>
                  <a:lnTo>
                    <a:pt x="3358" y="140"/>
                  </a:lnTo>
                  <a:lnTo>
                    <a:pt x="3278" y="166"/>
                  </a:lnTo>
                  <a:lnTo>
                    <a:pt x="3032" y="2"/>
                  </a:lnTo>
                  <a:lnTo>
                    <a:pt x="2798" y="49"/>
                  </a:lnTo>
                  <a:lnTo>
                    <a:pt x="2554" y="200"/>
                  </a:lnTo>
                  <a:lnTo>
                    <a:pt x="2384" y="252"/>
                  </a:lnTo>
                  <a:cubicBezTo>
                    <a:pt x="2395" y="487"/>
                    <a:pt x="2401" y="724"/>
                    <a:pt x="2395" y="959"/>
                  </a:cubicBezTo>
                  <a:cubicBezTo>
                    <a:pt x="2389" y="1117"/>
                    <a:pt x="2266" y="1225"/>
                    <a:pt x="2132" y="1263"/>
                  </a:cubicBezTo>
                  <a:cubicBezTo>
                    <a:pt x="2049" y="1286"/>
                    <a:pt x="1913" y="1243"/>
                    <a:pt x="1846" y="1183"/>
                  </a:cubicBezTo>
                  <a:cubicBezTo>
                    <a:pt x="1691" y="1040"/>
                    <a:pt x="1564" y="863"/>
                    <a:pt x="1425" y="704"/>
                  </a:cubicBezTo>
                  <a:cubicBezTo>
                    <a:pt x="1272" y="526"/>
                    <a:pt x="1171" y="507"/>
                    <a:pt x="962" y="572"/>
                  </a:cubicBezTo>
                  <a:cubicBezTo>
                    <a:pt x="675" y="659"/>
                    <a:pt x="449" y="806"/>
                    <a:pt x="349" y="1107"/>
                  </a:cubicBezTo>
                  <a:cubicBezTo>
                    <a:pt x="280" y="1308"/>
                    <a:pt x="191" y="1502"/>
                    <a:pt x="126" y="1705"/>
                  </a:cubicBezTo>
                  <a:cubicBezTo>
                    <a:pt x="40" y="1979"/>
                    <a:pt x="0" y="2252"/>
                    <a:pt x="63" y="2545"/>
                  </a:cubicBezTo>
                  <a:cubicBezTo>
                    <a:pt x="72" y="2582"/>
                    <a:pt x="78" y="2619"/>
                    <a:pt x="85" y="2657"/>
                  </a:cubicBezTo>
                  <a:lnTo>
                    <a:pt x="366" y="2616"/>
                  </a:lnTo>
                  <a:lnTo>
                    <a:pt x="428" y="2431"/>
                  </a:lnTo>
                  <a:lnTo>
                    <a:pt x="680" y="2186"/>
                  </a:lnTo>
                  <a:lnTo>
                    <a:pt x="1056" y="2107"/>
                  </a:lnTo>
                  <a:lnTo>
                    <a:pt x="1389" y="2140"/>
                  </a:lnTo>
                  <a:lnTo>
                    <a:pt x="1599" y="2114"/>
                  </a:lnTo>
                  <a:lnTo>
                    <a:pt x="1695" y="2219"/>
                  </a:lnTo>
                  <a:lnTo>
                    <a:pt x="1879" y="2080"/>
                  </a:lnTo>
                  <a:lnTo>
                    <a:pt x="2064" y="2071"/>
                  </a:lnTo>
                  <a:lnTo>
                    <a:pt x="2089" y="2176"/>
                  </a:lnTo>
                  <a:lnTo>
                    <a:pt x="2247" y="2159"/>
                  </a:lnTo>
                  <a:lnTo>
                    <a:pt x="2397" y="2332"/>
                  </a:lnTo>
                  <a:lnTo>
                    <a:pt x="2676" y="2324"/>
                  </a:lnTo>
                  <a:lnTo>
                    <a:pt x="2738" y="2367"/>
                  </a:lnTo>
                  <a:lnTo>
                    <a:pt x="3035" y="2182"/>
                  </a:lnTo>
                  <a:lnTo>
                    <a:pt x="3334" y="2331"/>
                  </a:lnTo>
                  <a:lnTo>
                    <a:pt x="3622" y="2348"/>
                  </a:lnTo>
                  <a:lnTo>
                    <a:pt x="3840" y="2628"/>
                  </a:lnTo>
                  <a:lnTo>
                    <a:pt x="4032" y="2674"/>
                  </a:lnTo>
                  <a:lnTo>
                    <a:pt x="4225" y="2935"/>
                  </a:lnTo>
                  <a:lnTo>
                    <a:pt x="4497" y="2935"/>
                  </a:lnTo>
                  <a:lnTo>
                    <a:pt x="4558" y="3021"/>
                  </a:lnTo>
                  <a:lnTo>
                    <a:pt x="4873" y="2882"/>
                  </a:lnTo>
                  <a:lnTo>
                    <a:pt x="5216" y="2848"/>
                  </a:lnTo>
                  <a:lnTo>
                    <a:pt x="5268" y="2602"/>
                  </a:lnTo>
                  <a:lnTo>
                    <a:pt x="5417" y="2540"/>
                  </a:lnTo>
                  <a:lnTo>
                    <a:pt x="5487" y="2367"/>
                  </a:lnTo>
                  <a:lnTo>
                    <a:pt x="5637" y="2315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66">
              <a:extLst>
                <a:ext uri="{FF2B5EF4-FFF2-40B4-BE49-F238E27FC236}">
                  <a16:creationId xmlns:a16="http://schemas.microsoft.com/office/drawing/2014/main" id="{71A0A024-5394-4847-8BFE-47A1DD6FA93B}"/>
                </a:ext>
              </a:extLst>
            </p:cNvPr>
            <p:cNvSpPr/>
            <p:nvPr/>
          </p:nvSpPr>
          <p:spPr>
            <a:xfrm>
              <a:off x="3040867" y="2856988"/>
              <a:ext cx="5826" cy="2389"/>
            </a:xfrm>
            <a:custGeom>
              <a:avLst/>
              <a:gdLst/>
              <a:ahLst/>
              <a:cxnLst/>
              <a:rect l="l" t="t" r="r" b="b"/>
              <a:pathLst>
                <a:path w="378" h="155" extrusionOk="0">
                  <a:moveTo>
                    <a:pt x="378" y="1"/>
                  </a:moveTo>
                  <a:cubicBezTo>
                    <a:pt x="257" y="61"/>
                    <a:pt x="128" y="108"/>
                    <a:pt x="0" y="154"/>
                  </a:cubicBezTo>
                  <a:cubicBezTo>
                    <a:pt x="130" y="108"/>
                    <a:pt x="257" y="61"/>
                    <a:pt x="378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874;p66">
              <a:extLst>
                <a:ext uri="{FF2B5EF4-FFF2-40B4-BE49-F238E27FC236}">
                  <a16:creationId xmlns:a16="http://schemas.microsoft.com/office/drawing/2014/main" id="{9336735B-81DA-4CBC-83C8-F9BC30C9BCC2}"/>
                </a:ext>
              </a:extLst>
            </p:cNvPr>
            <p:cNvSpPr/>
            <p:nvPr/>
          </p:nvSpPr>
          <p:spPr>
            <a:xfrm>
              <a:off x="3045492" y="2831001"/>
              <a:ext cx="69695" cy="48888"/>
            </a:xfrm>
            <a:custGeom>
              <a:avLst/>
              <a:gdLst/>
              <a:ahLst/>
              <a:cxnLst/>
              <a:rect l="l" t="t" r="r" b="b"/>
              <a:pathLst>
                <a:path w="4522" h="3172" extrusionOk="0">
                  <a:moveTo>
                    <a:pt x="4522" y="939"/>
                  </a:moveTo>
                  <a:lnTo>
                    <a:pt x="4495" y="951"/>
                  </a:lnTo>
                  <a:lnTo>
                    <a:pt x="4434" y="864"/>
                  </a:lnTo>
                  <a:lnTo>
                    <a:pt x="4162" y="864"/>
                  </a:lnTo>
                  <a:lnTo>
                    <a:pt x="3969" y="603"/>
                  </a:lnTo>
                  <a:lnTo>
                    <a:pt x="3777" y="559"/>
                  </a:lnTo>
                  <a:lnTo>
                    <a:pt x="3559" y="279"/>
                  </a:lnTo>
                  <a:lnTo>
                    <a:pt x="3269" y="260"/>
                  </a:lnTo>
                  <a:lnTo>
                    <a:pt x="2972" y="111"/>
                  </a:lnTo>
                  <a:lnTo>
                    <a:pt x="2674" y="296"/>
                  </a:lnTo>
                  <a:lnTo>
                    <a:pt x="2613" y="253"/>
                  </a:lnTo>
                  <a:lnTo>
                    <a:pt x="2334" y="262"/>
                  </a:lnTo>
                  <a:lnTo>
                    <a:pt x="2184" y="88"/>
                  </a:lnTo>
                  <a:lnTo>
                    <a:pt x="2026" y="107"/>
                  </a:lnTo>
                  <a:lnTo>
                    <a:pt x="1999" y="1"/>
                  </a:lnTo>
                  <a:lnTo>
                    <a:pt x="1816" y="9"/>
                  </a:lnTo>
                  <a:lnTo>
                    <a:pt x="1632" y="150"/>
                  </a:lnTo>
                  <a:lnTo>
                    <a:pt x="1536" y="44"/>
                  </a:lnTo>
                  <a:lnTo>
                    <a:pt x="1325" y="71"/>
                  </a:lnTo>
                  <a:lnTo>
                    <a:pt x="993" y="37"/>
                  </a:lnTo>
                  <a:lnTo>
                    <a:pt x="617" y="115"/>
                  </a:lnTo>
                  <a:lnTo>
                    <a:pt x="363" y="361"/>
                  </a:lnTo>
                  <a:lnTo>
                    <a:pt x="303" y="546"/>
                  </a:lnTo>
                  <a:lnTo>
                    <a:pt x="22" y="588"/>
                  </a:lnTo>
                  <a:cubicBezTo>
                    <a:pt x="12" y="549"/>
                    <a:pt x="9" y="511"/>
                    <a:pt x="0" y="474"/>
                  </a:cubicBezTo>
                  <a:cubicBezTo>
                    <a:pt x="76" y="820"/>
                    <a:pt x="125" y="1172"/>
                    <a:pt x="174" y="1523"/>
                  </a:cubicBezTo>
                  <a:cubicBezTo>
                    <a:pt x="160" y="1423"/>
                    <a:pt x="145" y="1321"/>
                    <a:pt x="131" y="1219"/>
                  </a:cubicBezTo>
                  <a:lnTo>
                    <a:pt x="497" y="1159"/>
                  </a:lnTo>
                  <a:lnTo>
                    <a:pt x="725" y="1464"/>
                  </a:lnTo>
                  <a:lnTo>
                    <a:pt x="962" y="1586"/>
                  </a:lnTo>
                  <a:lnTo>
                    <a:pt x="1310" y="1525"/>
                  </a:lnTo>
                  <a:lnTo>
                    <a:pt x="1408" y="1586"/>
                  </a:lnTo>
                  <a:lnTo>
                    <a:pt x="1452" y="1761"/>
                  </a:lnTo>
                  <a:lnTo>
                    <a:pt x="1557" y="1789"/>
                  </a:lnTo>
                  <a:lnTo>
                    <a:pt x="1636" y="1876"/>
                  </a:lnTo>
                  <a:lnTo>
                    <a:pt x="1539" y="2015"/>
                  </a:lnTo>
                  <a:lnTo>
                    <a:pt x="1566" y="2321"/>
                  </a:lnTo>
                  <a:lnTo>
                    <a:pt x="1566" y="2307"/>
                  </a:lnTo>
                  <a:lnTo>
                    <a:pt x="1738" y="2307"/>
                  </a:lnTo>
                  <a:lnTo>
                    <a:pt x="1949" y="2447"/>
                  </a:lnTo>
                  <a:lnTo>
                    <a:pt x="2042" y="2460"/>
                  </a:lnTo>
                  <a:lnTo>
                    <a:pt x="2136" y="2799"/>
                  </a:lnTo>
                  <a:lnTo>
                    <a:pt x="2125" y="2998"/>
                  </a:lnTo>
                  <a:lnTo>
                    <a:pt x="2262" y="3172"/>
                  </a:lnTo>
                  <a:lnTo>
                    <a:pt x="2451" y="3057"/>
                  </a:lnTo>
                  <a:lnTo>
                    <a:pt x="2770" y="2951"/>
                  </a:lnTo>
                  <a:lnTo>
                    <a:pt x="2995" y="3057"/>
                  </a:lnTo>
                  <a:lnTo>
                    <a:pt x="3223" y="2951"/>
                  </a:lnTo>
                  <a:lnTo>
                    <a:pt x="3372" y="2925"/>
                  </a:lnTo>
                  <a:lnTo>
                    <a:pt x="3293" y="2691"/>
                  </a:lnTo>
                  <a:lnTo>
                    <a:pt x="3530" y="2655"/>
                  </a:lnTo>
                  <a:lnTo>
                    <a:pt x="3626" y="2444"/>
                  </a:lnTo>
                  <a:lnTo>
                    <a:pt x="3784" y="2393"/>
                  </a:lnTo>
                  <a:lnTo>
                    <a:pt x="3836" y="2497"/>
                  </a:lnTo>
                  <a:lnTo>
                    <a:pt x="4038" y="2497"/>
                  </a:lnTo>
                  <a:lnTo>
                    <a:pt x="4028" y="2288"/>
                  </a:lnTo>
                  <a:lnTo>
                    <a:pt x="3819" y="2182"/>
                  </a:lnTo>
                  <a:lnTo>
                    <a:pt x="3843" y="1936"/>
                  </a:lnTo>
                  <a:lnTo>
                    <a:pt x="3975" y="1890"/>
                  </a:lnTo>
                  <a:lnTo>
                    <a:pt x="4150" y="1602"/>
                  </a:lnTo>
                  <a:lnTo>
                    <a:pt x="4466" y="1453"/>
                  </a:lnTo>
                  <a:lnTo>
                    <a:pt x="4466" y="1295"/>
                  </a:lnTo>
                  <a:lnTo>
                    <a:pt x="4335" y="1216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75;p66">
              <a:extLst>
                <a:ext uri="{FF2B5EF4-FFF2-40B4-BE49-F238E27FC236}">
                  <a16:creationId xmlns:a16="http://schemas.microsoft.com/office/drawing/2014/main" id="{D88C32E0-B51B-4360-8CEF-41E48FB1128C}"/>
                </a:ext>
              </a:extLst>
            </p:cNvPr>
            <p:cNvSpPr/>
            <p:nvPr/>
          </p:nvSpPr>
          <p:spPr>
            <a:xfrm>
              <a:off x="3080188" y="2834515"/>
              <a:ext cx="112835" cy="86711"/>
            </a:xfrm>
            <a:custGeom>
              <a:avLst/>
              <a:gdLst/>
              <a:ahLst/>
              <a:cxnLst/>
              <a:rect l="l" t="t" r="r" b="b"/>
              <a:pathLst>
                <a:path w="7321" h="5626" extrusionOk="0">
                  <a:moveTo>
                    <a:pt x="7151" y="3117"/>
                  </a:moveTo>
                  <a:lnTo>
                    <a:pt x="7138" y="2952"/>
                  </a:lnTo>
                  <a:lnTo>
                    <a:pt x="6799" y="2663"/>
                  </a:lnTo>
                  <a:lnTo>
                    <a:pt x="6497" y="2535"/>
                  </a:lnTo>
                  <a:lnTo>
                    <a:pt x="6426" y="2290"/>
                  </a:lnTo>
                  <a:lnTo>
                    <a:pt x="6053" y="1916"/>
                  </a:lnTo>
                  <a:lnTo>
                    <a:pt x="5715" y="1380"/>
                  </a:lnTo>
                  <a:lnTo>
                    <a:pt x="5692" y="1134"/>
                  </a:lnTo>
                  <a:lnTo>
                    <a:pt x="5563" y="923"/>
                  </a:lnTo>
                  <a:lnTo>
                    <a:pt x="5644" y="714"/>
                  </a:lnTo>
                  <a:lnTo>
                    <a:pt x="5528" y="479"/>
                  </a:lnTo>
                  <a:lnTo>
                    <a:pt x="5178" y="397"/>
                  </a:lnTo>
                  <a:lnTo>
                    <a:pt x="5039" y="362"/>
                  </a:lnTo>
                  <a:lnTo>
                    <a:pt x="4970" y="233"/>
                  </a:lnTo>
                  <a:lnTo>
                    <a:pt x="4702" y="327"/>
                  </a:lnTo>
                  <a:lnTo>
                    <a:pt x="4456" y="492"/>
                  </a:lnTo>
                  <a:lnTo>
                    <a:pt x="4328" y="202"/>
                  </a:lnTo>
                  <a:lnTo>
                    <a:pt x="4106" y="176"/>
                  </a:lnTo>
                  <a:lnTo>
                    <a:pt x="3897" y="281"/>
                  </a:lnTo>
                  <a:lnTo>
                    <a:pt x="3707" y="1"/>
                  </a:lnTo>
                  <a:lnTo>
                    <a:pt x="3511" y="94"/>
                  </a:lnTo>
                  <a:lnTo>
                    <a:pt x="3381" y="24"/>
                  </a:lnTo>
                  <a:lnTo>
                    <a:pt x="3318" y="1"/>
                  </a:lnTo>
                  <a:lnTo>
                    <a:pt x="3318" y="12"/>
                  </a:lnTo>
                  <a:lnTo>
                    <a:pt x="3169" y="65"/>
                  </a:lnTo>
                  <a:lnTo>
                    <a:pt x="3100" y="239"/>
                  </a:lnTo>
                  <a:lnTo>
                    <a:pt x="2951" y="299"/>
                  </a:lnTo>
                  <a:lnTo>
                    <a:pt x="2899" y="546"/>
                  </a:lnTo>
                  <a:lnTo>
                    <a:pt x="2556" y="579"/>
                  </a:lnTo>
                  <a:lnTo>
                    <a:pt x="2268" y="707"/>
                  </a:lnTo>
                  <a:lnTo>
                    <a:pt x="2074" y="981"/>
                  </a:lnTo>
                  <a:lnTo>
                    <a:pt x="2205" y="1060"/>
                  </a:lnTo>
                  <a:lnTo>
                    <a:pt x="2205" y="1218"/>
                  </a:lnTo>
                  <a:lnTo>
                    <a:pt x="1889" y="1367"/>
                  </a:lnTo>
                  <a:lnTo>
                    <a:pt x="1713" y="1655"/>
                  </a:lnTo>
                  <a:lnTo>
                    <a:pt x="1582" y="1701"/>
                  </a:lnTo>
                  <a:lnTo>
                    <a:pt x="1558" y="1947"/>
                  </a:lnTo>
                  <a:lnTo>
                    <a:pt x="1767" y="2053"/>
                  </a:lnTo>
                  <a:lnTo>
                    <a:pt x="1776" y="2262"/>
                  </a:lnTo>
                  <a:lnTo>
                    <a:pt x="1575" y="2262"/>
                  </a:lnTo>
                  <a:lnTo>
                    <a:pt x="1523" y="2158"/>
                  </a:lnTo>
                  <a:lnTo>
                    <a:pt x="1365" y="2211"/>
                  </a:lnTo>
                  <a:lnTo>
                    <a:pt x="1268" y="2420"/>
                  </a:lnTo>
                  <a:lnTo>
                    <a:pt x="1031" y="2456"/>
                  </a:lnTo>
                  <a:lnTo>
                    <a:pt x="1110" y="2691"/>
                  </a:lnTo>
                  <a:lnTo>
                    <a:pt x="962" y="2716"/>
                  </a:lnTo>
                  <a:lnTo>
                    <a:pt x="734" y="2822"/>
                  </a:lnTo>
                  <a:lnTo>
                    <a:pt x="507" y="2716"/>
                  </a:lnTo>
                  <a:lnTo>
                    <a:pt x="190" y="2822"/>
                  </a:lnTo>
                  <a:lnTo>
                    <a:pt x="1" y="2937"/>
                  </a:lnTo>
                  <a:lnTo>
                    <a:pt x="27" y="2973"/>
                  </a:lnTo>
                  <a:lnTo>
                    <a:pt x="144" y="3367"/>
                  </a:lnTo>
                  <a:lnTo>
                    <a:pt x="283" y="3577"/>
                  </a:lnTo>
                  <a:lnTo>
                    <a:pt x="319" y="3799"/>
                  </a:lnTo>
                  <a:lnTo>
                    <a:pt x="413" y="3882"/>
                  </a:lnTo>
                  <a:lnTo>
                    <a:pt x="403" y="4475"/>
                  </a:lnTo>
                  <a:lnTo>
                    <a:pt x="262" y="4511"/>
                  </a:lnTo>
                  <a:lnTo>
                    <a:pt x="123" y="4745"/>
                  </a:lnTo>
                  <a:lnTo>
                    <a:pt x="192" y="5037"/>
                  </a:lnTo>
                  <a:lnTo>
                    <a:pt x="342" y="5293"/>
                  </a:lnTo>
                  <a:lnTo>
                    <a:pt x="359" y="5356"/>
                  </a:lnTo>
                  <a:lnTo>
                    <a:pt x="506" y="5346"/>
                  </a:lnTo>
                  <a:lnTo>
                    <a:pt x="740" y="5532"/>
                  </a:lnTo>
                  <a:lnTo>
                    <a:pt x="915" y="5415"/>
                  </a:lnTo>
                  <a:lnTo>
                    <a:pt x="1591" y="5311"/>
                  </a:lnTo>
                  <a:lnTo>
                    <a:pt x="2000" y="5148"/>
                  </a:lnTo>
                  <a:lnTo>
                    <a:pt x="2279" y="5276"/>
                  </a:lnTo>
                  <a:lnTo>
                    <a:pt x="2921" y="5428"/>
                  </a:lnTo>
                  <a:lnTo>
                    <a:pt x="3119" y="5544"/>
                  </a:lnTo>
                  <a:lnTo>
                    <a:pt x="3387" y="5451"/>
                  </a:lnTo>
                  <a:lnTo>
                    <a:pt x="3574" y="5578"/>
                  </a:lnTo>
                  <a:lnTo>
                    <a:pt x="3806" y="5508"/>
                  </a:lnTo>
                  <a:lnTo>
                    <a:pt x="4145" y="5565"/>
                  </a:lnTo>
                  <a:lnTo>
                    <a:pt x="4331" y="5472"/>
                  </a:lnTo>
                  <a:lnTo>
                    <a:pt x="4601" y="5485"/>
                  </a:lnTo>
                  <a:lnTo>
                    <a:pt x="4671" y="5626"/>
                  </a:lnTo>
                  <a:lnTo>
                    <a:pt x="4881" y="5591"/>
                  </a:lnTo>
                  <a:lnTo>
                    <a:pt x="5102" y="5462"/>
                  </a:lnTo>
                  <a:lnTo>
                    <a:pt x="5347" y="5568"/>
                  </a:lnTo>
                  <a:lnTo>
                    <a:pt x="5570" y="5462"/>
                  </a:lnTo>
                  <a:lnTo>
                    <a:pt x="5686" y="5626"/>
                  </a:lnTo>
                  <a:lnTo>
                    <a:pt x="5872" y="5626"/>
                  </a:lnTo>
                  <a:lnTo>
                    <a:pt x="5908" y="5451"/>
                  </a:lnTo>
                  <a:lnTo>
                    <a:pt x="6038" y="5019"/>
                  </a:lnTo>
                  <a:lnTo>
                    <a:pt x="6283" y="4938"/>
                  </a:lnTo>
                  <a:lnTo>
                    <a:pt x="6739" y="4903"/>
                  </a:lnTo>
                  <a:lnTo>
                    <a:pt x="6669" y="4587"/>
                  </a:lnTo>
                  <a:lnTo>
                    <a:pt x="6494" y="4227"/>
                  </a:lnTo>
                  <a:lnTo>
                    <a:pt x="6388" y="3980"/>
                  </a:lnTo>
                  <a:lnTo>
                    <a:pt x="6330" y="3782"/>
                  </a:lnTo>
                  <a:lnTo>
                    <a:pt x="6469" y="3574"/>
                  </a:lnTo>
                  <a:lnTo>
                    <a:pt x="6587" y="3677"/>
                  </a:lnTo>
                  <a:cubicBezTo>
                    <a:pt x="6587" y="3677"/>
                    <a:pt x="6983" y="3664"/>
                    <a:pt x="7018" y="3664"/>
                  </a:cubicBezTo>
                  <a:cubicBezTo>
                    <a:pt x="7053" y="3664"/>
                    <a:pt x="7227" y="3468"/>
                    <a:pt x="7227" y="3468"/>
                  </a:cubicBezTo>
                  <a:lnTo>
                    <a:pt x="7320" y="3224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66">
              <a:extLst>
                <a:ext uri="{FF2B5EF4-FFF2-40B4-BE49-F238E27FC236}">
                  <a16:creationId xmlns:a16="http://schemas.microsoft.com/office/drawing/2014/main" id="{9D7CBEC4-1867-4A9E-8631-B067FE5ABCA1}"/>
                </a:ext>
              </a:extLst>
            </p:cNvPr>
            <p:cNvSpPr/>
            <p:nvPr/>
          </p:nvSpPr>
          <p:spPr>
            <a:xfrm>
              <a:off x="3072080" y="2904108"/>
              <a:ext cx="223466" cy="140716"/>
            </a:xfrm>
            <a:custGeom>
              <a:avLst/>
              <a:gdLst/>
              <a:ahLst/>
              <a:cxnLst/>
              <a:rect l="l" t="t" r="r" b="b"/>
              <a:pathLst>
                <a:path w="14499" h="9130" extrusionOk="0">
                  <a:moveTo>
                    <a:pt x="14113" y="4006"/>
                  </a:moveTo>
                  <a:lnTo>
                    <a:pt x="14183" y="3639"/>
                  </a:lnTo>
                  <a:lnTo>
                    <a:pt x="14341" y="3605"/>
                  </a:lnTo>
                  <a:lnTo>
                    <a:pt x="14499" y="3344"/>
                  </a:lnTo>
                  <a:lnTo>
                    <a:pt x="14325" y="2870"/>
                  </a:lnTo>
                  <a:lnTo>
                    <a:pt x="13939" y="2992"/>
                  </a:lnTo>
                  <a:lnTo>
                    <a:pt x="13537" y="2870"/>
                  </a:lnTo>
                  <a:lnTo>
                    <a:pt x="12836" y="2696"/>
                  </a:lnTo>
                  <a:lnTo>
                    <a:pt x="12607" y="2784"/>
                  </a:lnTo>
                  <a:lnTo>
                    <a:pt x="12276" y="2468"/>
                  </a:lnTo>
                  <a:lnTo>
                    <a:pt x="12015" y="2048"/>
                  </a:lnTo>
                  <a:lnTo>
                    <a:pt x="11665" y="2257"/>
                  </a:lnTo>
                  <a:lnTo>
                    <a:pt x="11471" y="2257"/>
                  </a:lnTo>
                  <a:lnTo>
                    <a:pt x="11315" y="2274"/>
                  </a:lnTo>
                  <a:lnTo>
                    <a:pt x="10983" y="2170"/>
                  </a:lnTo>
                  <a:lnTo>
                    <a:pt x="10807" y="2310"/>
                  </a:lnTo>
                  <a:lnTo>
                    <a:pt x="10527" y="1960"/>
                  </a:lnTo>
                  <a:lnTo>
                    <a:pt x="10247" y="1435"/>
                  </a:lnTo>
                  <a:lnTo>
                    <a:pt x="10089" y="1224"/>
                  </a:lnTo>
                  <a:lnTo>
                    <a:pt x="9950" y="1049"/>
                  </a:lnTo>
                  <a:lnTo>
                    <a:pt x="9583" y="1137"/>
                  </a:lnTo>
                  <a:lnTo>
                    <a:pt x="9303" y="875"/>
                  </a:lnTo>
                  <a:lnTo>
                    <a:pt x="9406" y="683"/>
                  </a:lnTo>
                  <a:lnTo>
                    <a:pt x="9181" y="510"/>
                  </a:lnTo>
                  <a:lnTo>
                    <a:pt x="8968" y="36"/>
                  </a:lnTo>
                  <a:lnTo>
                    <a:pt x="8199" y="158"/>
                  </a:lnTo>
                  <a:lnTo>
                    <a:pt x="7710" y="0"/>
                  </a:lnTo>
                  <a:lnTo>
                    <a:pt x="7569" y="124"/>
                  </a:lnTo>
                  <a:lnTo>
                    <a:pt x="7588" y="297"/>
                  </a:lnTo>
                  <a:lnTo>
                    <a:pt x="7412" y="383"/>
                  </a:lnTo>
                  <a:lnTo>
                    <a:pt x="7267" y="363"/>
                  </a:lnTo>
                  <a:lnTo>
                    <a:pt x="7272" y="390"/>
                  </a:lnTo>
                  <a:lnTo>
                    <a:pt x="6816" y="426"/>
                  </a:lnTo>
                  <a:lnTo>
                    <a:pt x="6571" y="507"/>
                  </a:lnTo>
                  <a:lnTo>
                    <a:pt x="6442" y="940"/>
                  </a:lnTo>
                  <a:lnTo>
                    <a:pt x="6406" y="1114"/>
                  </a:lnTo>
                  <a:lnTo>
                    <a:pt x="6219" y="1114"/>
                  </a:lnTo>
                  <a:lnTo>
                    <a:pt x="6103" y="950"/>
                  </a:lnTo>
                  <a:lnTo>
                    <a:pt x="5880" y="1056"/>
                  </a:lnTo>
                  <a:lnTo>
                    <a:pt x="5634" y="950"/>
                  </a:lnTo>
                  <a:lnTo>
                    <a:pt x="5414" y="1079"/>
                  </a:lnTo>
                  <a:lnTo>
                    <a:pt x="5203" y="1114"/>
                  </a:lnTo>
                  <a:lnTo>
                    <a:pt x="5134" y="973"/>
                  </a:lnTo>
                  <a:lnTo>
                    <a:pt x="4865" y="962"/>
                  </a:lnTo>
                  <a:lnTo>
                    <a:pt x="4678" y="1055"/>
                  </a:lnTo>
                  <a:lnTo>
                    <a:pt x="4339" y="997"/>
                  </a:lnTo>
                  <a:lnTo>
                    <a:pt x="4105" y="1066"/>
                  </a:lnTo>
                  <a:lnTo>
                    <a:pt x="3919" y="940"/>
                  </a:lnTo>
                  <a:lnTo>
                    <a:pt x="3652" y="1033"/>
                  </a:lnTo>
                  <a:lnTo>
                    <a:pt x="3453" y="916"/>
                  </a:lnTo>
                  <a:lnTo>
                    <a:pt x="2813" y="763"/>
                  </a:lnTo>
                  <a:lnTo>
                    <a:pt x="2533" y="636"/>
                  </a:lnTo>
                  <a:lnTo>
                    <a:pt x="2124" y="799"/>
                  </a:lnTo>
                  <a:lnTo>
                    <a:pt x="1448" y="904"/>
                  </a:lnTo>
                  <a:lnTo>
                    <a:pt x="1271" y="1020"/>
                  </a:lnTo>
                  <a:lnTo>
                    <a:pt x="1039" y="834"/>
                  </a:lnTo>
                  <a:lnTo>
                    <a:pt x="891" y="844"/>
                  </a:lnTo>
                  <a:lnTo>
                    <a:pt x="875" y="782"/>
                  </a:lnTo>
                  <a:lnTo>
                    <a:pt x="898" y="875"/>
                  </a:lnTo>
                  <a:lnTo>
                    <a:pt x="865" y="1414"/>
                  </a:lnTo>
                  <a:lnTo>
                    <a:pt x="970" y="1507"/>
                  </a:lnTo>
                  <a:lnTo>
                    <a:pt x="1134" y="1797"/>
                  </a:lnTo>
                  <a:lnTo>
                    <a:pt x="1297" y="1949"/>
                  </a:lnTo>
                  <a:lnTo>
                    <a:pt x="1250" y="2032"/>
                  </a:lnTo>
                  <a:lnTo>
                    <a:pt x="1343" y="2241"/>
                  </a:lnTo>
                  <a:lnTo>
                    <a:pt x="1310" y="2521"/>
                  </a:lnTo>
                  <a:lnTo>
                    <a:pt x="1135" y="2534"/>
                  </a:lnTo>
                  <a:lnTo>
                    <a:pt x="973" y="2744"/>
                  </a:lnTo>
                  <a:lnTo>
                    <a:pt x="937" y="2965"/>
                  </a:lnTo>
                  <a:lnTo>
                    <a:pt x="446" y="3477"/>
                  </a:lnTo>
                  <a:lnTo>
                    <a:pt x="377" y="3526"/>
                  </a:lnTo>
                  <a:lnTo>
                    <a:pt x="423" y="3676"/>
                  </a:lnTo>
                  <a:lnTo>
                    <a:pt x="423" y="4015"/>
                  </a:lnTo>
                  <a:lnTo>
                    <a:pt x="234" y="4015"/>
                  </a:lnTo>
                  <a:lnTo>
                    <a:pt x="253" y="4027"/>
                  </a:lnTo>
                  <a:lnTo>
                    <a:pt x="50" y="4421"/>
                  </a:lnTo>
                  <a:lnTo>
                    <a:pt x="0" y="4771"/>
                  </a:lnTo>
                  <a:lnTo>
                    <a:pt x="17" y="4761"/>
                  </a:lnTo>
                  <a:lnTo>
                    <a:pt x="445" y="5087"/>
                  </a:lnTo>
                  <a:lnTo>
                    <a:pt x="488" y="5276"/>
                  </a:lnTo>
                  <a:lnTo>
                    <a:pt x="653" y="5253"/>
                  </a:lnTo>
                  <a:lnTo>
                    <a:pt x="739" y="5131"/>
                  </a:lnTo>
                  <a:lnTo>
                    <a:pt x="916" y="5147"/>
                  </a:lnTo>
                  <a:lnTo>
                    <a:pt x="1249" y="5324"/>
                  </a:lnTo>
                  <a:lnTo>
                    <a:pt x="1406" y="5324"/>
                  </a:lnTo>
                  <a:lnTo>
                    <a:pt x="1616" y="5391"/>
                  </a:lnTo>
                  <a:lnTo>
                    <a:pt x="1791" y="5585"/>
                  </a:lnTo>
                  <a:lnTo>
                    <a:pt x="1949" y="5637"/>
                  </a:lnTo>
                  <a:lnTo>
                    <a:pt x="2246" y="5619"/>
                  </a:lnTo>
                  <a:lnTo>
                    <a:pt x="2508" y="5515"/>
                  </a:lnTo>
                  <a:lnTo>
                    <a:pt x="2648" y="5375"/>
                  </a:lnTo>
                  <a:lnTo>
                    <a:pt x="3207" y="5269"/>
                  </a:lnTo>
                  <a:lnTo>
                    <a:pt x="3605" y="5101"/>
                  </a:lnTo>
                  <a:lnTo>
                    <a:pt x="3582" y="4821"/>
                  </a:lnTo>
                  <a:lnTo>
                    <a:pt x="3582" y="4588"/>
                  </a:lnTo>
                  <a:lnTo>
                    <a:pt x="3732" y="4575"/>
                  </a:lnTo>
                  <a:lnTo>
                    <a:pt x="3919" y="4658"/>
                  </a:lnTo>
                  <a:lnTo>
                    <a:pt x="3909" y="4575"/>
                  </a:lnTo>
                  <a:lnTo>
                    <a:pt x="4153" y="4575"/>
                  </a:lnTo>
                  <a:lnTo>
                    <a:pt x="4235" y="4542"/>
                  </a:lnTo>
                  <a:lnTo>
                    <a:pt x="4352" y="4715"/>
                  </a:lnTo>
                  <a:lnTo>
                    <a:pt x="4632" y="4728"/>
                  </a:lnTo>
                  <a:lnTo>
                    <a:pt x="4830" y="4938"/>
                  </a:lnTo>
                  <a:lnTo>
                    <a:pt x="5157" y="4997"/>
                  </a:lnTo>
                  <a:lnTo>
                    <a:pt x="5193" y="4890"/>
                  </a:lnTo>
                  <a:lnTo>
                    <a:pt x="5299" y="4879"/>
                  </a:lnTo>
                  <a:lnTo>
                    <a:pt x="5555" y="5159"/>
                  </a:lnTo>
                  <a:lnTo>
                    <a:pt x="5754" y="5288"/>
                  </a:lnTo>
                  <a:lnTo>
                    <a:pt x="5859" y="5614"/>
                  </a:lnTo>
                  <a:lnTo>
                    <a:pt x="5975" y="5836"/>
                  </a:lnTo>
                  <a:lnTo>
                    <a:pt x="6185" y="6163"/>
                  </a:lnTo>
                  <a:lnTo>
                    <a:pt x="6523" y="6361"/>
                  </a:lnTo>
                  <a:lnTo>
                    <a:pt x="6523" y="6500"/>
                  </a:lnTo>
                  <a:lnTo>
                    <a:pt x="6500" y="6629"/>
                  </a:lnTo>
                  <a:lnTo>
                    <a:pt x="6594" y="6746"/>
                  </a:lnTo>
                  <a:lnTo>
                    <a:pt x="6582" y="6909"/>
                  </a:lnTo>
                  <a:lnTo>
                    <a:pt x="6325" y="6896"/>
                  </a:lnTo>
                  <a:lnTo>
                    <a:pt x="6173" y="6756"/>
                  </a:lnTo>
                  <a:lnTo>
                    <a:pt x="5939" y="6862"/>
                  </a:lnTo>
                  <a:lnTo>
                    <a:pt x="5789" y="6875"/>
                  </a:lnTo>
                  <a:lnTo>
                    <a:pt x="5766" y="7400"/>
                  </a:lnTo>
                  <a:lnTo>
                    <a:pt x="5682" y="7364"/>
                  </a:lnTo>
                  <a:lnTo>
                    <a:pt x="5484" y="7680"/>
                  </a:lnTo>
                  <a:lnTo>
                    <a:pt x="5460" y="7832"/>
                  </a:lnTo>
                  <a:lnTo>
                    <a:pt x="5355" y="7809"/>
                  </a:lnTo>
                  <a:lnTo>
                    <a:pt x="5226" y="7902"/>
                  </a:lnTo>
                  <a:lnTo>
                    <a:pt x="5308" y="8159"/>
                  </a:lnTo>
                  <a:lnTo>
                    <a:pt x="5974" y="8194"/>
                  </a:lnTo>
                  <a:lnTo>
                    <a:pt x="6044" y="8076"/>
                  </a:lnTo>
                  <a:lnTo>
                    <a:pt x="6324" y="8076"/>
                  </a:lnTo>
                  <a:lnTo>
                    <a:pt x="6450" y="8204"/>
                  </a:lnTo>
                  <a:lnTo>
                    <a:pt x="6450" y="8274"/>
                  </a:lnTo>
                  <a:lnTo>
                    <a:pt x="6512" y="8353"/>
                  </a:lnTo>
                  <a:cubicBezTo>
                    <a:pt x="6515" y="8327"/>
                    <a:pt x="6525" y="8305"/>
                    <a:pt x="6526" y="8280"/>
                  </a:cubicBezTo>
                  <a:cubicBezTo>
                    <a:pt x="6541" y="8145"/>
                    <a:pt x="6594" y="8000"/>
                    <a:pt x="6671" y="7886"/>
                  </a:cubicBezTo>
                  <a:cubicBezTo>
                    <a:pt x="6888" y="7564"/>
                    <a:pt x="7125" y="7255"/>
                    <a:pt x="7357" y="6942"/>
                  </a:cubicBezTo>
                  <a:cubicBezTo>
                    <a:pt x="7453" y="6813"/>
                    <a:pt x="7677" y="6773"/>
                    <a:pt x="7841" y="6846"/>
                  </a:cubicBezTo>
                  <a:cubicBezTo>
                    <a:pt x="7874" y="6861"/>
                    <a:pt x="7914" y="6862"/>
                    <a:pt x="7940" y="6883"/>
                  </a:cubicBezTo>
                  <a:cubicBezTo>
                    <a:pt x="8293" y="7201"/>
                    <a:pt x="8703" y="7361"/>
                    <a:pt x="9181" y="7361"/>
                  </a:cubicBezTo>
                  <a:cubicBezTo>
                    <a:pt x="9291" y="7363"/>
                    <a:pt x="9356" y="7521"/>
                    <a:pt x="9284" y="7598"/>
                  </a:cubicBezTo>
                  <a:cubicBezTo>
                    <a:pt x="9191" y="7701"/>
                    <a:pt x="9086" y="7796"/>
                    <a:pt x="8993" y="7901"/>
                  </a:cubicBezTo>
                  <a:cubicBezTo>
                    <a:pt x="8923" y="7981"/>
                    <a:pt x="8951" y="8109"/>
                    <a:pt x="9052" y="8162"/>
                  </a:cubicBezTo>
                  <a:cubicBezTo>
                    <a:pt x="9115" y="8196"/>
                    <a:pt x="9182" y="8218"/>
                    <a:pt x="9247" y="8245"/>
                  </a:cubicBezTo>
                  <a:cubicBezTo>
                    <a:pt x="9456" y="8340"/>
                    <a:pt x="9555" y="8499"/>
                    <a:pt x="9604" y="8729"/>
                  </a:cubicBezTo>
                  <a:cubicBezTo>
                    <a:pt x="9663" y="9014"/>
                    <a:pt x="9907" y="9129"/>
                    <a:pt x="10155" y="9029"/>
                  </a:cubicBezTo>
                  <a:cubicBezTo>
                    <a:pt x="10253" y="8990"/>
                    <a:pt x="10350" y="8944"/>
                    <a:pt x="10445" y="8898"/>
                  </a:cubicBezTo>
                  <a:cubicBezTo>
                    <a:pt x="10636" y="8805"/>
                    <a:pt x="10832" y="8720"/>
                    <a:pt x="11010" y="8605"/>
                  </a:cubicBezTo>
                  <a:cubicBezTo>
                    <a:pt x="11260" y="8445"/>
                    <a:pt x="11528" y="8392"/>
                    <a:pt x="11817" y="8380"/>
                  </a:cubicBezTo>
                  <a:cubicBezTo>
                    <a:pt x="11880" y="8377"/>
                    <a:pt x="11943" y="8324"/>
                    <a:pt x="12008" y="8295"/>
                  </a:cubicBezTo>
                  <a:cubicBezTo>
                    <a:pt x="12087" y="8261"/>
                    <a:pt x="12137" y="8132"/>
                    <a:pt x="12114" y="8017"/>
                  </a:cubicBezTo>
                  <a:cubicBezTo>
                    <a:pt x="12092" y="7909"/>
                    <a:pt x="11988" y="7825"/>
                    <a:pt x="11887" y="7835"/>
                  </a:cubicBezTo>
                  <a:cubicBezTo>
                    <a:pt x="11853" y="7838"/>
                    <a:pt x="11817" y="7839"/>
                    <a:pt x="11784" y="7843"/>
                  </a:cubicBezTo>
                  <a:cubicBezTo>
                    <a:pt x="10989" y="7940"/>
                    <a:pt x="10973" y="7940"/>
                    <a:pt x="10515" y="7307"/>
                  </a:cubicBezTo>
                  <a:lnTo>
                    <a:pt x="10451" y="7327"/>
                  </a:lnTo>
                  <a:lnTo>
                    <a:pt x="10494" y="7278"/>
                  </a:lnTo>
                  <a:cubicBezTo>
                    <a:pt x="10502" y="7290"/>
                    <a:pt x="10507" y="7297"/>
                    <a:pt x="10515" y="7307"/>
                  </a:cubicBezTo>
                  <a:lnTo>
                    <a:pt x="10521" y="7305"/>
                  </a:lnTo>
                  <a:cubicBezTo>
                    <a:pt x="10798" y="6982"/>
                    <a:pt x="11118" y="6731"/>
                    <a:pt x="11557" y="6668"/>
                  </a:cubicBezTo>
                  <a:cubicBezTo>
                    <a:pt x="11805" y="6634"/>
                    <a:pt x="12029" y="6532"/>
                    <a:pt x="12217" y="6371"/>
                  </a:cubicBezTo>
                  <a:cubicBezTo>
                    <a:pt x="12540" y="6094"/>
                    <a:pt x="12907" y="6007"/>
                    <a:pt x="13305" y="6021"/>
                  </a:cubicBezTo>
                  <a:lnTo>
                    <a:pt x="13412" y="5878"/>
                  </a:lnTo>
                  <a:lnTo>
                    <a:pt x="13464" y="5421"/>
                  </a:lnTo>
                  <a:lnTo>
                    <a:pt x="13744" y="5108"/>
                  </a:lnTo>
                  <a:lnTo>
                    <a:pt x="13972" y="5073"/>
                  </a:lnTo>
                  <a:lnTo>
                    <a:pt x="14305" y="4986"/>
                  </a:lnTo>
                  <a:lnTo>
                    <a:pt x="14305" y="4740"/>
                  </a:lnTo>
                  <a:lnTo>
                    <a:pt x="14359" y="4391"/>
                  </a:lnTo>
                  <a:lnTo>
                    <a:pt x="14341" y="4127"/>
                  </a:lnTo>
                  <a:close/>
                  <a:moveTo>
                    <a:pt x="8515" y="3764"/>
                  </a:moveTo>
                  <a:cubicBezTo>
                    <a:pt x="8492" y="3754"/>
                    <a:pt x="8483" y="3717"/>
                    <a:pt x="8469" y="3689"/>
                  </a:cubicBezTo>
                  <a:cubicBezTo>
                    <a:pt x="8493" y="3684"/>
                    <a:pt x="8526" y="3669"/>
                    <a:pt x="8544" y="3678"/>
                  </a:cubicBezTo>
                  <a:cubicBezTo>
                    <a:pt x="8567" y="3692"/>
                    <a:pt x="8581" y="3725"/>
                    <a:pt x="8601" y="3750"/>
                  </a:cubicBezTo>
                  <a:cubicBezTo>
                    <a:pt x="8571" y="3758"/>
                    <a:pt x="8537" y="3775"/>
                    <a:pt x="8515" y="3764"/>
                  </a:cubicBezTo>
                  <a:close/>
                  <a:moveTo>
                    <a:pt x="10560" y="5525"/>
                  </a:moveTo>
                  <a:cubicBezTo>
                    <a:pt x="10535" y="5526"/>
                    <a:pt x="10510" y="5512"/>
                    <a:pt x="10482" y="5505"/>
                  </a:cubicBezTo>
                  <a:cubicBezTo>
                    <a:pt x="10492" y="5484"/>
                    <a:pt x="10500" y="5450"/>
                    <a:pt x="10510" y="5450"/>
                  </a:cubicBezTo>
                  <a:cubicBezTo>
                    <a:pt x="10533" y="5449"/>
                    <a:pt x="10560" y="5461"/>
                    <a:pt x="10587" y="5470"/>
                  </a:cubicBezTo>
                  <a:cubicBezTo>
                    <a:pt x="10576" y="5489"/>
                    <a:pt x="10570" y="5525"/>
                    <a:pt x="10560" y="5525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877;p66">
              <a:extLst>
                <a:ext uri="{FF2B5EF4-FFF2-40B4-BE49-F238E27FC236}">
                  <a16:creationId xmlns:a16="http://schemas.microsoft.com/office/drawing/2014/main" id="{02C55384-423E-44CB-B695-6991E9DC8568}"/>
                </a:ext>
              </a:extLst>
            </p:cNvPr>
            <p:cNvSpPr/>
            <p:nvPr/>
          </p:nvSpPr>
          <p:spPr>
            <a:xfrm>
              <a:off x="3127030" y="2974039"/>
              <a:ext cx="46684" cy="51801"/>
            </a:xfrm>
            <a:custGeom>
              <a:avLst/>
              <a:gdLst/>
              <a:ahLst/>
              <a:cxnLst/>
              <a:rect l="l" t="t" r="r" b="b"/>
              <a:pathLst>
                <a:path w="3029" h="3361" extrusionOk="0">
                  <a:moveTo>
                    <a:pt x="1895" y="3291"/>
                  </a:moveTo>
                  <a:lnTo>
                    <a:pt x="1919" y="3137"/>
                  </a:lnTo>
                  <a:lnTo>
                    <a:pt x="2117" y="2824"/>
                  </a:lnTo>
                  <a:lnTo>
                    <a:pt x="2201" y="2860"/>
                  </a:lnTo>
                  <a:lnTo>
                    <a:pt x="2224" y="2335"/>
                  </a:lnTo>
                  <a:lnTo>
                    <a:pt x="2374" y="2322"/>
                  </a:lnTo>
                  <a:lnTo>
                    <a:pt x="2608" y="2216"/>
                  </a:lnTo>
                  <a:lnTo>
                    <a:pt x="2760" y="2358"/>
                  </a:lnTo>
                  <a:lnTo>
                    <a:pt x="3017" y="2368"/>
                  </a:lnTo>
                  <a:lnTo>
                    <a:pt x="3029" y="2204"/>
                  </a:lnTo>
                  <a:lnTo>
                    <a:pt x="2934" y="2091"/>
                  </a:lnTo>
                  <a:lnTo>
                    <a:pt x="2957" y="1959"/>
                  </a:lnTo>
                  <a:lnTo>
                    <a:pt x="2957" y="1821"/>
                  </a:lnTo>
                  <a:lnTo>
                    <a:pt x="2620" y="1622"/>
                  </a:lnTo>
                  <a:lnTo>
                    <a:pt x="2410" y="1296"/>
                  </a:lnTo>
                  <a:lnTo>
                    <a:pt x="2293" y="1074"/>
                  </a:lnTo>
                  <a:lnTo>
                    <a:pt x="2188" y="747"/>
                  </a:lnTo>
                  <a:lnTo>
                    <a:pt x="1988" y="617"/>
                  </a:lnTo>
                  <a:lnTo>
                    <a:pt x="1731" y="338"/>
                  </a:lnTo>
                  <a:lnTo>
                    <a:pt x="1628" y="350"/>
                  </a:lnTo>
                  <a:lnTo>
                    <a:pt x="1592" y="457"/>
                  </a:lnTo>
                  <a:lnTo>
                    <a:pt x="1265" y="398"/>
                  </a:lnTo>
                  <a:lnTo>
                    <a:pt x="1067" y="187"/>
                  </a:lnTo>
                  <a:lnTo>
                    <a:pt x="787" y="175"/>
                  </a:lnTo>
                  <a:lnTo>
                    <a:pt x="671" y="0"/>
                  </a:lnTo>
                  <a:lnTo>
                    <a:pt x="589" y="35"/>
                  </a:lnTo>
                  <a:lnTo>
                    <a:pt x="344" y="35"/>
                  </a:lnTo>
                  <a:lnTo>
                    <a:pt x="355" y="118"/>
                  </a:lnTo>
                  <a:lnTo>
                    <a:pt x="170" y="35"/>
                  </a:lnTo>
                  <a:lnTo>
                    <a:pt x="18" y="48"/>
                  </a:lnTo>
                  <a:lnTo>
                    <a:pt x="18" y="280"/>
                  </a:lnTo>
                  <a:lnTo>
                    <a:pt x="41" y="560"/>
                  </a:lnTo>
                  <a:lnTo>
                    <a:pt x="1" y="577"/>
                  </a:lnTo>
                  <a:lnTo>
                    <a:pt x="368" y="528"/>
                  </a:lnTo>
                  <a:lnTo>
                    <a:pt x="509" y="913"/>
                  </a:lnTo>
                  <a:lnTo>
                    <a:pt x="825" y="1227"/>
                  </a:lnTo>
                  <a:lnTo>
                    <a:pt x="886" y="1395"/>
                  </a:lnTo>
                  <a:lnTo>
                    <a:pt x="1350" y="1762"/>
                  </a:lnTo>
                  <a:lnTo>
                    <a:pt x="1429" y="2024"/>
                  </a:lnTo>
                  <a:lnTo>
                    <a:pt x="1569" y="2260"/>
                  </a:lnTo>
                  <a:lnTo>
                    <a:pt x="1533" y="3075"/>
                  </a:lnTo>
                  <a:lnTo>
                    <a:pt x="1663" y="3361"/>
                  </a:lnTo>
                  <a:lnTo>
                    <a:pt x="1792" y="3268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878;p66">
              <a:extLst>
                <a:ext uri="{FF2B5EF4-FFF2-40B4-BE49-F238E27FC236}">
                  <a16:creationId xmlns:a16="http://schemas.microsoft.com/office/drawing/2014/main" id="{058EE1E8-6BEB-4369-B0A1-55B3049C027B}"/>
                </a:ext>
              </a:extLst>
            </p:cNvPr>
            <p:cNvSpPr/>
            <p:nvPr/>
          </p:nvSpPr>
          <p:spPr>
            <a:xfrm>
              <a:off x="3027504" y="3076955"/>
              <a:ext cx="416" cy="185"/>
            </a:xfrm>
            <a:custGeom>
              <a:avLst/>
              <a:gdLst/>
              <a:ahLst/>
              <a:cxnLst/>
              <a:rect l="l" t="t" r="r" b="b"/>
              <a:pathLst>
                <a:path w="27" h="12" extrusionOk="0">
                  <a:moveTo>
                    <a:pt x="27" y="12"/>
                  </a:moveTo>
                  <a:cubicBezTo>
                    <a:pt x="19" y="9"/>
                    <a:pt x="11" y="3"/>
                    <a:pt x="1" y="0"/>
                  </a:cubicBezTo>
                  <a:cubicBezTo>
                    <a:pt x="9" y="3"/>
                    <a:pt x="18" y="9"/>
                    <a:pt x="27" y="12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66">
              <a:extLst>
                <a:ext uri="{FF2B5EF4-FFF2-40B4-BE49-F238E27FC236}">
                  <a16:creationId xmlns:a16="http://schemas.microsoft.com/office/drawing/2014/main" id="{C65D5600-D5DF-4E5B-85E7-5A2E3F6C6CCD}"/>
                </a:ext>
              </a:extLst>
            </p:cNvPr>
            <p:cNvSpPr/>
            <p:nvPr/>
          </p:nvSpPr>
          <p:spPr>
            <a:xfrm>
              <a:off x="3022371" y="3075399"/>
              <a:ext cx="2127" cy="617"/>
            </a:xfrm>
            <a:custGeom>
              <a:avLst/>
              <a:gdLst/>
              <a:ahLst/>
              <a:cxnLst/>
              <a:rect l="l" t="t" r="r" b="b"/>
              <a:pathLst>
                <a:path w="138" h="40" extrusionOk="0">
                  <a:moveTo>
                    <a:pt x="1" y="1"/>
                  </a:moveTo>
                  <a:cubicBezTo>
                    <a:pt x="44" y="18"/>
                    <a:pt x="88" y="35"/>
                    <a:pt x="137" y="39"/>
                  </a:cubicBezTo>
                  <a:cubicBezTo>
                    <a:pt x="87" y="32"/>
                    <a:pt x="42" y="1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66">
              <a:extLst>
                <a:ext uri="{FF2B5EF4-FFF2-40B4-BE49-F238E27FC236}">
                  <a16:creationId xmlns:a16="http://schemas.microsoft.com/office/drawing/2014/main" id="{16F804D2-76BF-4D76-B29A-1377B39B436F}"/>
                </a:ext>
              </a:extLst>
            </p:cNvPr>
            <p:cNvSpPr/>
            <p:nvPr/>
          </p:nvSpPr>
          <p:spPr>
            <a:xfrm>
              <a:off x="3030155" y="3060247"/>
              <a:ext cx="25878" cy="31133"/>
            </a:xfrm>
            <a:custGeom>
              <a:avLst/>
              <a:gdLst/>
              <a:ahLst/>
              <a:cxnLst/>
              <a:rect l="l" t="t" r="r" b="b"/>
              <a:pathLst>
                <a:path w="1679" h="2020" extrusionOk="0">
                  <a:moveTo>
                    <a:pt x="1657" y="728"/>
                  </a:moveTo>
                  <a:lnTo>
                    <a:pt x="1456" y="701"/>
                  </a:lnTo>
                  <a:lnTo>
                    <a:pt x="1289" y="543"/>
                  </a:lnTo>
                  <a:lnTo>
                    <a:pt x="1080" y="562"/>
                  </a:lnTo>
                  <a:lnTo>
                    <a:pt x="1046" y="483"/>
                  </a:lnTo>
                  <a:lnTo>
                    <a:pt x="1018" y="351"/>
                  </a:lnTo>
                  <a:lnTo>
                    <a:pt x="843" y="144"/>
                  </a:lnTo>
                  <a:lnTo>
                    <a:pt x="825" y="157"/>
                  </a:lnTo>
                  <a:lnTo>
                    <a:pt x="649" y="104"/>
                  </a:lnTo>
                  <a:lnTo>
                    <a:pt x="500" y="1"/>
                  </a:lnTo>
                  <a:lnTo>
                    <a:pt x="394" y="87"/>
                  </a:lnTo>
                  <a:lnTo>
                    <a:pt x="403" y="209"/>
                  </a:lnTo>
                  <a:lnTo>
                    <a:pt x="525" y="296"/>
                  </a:lnTo>
                  <a:lnTo>
                    <a:pt x="604" y="427"/>
                  </a:lnTo>
                  <a:lnTo>
                    <a:pt x="507" y="489"/>
                  </a:lnTo>
                  <a:lnTo>
                    <a:pt x="350" y="497"/>
                  </a:lnTo>
                  <a:lnTo>
                    <a:pt x="279" y="674"/>
                  </a:lnTo>
                  <a:lnTo>
                    <a:pt x="279" y="943"/>
                  </a:lnTo>
                  <a:lnTo>
                    <a:pt x="166" y="1120"/>
                  </a:lnTo>
                  <a:lnTo>
                    <a:pt x="4" y="1187"/>
                  </a:lnTo>
                  <a:lnTo>
                    <a:pt x="1" y="1186"/>
                  </a:lnTo>
                  <a:cubicBezTo>
                    <a:pt x="90" y="1252"/>
                    <a:pt x="172" y="1329"/>
                    <a:pt x="249" y="1407"/>
                  </a:cubicBezTo>
                  <a:cubicBezTo>
                    <a:pt x="446" y="1604"/>
                    <a:pt x="622" y="1822"/>
                    <a:pt x="816" y="2020"/>
                  </a:cubicBezTo>
                  <a:lnTo>
                    <a:pt x="875" y="1731"/>
                  </a:lnTo>
                  <a:lnTo>
                    <a:pt x="875" y="1609"/>
                  </a:lnTo>
                  <a:lnTo>
                    <a:pt x="1015" y="1364"/>
                  </a:lnTo>
                  <a:lnTo>
                    <a:pt x="1206" y="1154"/>
                  </a:lnTo>
                  <a:lnTo>
                    <a:pt x="1347" y="1337"/>
                  </a:lnTo>
                  <a:lnTo>
                    <a:pt x="1522" y="1144"/>
                  </a:lnTo>
                  <a:lnTo>
                    <a:pt x="1556" y="1048"/>
                  </a:lnTo>
                  <a:lnTo>
                    <a:pt x="1678" y="943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881;p66">
              <a:extLst>
                <a:ext uri="{FF2B5EF4-FFF2-40B4-BE49-F238E27FC236}">
                  <a16:creationId xmlns:a16="http://schemas.microsoft.com/office/drawing/2014/main" id="{CFD300FD-FF65-48EB-8C24-318F70C566A4}"/>
                </a:ext>
              </a:extLst>
            </p:cNvPr>
            <p:cNvSpPr/>
            <p:nvPr/>
          </p:nvSpPr>
          <p:spPr>
            <a:xfrm>
              <a:off x="3037399" y="3085556"/>
              <a:ext cx="5256" cy="5780"/>
            </a:xfrm>
            <a:custGeom>
              <a:avLst/>
              <a:gdLst/>
              <a:ahLst/>
              <a:cxnLst/>
              <a:rect l="l" t="t" r="r" b="b"/>
              <a:pathLst>
                <a:path w="341" h="375" extrusionOk="0">
                  <a:moveTo>
                    <a:pt x="0" y="0"/>
                  </a:moveTo>
                  <a:lnTo>
                    <a:pt x="0" y="0"/>
                  </a:lnTo>
                  <a:cubicBezTo>
                    <a:pt x="111" y="125"/>
                    <a:pt x="224" y="251"/>
                    <a:pt x="340" y="375"/>
                  </a:cubicBezTo>
                  <a:cubicBezTo>
                    <a:pt x="224" y="253"/>
                    <a:pt x="111" y="12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882;p66">
              <a:extLst>
                <a:ext uri="{FF2B5EF4-FFF2-40B4-BE49-F238E27FC236}">
                  <a16:creationId xmlns:a16="http://schemas.microsoft.com/office/drawing/2014/main" id="{DB5674A4-B21D-481F-B9FD-557B45410FB1}"/>
                </a:ext>
              </a:extLst>
            </p:cNvPr>
            <p:cNvSpPr/>
            <p:nvPr/>
          </p:nvSpPr>
          <p:spPr>
            <a:xfrm>
              <a:off x="3042810" y="3077742"/>
              <a:ext cx="26032" cy="49443"/>
            </a:xfrm>
            <a:custGeom>
              <a:avLst/>
              <a:gdLst/>
              <a:ahLst/>
              <a:cxnLst/>
              <a:rect l="l" t="t" r="r" b="b"/>
              <a:pathLst>
                <a:path w="1689" h="3208" extrusionOk="0">
                  <a:moveTo>
                    <a:pt x="1492" y="1939"/>
                  </a:moveTo>
                  <a:lnTo>
                    <a:pt x="1248" y="1459"/>
                  </a:lnTo>
                  <a:lnTo>
                    <a:pt x="1187" y="1031"/>
                  </a:lnTo>
                  <a:lnTo>
                    <a:pt x="1239" y="882"/>
                  </a:lnTo>
                  <a:lnTo>
                    <a:pt x="1179" y="741"/>
                  </a:lnTo>
                  <a:lnTo>
                    <a:pt x="1215" y="504"/>
                  </a:lnTo>
                  <a:lnTo>
                    <a:pt x="1127" y="338"/>
                  </a:lnTo>
                  <a:lnTo>
                    <a:pt x="856" y="223"/>
                  </a:lnTo>
                  <a:lnTo>
                    <a:pt x="768" y="31"/>
                  </a:lnTo>
                  <a:lnTo>
                    <a:pt x="710" y="1"/>
                  </a:lnTo>
                  <a:lnTo>
                    <a:pt x="707" y="12"/>
                  </a:lnTo>
                  <a:lnTo>
                    <a:pt x="530" y="203"/>
                  </a:lnTo>
                  <a:lnTo>
                    <a:pt x="391" y="21"/>
                  </a:lnTo>
                  <a:lnTo>
                    <a:pt x="199" y="230"/>
                  </a:lnTo>
                  <a:lnTo>
                    <a:pt x="60" y="476"/>
                  </a:lnTo>
                  <a:lnTo>
                    <a:pt x="60" y="598"/>
                  </a:lnTo>
                  <a:lnTo>
                    <a:pt x="1" y="888"/>
                  </a:lnTo>
                  <a:cubicBezTo>
                    <a:pt x="4" y="890"/>
                    <a:pt x="5" y="895"/>
                    <a:pt x="9" y="898"/>
                  </a:cubicBezTo>
                  <a:cubicBezTo>
                    <a:pt x="118" y="1010"/>
                    <a:pt x="154" y="1124"/>
                    <a:pt x="141" y="1278"/>
                  </a:cubicBezTo>
                  <a:cubicBezTo>
                    <a:pt x="124" y="1487"/>
                    <a:pt x="151" y="1703"/>
                    <a:pt x="134" y="1915"/>
                  </a:cubicBezTo>
                  <a:cubicBezTo>
                    <a:pt x="110" y="2288"/>
                    <a:pt x="163" y="2621"/>
                    <a:pt x="504" y="2849"/>
                  </a:cubicBezTo>
                  <a:cubicBezTo>
                    <a:pt x="532" y="2868"/>
                    <a:pt x="562" y="2915"/>
                    <a:pt x="555" y="2940"/>
                  </a:cubicBezTo>
                  <a:cubicBezTo>
                    <a:pt x="532" y="3014"/>
                    <a:pt x="526" y="3079"/>
                    <a:pt x="536" y="3136"/>
                  </a:cubicBezTo>
                  <a:lnTo>
                    <a:pt x="909" y="3208"/>
                  </a:lnTo>
                  <a:lnTo>
                    <a:pt x="1024" y="3163"/>
                  </a:lnTo>
                  <a:lnTo>
                    <a:pt x="1154" y="2849"/>
                  </a:lnTo>
                  <a:lnTo>
                    <a:pt x="1121" y="2647"/>
                  </a:lnTo>
                  <a:lnTo>
                    <a:pt x="1523" y="2542"/>
                  </a:lnTo>
                  <a:lnTo>
                    <a:pt x="1645" y="2298"/>
                  </a:lnTo>
                  <a:lnTo>
                    <a:pt x="1688" y="208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66">
              <a:extLst>
                <a:ext uri="{FF2B5EF4-FFF2-40B4-BE49-F238E27FC236}">
                  <a16:creationId xmlns:a16="http://schemas.microsoft.com/office/drawing/2014/main" id="{76C26C74-DFE8-4477-955B-B498F8E80E58}"/>
                </a:ext>
              </a:extLst>
            </p:cNvPr>
            <p:cNvSpPr/>
            <p:nvPr/>
          </p:nvSpPr>
          <p:spPr>
            <a:xfrm>
              <a:off x="3034656" y="3018754"/>
              <a:ext cx="54776" cy="72177"/>
            </a:xfrm>
            <a:custGeom>
              <a:avLst/>
              <a:gdLst/>
              <a:ahLst/>
              <a:cxnLst/>
              <a:rect l="l" t="t" r="r" b="b"/>
              <a:pathLst>
                <a:path w="3554" h="4683" extrusionOk="0">
                  <a:moveTo>
                    <a:pt x="3553" y="3150"/>
                  </a:moveTo>
                  <a:lnTo>
                    <a:pt x="3423" y="2895"/>
                  </a:lnTo>
                  <a:lnTo>
                    <a:pt x="3177" y="2650"/>
                  </a:lnTo>
                  <a:lnTo>
                    <a:pt x="3124" y="2300"/>
                  </a:lnTo>
                  <a:lnTo>
                    <a:pt x="3237" y="2160"/>
                  </a:lnTo>
                  <a:cubicBezTo>
                    <a:pt x="3237" y="2160"/>
                    <a:pt x="3088" y="1723"/>
                    <a:pt x="3108" y="1697"/>
                  </a:cubicBezTo>
                  <a:cubicBezTo>
                    <a:pt x="3124" y="1670"/>
                    <a:pt x="3237" y="1530"/>
                    <a:pt x="3237" y="1530"/>
                  </a:cubicBezTo>
                  <a:lnTo>
                    <a:pt x="2930" y="1479"/>
                  </a:lnTo>
                  <a:lnTo>
                    <a:pt x="2800" y="1680"/>
                  </a:lnTo>
                  <a:lnTo>
                    <a:pt x="2685" y="1558"/>
                  </a:lnTo>
                  <a:lnTo>
                    <a:pt x="2493" y="1602"/>
                  </a:lnTo>
                  <a:lnTo>
                    <a:pt x="2388" y="1462"/>
                  </a:lnTo>
                  <a:lnTo>
                    <a:pt x="2098" y="1365"/>
                  </a:lnTo>
                  <a:lnTo>
                    <a:pt x="2062" y="1251"/>
                  </a:lnTo>
                  <a:lnTo>
                    <a:pt x="2160" y="1101"/>
                  </a:lnTo>
                  <a:lnTo>
                    <a:pt x="1715" y="770"/>
                  </a:lnTo>
                  <a:lnTo>
                    <a:pt x="1627" y="560"/>
                  </a:lnTo>
                  <a:lnTo>
                    <a:pt x="1312" y="184"/>
                  </a:lnTo>
                  <a:lnTo>
                    <a:pt x="1171" y="116"/>
                  </a:lnTo>
                  <a:lnTo>
                    <a:pt x="725" y="1"/>
                  </a:lnTo>
                  <a:lnTo>
                    <a:pt x="505" y="184"/>
                  </a:lnTo>
                  <a:lnTo>
                    <a:pt x="454" y="246"/>
                  </a:lnTo>
                  <a:lnTo>
                    <a:pt x="323" y="228"/>
                  </a:lnTo>
                  <a:lnTo>
                    <a:pt x="114" y="334"/>
                  </a:lnTo>
                  <a:lnTo>
                    <a:pt x="0" y="482"/>
                  </a:lnTo>
                  <a:lnTo>
                    <a:pt x="174" y="972"/>
                  </a:lnTo>
                  <a:lnTo>
                    <a:pt x="253" y="1041"/>
                  </a:lnTo>
                  <a:lnTo>
                    <a:pt x="411" y="1077"/>
                  </a:lnTo>
                  <a:lnTo>
                    <a:pt x="419" y="1137"/>
                  </a:lnTo>
                  <a:lnTo>
                    <a:pt x="332" y="1156"/>
                  </a:lnTo>
                  <a:lnTo>
                    <a:pt x="174" y="1216"/>
                  </a:lnTo>
                  <a:lnTo>
                    <a:pt x="159" y="1312"/>
                  </a:lnTo>
                  <a:lnTo>
                    <a:pt x="225" y="1408"/>
                  </a:lnTo>
                  <a:lnTo>
                    <a:pt x="304" y="1364"/>
                  </a:lnTo>
                  <a:lnTo>
                    <a:pt x="418" y="1364"/>
                  </a:lnTo>
                  <a:lnTo>
                    <a:pt x="391" y="1582"/>
                  </a:lnTo>
                  <a:lnTo>
                    <a:pt x="208" y="1889"/>
                  </a:lnTo>
                  <a:lnTo>
                    <a:pt x="208" y="1977"/>
                  </a:lnTo>
                  <a:lnTo>
                    <a:pt x="472" y="2186"/>
                  </a:lnTo>
                  <a:lnTo>
                    <a:pt x="594" y="2178"/>
                  </a:lnTo>
                  <a:lnTo>
                    <a:pt x="709" y="2291"/>
                  </a:lnTo>
                  <a:lnTo>
                    <a:pt x="630" y="2370"/>
                  </a:lnTo>
                  <a:lnTo>
                    <a:pt x="462" y="2317"/>
                  </a:lnTo>
                  <a:lnTo>
                    <a:pt x="393" y="2387"/>
                  </a:lnTo>
                  <a:lnTo>
                    <a:pt x="419" y="2561"/>
                  </a:lnTo>
                  <a:lnTo>
                    <a:pt x="611" y="2789"/>
                  </a:lnTo>
                  <a:lnTo>
                    <a:pt x="551" y="2838"/>
                  </a:lnTo>
                  <a:lnTo>
                    <a:pt x="726" y="3044"/>
                  </a:lnTo>
                  <a:lnTo>
                    <a:pt x="754" y="3176"/>
                  </a:lnTo>
                  <a:lnTo>
                    <a:pt x="788" y="3255"/>
                  </a:lnTo>
                  <a:lnTo>
                    <a:pt x="997" y="3238"/>
                  </a:lnTo>
                  <a:lnTo>
                    <a:pt x="1164" y="3396"/>
                  </a:lnTo>
                  <a:lnTo>
                    <a:pt x="1365" y="3422"/>
                  </a:lnTo>
                  <a:lnTo>
                    <a:pt x="1392" y="3641"/>
                  </a:lnTo>
                  <a:lnTo>
                    <a:pt x="1270" y="3745"/>
                  </a:lnTo>
                  <a:lnTo>
                    <a:pt x="1240" y="3829"/>
                  </a:lnTo>
                  <a:lnTo>
                    <a:pt x="1297" y="3859"/>
                  </a:lnTo>
                  <a:lnTo>
                    <a:pt x="1385" y="4052"/>
                  </a:lnTo>
                  <a:lnTo>
                    <a:pt x="1656" y="4166"/>
                  </a:lnTo>
                  <a:lnTo>
                    <a:pt x="1744" y="4333"/>
                  </a:lnTo>
                  <a:lnTo>
                    <a:pt x="1708" y="4570"/>
                  </a:lnTo>
                  <a:lnTo>
                    <a:pt x="1758" y="4683"/>
                  </a:lnTo>
                  <a:lnTo>
                    <a:pt x="1823" y="4616"/>
                  </a:lnTo>
                  <a:lnTo>
                    <a:pt x="1840" y="4545"/>
                  </a:lnTo>
                  <a:lnTo>
                    <a:pt x="2023" y="4423"/>
                  </a:lnTo>
                  <a:lnTo>
                    <a:pt x="2217" y="4353"/>
                  </a:lnTo>
                  <a:lnTo>
                    <a:pt x="2392" y="4230"/>
                  </a:lnTo>
                  <a:lnTo>
                    <a:pt x="2725" y="4151"/>
                  </a:lnTo>
                  <a:lnTo>
                    <a:pt x="2900" y="4159"/>
                  </a:lnTo>
                  <a:lnTo>
                    <a:pt x="3259" y="4106"/>
                  </a:lnTo>
                  <a:lnTo>
                    <a:pt x="3321" y="3966"/>
                  </a:lnTo>
                  <a:lnTo>
                    <a:pt x="3207" y="3808"/>
                  </a:lnTo>
                  <a:lnTo>
                    <a:pt x="3196" y="3641"/>
                  </a:lnTo>
                  <a:lnTo>
                    <a:pt x="3486" y="337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66">
              <a:extLst>
                <a:ext uri="{FF2B5EF4-FFF2-40B4-BE49-F238E27FC236}">
                  <a16:creationId xmlns:a16="http://schemas.microsoft.com/office/drawing/2014/main" id="{EF1A3346-A51D-489A-9876-821DE9809013}"/>
                </a:ext>
              </a:extLst>
            </p:cNvPr>
            <p:cNvSpPr/>
            <p:nvPr/>
          </p:nvSpPr>
          <p:spPr>
            <a:xfrm>
              <a:off x="3046786" y="3018985"/>
              <a:ext cx="5949" cy="1510"/>
            </a:xfrm>
            <a:custGeom>
              <a:avLst/>
              <a:gdLst/>
              <a:ahLst/>
              <a:cxnLst/>
              <a:rect l="l" t="t" r="r" b="b"/>
              <a:pathLst>
                <a:path w="386" h="98" extrusionOk="0">
                  <a:moveTo>
                    <a:pt x="1" y="0"/>
                  </a:moveTo>
                  <a:lnTo>
                    <a:pt x="386" y="98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66">
              <a:extLst>
                <a:ext uri="{FF2B5EF4-FFF2-40B4-BE49-F238E27FC236}">
                  <a16:creationId xmlns:a16="http://schemas.microsoft.com/office/drawing/2014/main" id="{DD5B64EB-A818-458C-B006-274D0B78F793}"/>
                </a:ext>
              </a:extLst>
            </p:cNvPr>
            <p:cNvSpPr/>
            <p:nvPr/>
          </p:nvSpPr>
          <p:spPr>
            <a:xfrm>
              <a:off x="3052705" y="2982177"/>
              <a:ext cx="119740" cy="76307"/>
            </a:xfrm>
            <a:custGeom>
              <a:avLst/>
              <a:gdLst/>
              <a:ahLst/>
              <a:cxnLst/>
              <a:rect l="l" t="t" r="r" b="b"/>
              <a:pathLst>
                <a:path w="7769" h="4951" extrusionOk="0">
                  <a:moveTo>
                    <a:pt x="7710" y="3206"/>
                  </a:moveTo>
                  <a:lnTo>
                    <a:pt x="7710" y="3136"/>
                  </a:lnTo>
                  <a:lnTo>
                    <a:pt x="7582" y="3008"/>
                  </a:lnTo>
                  <a:lnTo>
                    <a:pt x="7302" y="3008"/>
                  </a:lnTo>
                  <a:lnTo>
                    <a:pt x="7232" y="3124"/>
                  </a:lnTo>
                  <a:lnTo>
                    <a:pt x="6566" y="3091"/>
                  </a:lnTo>
                  <a:lnTo>
                    <a:pt x="6485" y="2834"/>
                  </a:lnTo>
                  <a:lnTo>
                    <a:pt x="6357" y="2547"/>
                  </a:lnTo>
                  <a:lnTo>
                    <a:pt x="6391" y="1732"/>
                  </a:lnTo>
                  <a:lnTo>
                    <a:pt x="6251" y="1496"/>
                  </a:lnTo>
                  <a:lnTo>
                    <a:pt x="6172" y="1234"/>
                  </a:lnTo>
                  <a:lnTo>
                    <a:pt x="5708" y="869"/>
                  </a:lnTo>
                  <a:lnTo>
                    <a:pt x="5647" y="702"/>
                  </a:lnTo>
                  <a:lnTo>
                    <a:pt x="5331" y="386"/>
                  </a:lnTo>
                  <a:lnTo>
                    <a:pt x="5192" y="0"/>
                  </a:lnTo>
                  <a:lnTo>
                    <a:pt x="4823" y="49"/>
                  </a:lnTo>
                  <a:lnTo>
                    <a:pt x="4464" y="201"/>
                  </a:lnTo>
                  <a:lnTo>
                    <a:pt x="3905" y="307"/>
                  </a:lnTo>
                  <a:lnTo>
                    <a:pt x="3765" y="447"/>
                  </a:lnTo>
                  <a:lnTo>
                    <a:pt x="3503" y="551"/>
                  </a:lnTo>
                  <a:lnTo>
                    <a:pt x="3206" y="569"/>
                  </a:lnTo>
                  <a:lnTo>
                    <a:pt x="3048" y="517"/>
                  </a:lnTo>
                  <a:lnTo>
                    <a:pt x="2874" y="323"/>
                  </a:lnTo>
                  <a:lnTo>
                    <a:pt x="2663" y="254"/>
                  </a:lnTo>
                  <a:lnTo>
                    <a:pt x="2506" y="254"/>
                  </a:lnTo>
                  <a:lnTo>
                    <a:pt x="2173" y="79"/>
                  </a:lnTo>
                  <a:lnTo>
                    <a:pt x="1996" y="64"/>
                  </a:lnTo>
                  <a:lnTo>
                    <a:pt x="1910" y="186"/>
                  </a:lnTo>
                  <a:lnTo>
                    <a:pt x="1745" y="208"/>
                  </a:lnTo>
                  <a:lnTo>
                    <a:pt x="1755" y="246"/>
                  </a:lnTo>
                  <a:lnTo>
                    <a:pt x="1666" y="422"/>
                  </a:lnTo>
                  <a:lnTo>
                    <a:pt x="1457" y="455"/>
                  </a:lnTo>
                  <a:lnTo>
                    <a:pt x="1282" y="824"/>
                  </a:lnTo>
                  <a:lnTo>
                    <a:pt x="1081" y="1331"/>
                  </a:lnTo>
                  <a:lnTo>
                    <a:pt x="782" y="1803"/>
                  </a:lnTo>
                  <a:lnTo>
                    <a:pt x="798" y="1979"/>
                  </a:lnTo>
                  <a:lnTo>
                    <a:pt x="650" y="2110"/>
                  </a:lnTo>
                  <a:lnTo>
                    <a:pt x="386" y="2101"/>
                  </a:lnTo>
                  <a:lnTo>
                    <a:pt x="334" y="2268"/>
                  </a:lnTo>
                  <a:lnTo>
                    <a:pt x="149" y="2311"/>
                  </a:lnTo>
                  <a:lnTo>
                    <a:pt x="0" y="2486"/>
                  </a:lnTo>
                  <a:lnTo>
                    <a:pt x="141" y="2556"/>
                  </a:lnTo>
                  <a:lnTo>
                    <a:pt x="456" y="2931"/>
                  </a:lnTo>
                  <a:lnTo>
                    <a:pt x="544" y="3141"/>
                  </a:lnTo>
                  <a:lnTo>
                    <a:pt x="989" y="3473"/>
                  </a:lnTo>
                  <a:lnTo>
                    <a:pt x="891" y="3622"/>
                  </a:lnTo>
                  <a:lnTo>
                    <a:pt x="927" y="3737"/>
                  </a:lnTo>
                  <a:lnTo>
                    <a:pt x="1217" y="3833"/>
                  </a:lnTo>
                  <a:lnTo>
                    <a:pt x="1322" y="3974"/>
                  </a:lnTo>
                  <a:lnTo>
                    <a:pt x="1514" y="3928"/>
                  </a:lnTo>
                  <a:lnTo>
                    <a:pt x="1629" y="4050"/>
                  </a:lnTo>
                  <a:lnTo>
                    <a:pt x="1759" y="3849"/>
                  </a:lnTo>
                  <a:lnTo>
                    <a:pt x="2066" y="3902"/>
                  </a:lnTo>
                  <a:cubicBezTo>
                    <a:pt x="2066" y="3902"/>
                    <a:pt x="1953" y="4041"/>
                    <a:pt x="1937" y="4068"/>
                  </a:cubicBezTo>
                  <a:cubicBezTo>
                    <a:pt x="1924" y="4086"/>
                    <a:pt x="1986" y="4284"/>
                    <a:pt x="2029" y="4414"/>
                  </a:cubicBezTo>
                  <a:lnTo>
                    <a:pt x="2252" y="4419"/>
                  </a:lnTo>
                  <a:lnTo>
                    <a:pt x="2346" y="4542"/>
                  </a:lnTo>
                  <a:lnTo>
                    <a:pt x="2285" y="4708"/>
                  </a:lnTo>
                  <a:lnTo>
                    <a:pt x="2382" y="4865"/>
                  </a:lnTo>
                  <a:lnTo>
                    <a:pt x="2610" y="4767"/>
                  </a:lnTo>
                  <a:lnTo>
                    <a:pt x="2792" y="4759"/>
                  </a:lnTo>
                  <a:lnTo>
                    <a:pt x="2933" y="4881"/>
                  </a:lnTo>
                  <a:lnTo>
                    <a:pt x="3012" y="4845"/>
                  </a:lnTo>
                  <a:lnTo>
                    <a:pt x="3319" y="4951"/>
                  </a:lnTo>
                  <a:lnTo>
                    <a:pt x="3546" y="4845"/>
                  </a:lnTo>
                  <a:lnTo>
                    <a:pt x="3714" y="4915"/>
                  </a:lnTo>
                  <a:lnTo>
                    <a:pt x="3896" y="4845"/>
                  </a:lnTo>
                  <a:lnTo>
                    <a:pt x="4037" y="4899"/>
                  </a:lnTo>
                  <a:lnTo>
                    <a:pt x="4569" y="4915"/>
                  </a:lnTo>
                  <a:lnTo>
                    <a:pt x="4648" y="4863"/>
                  </a:lnTo>
                  <a:lnTo>
                    <a:pt x="4893" y="4774"/>
                  </a:lnTo>
                  <a:lnTo>
                    <a:pt x="4948" y="4663"/>
                  </a:lnTo>
                  <a:lnTo>
                    <a:pt x="5507" y="4407"/>
                  </a:lnTo>
                  <a:lnTo>
                    <a:pt x="5918" y="4407"/>
                  </a:lnTo>
                  <a:lnTo>
                    <a:pt x="6215" y="4513"/>
                  </a:lnTo>
                  <a:lnTo>
                    <a:pt x="6328" y="4609"/>
                  </a:lnTo>
                  <a:lnTo>
                    <a:pt x="6505" y="4556"/>
                  </a:lnTo>
                  <a:lnTo>
                    <a:pt x="6731" y="4670"/>
                  </a:lnTo>
                  <a:lnTo>
                    <a:pt x="6802" y="4731"/>
                  </a:lnTo>
                  <a:cubicBezTo>
                    <a:pt x="6802" y="4731"/>
                    <a:pt x="6937" y="4731"/>
                    <a:pt x="7066" y="4734"/>
                  </a:cubicBezTo>
                  <a:cubicBezTo>
                    <a:pt x="7066" y="4727"/>
                    <a:pt x="7067" y="4721"/>
                    <a:pt x="7067" y="4714"/>
                  </a:cubicBezTo>
                  <a:cubicBezTo>
                    <a:pt x="7069" y="4502"/>
                    <a:pt x="7096" y="4291"/>
                    <a:pt x="7122" y="4078"/>
                  </a:cubicBezTo>
                  <a:cubicBezTo>
                    <a:pt x="7139" y="3931"/>
                    <a:pt x="7226" y="3812"/>
                    <a:pt x="7370" y="3763"/>
                  </a:cubicBezTo>
                  <a:cubicBezTo>
                    <a:pt x="7617" y="3681"/>
                    <a:pt x="7727" y="3515"/>
                    <a:pt x="7769" y="328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66">
              <a:extLst>
                <a:ext uri="{FF2B5EF4-FFF2-40B4-BE49-F238E27FC236}">
                  <a16:creationId xmlns:a16="http://schemas.microsoft.com/office/drawing/2014/main" id="{F0DF14BF-C681-4C93-9811-DEBA9262E531}"/>
                </a:ext>
              </a:extLst>
            </p:cNvPr>
            <p:cNvSpPr/>
            <p:nvPr/>
          </p:nvSpPr>
          <p:spPr>
            <a:xfrm>
              <a:off x="3082839" y="3050120"/>
              <a:ext cx="78804" cy="49305"/>
            </a:xfrm>
            <a:custGeom>
              <a:avLst/>
              <a:gdLst/>
              <a:ahLst/>
              <a:cxnLst/>
              <a:rect l="l" t="t" r="r" b="b"/>
              <a:pathLst>
                <a:path w="5113" h="3199" extrusionOk="0">
                  <a:moveTo>
                    <a:pt x="4822" y="959"/>
                  </a:moveTo>
                  <a:cubicBezTo>
                    <a:pt x="5017" y="788"/>
                    <a:pt x="5106" y="585"/>
                    <a:pt x="5112" y="328"/>
                  </a:cubicBezTo>
                  <a:cubicBezTo>
                    <a:pt x="4983" y="326"/>
                    <a:pt x="4848" y="326"/>
                    <a:pt x="4848" y="326"/>
                  </a:cubicBezTo>
                  <a:lnTo>
                    <a:pt x="4779" y="263"/>
                  </a:lnTo>
                  <a:lnTo>
                    <a:pt x="4551" y="150"/>
                  </a:lnTo>
                  <a:lnTo>
                    <a:pt x="4375" y="204"/>
                  </a:lnTo>
                  <a:lnTo>
                    <a:pt x="4263" y="107"/>
                  </a:lnTo>
                  <a:lnTo>
                    <a:pt x="3964" y="1"/>
                  </a:lnTo>
                  <a:lnTo>
                    <a:pt x="3554" y="1"/>
                  </a:lnTo>
                  <a:lnTo>
                    <a:pt x="2994" y="256"/>
                  </a:lnTo>
                  <a:lnTo>
                    <a:pt x="2940" y="369"/>
                  </a:lnTo>
                  <a:lnTo>
                    <a:pt x="2694" y="457"/>
                  </a:lnTo>
                  <a:lnTo>
                    <a:pt x="2615" y="508"/>
                  </a:lnTo>
                  <a:lnTo>
                    <a:pt x="2083" y="493"/>
                  </a:lnTo>
                  <a:lnTo>
                    <a:pt x="1942" y="438"/>
                  </a:lnTo>
                  <a:lnTo>
                    <a:pt x="1760" y="508"/>
                  </a:lnTo>
                  <a:lnTo>
                    <a:pt x="1594" y="438"/>
                  </a:lnTo>
                  <a:lnTo>
                    <a:pt x="1366" y="544"/>
                  </a:lnTo>
                  <a:lnTo>
                    <a:pt x="1058" y="438"/>
                  </a:lnTo>
                  <a:lnTo>
                    <a:pt x="980" y="474"/>
                  </a:lnTo>
                  <a:lnTo>
                    <a:pt x="840" y="352"/>
                  </a:lnTo>
                  <a:lnTo>
                    <a:pt x="657" y="362"/>
                  </a:lnTo>
                  <a:lnTo>
                    <a:pt x="429" y="458"/>
                  </a:lnTo>
                  <a:lnTo>
                    <a:pt x="332" y="302"/>
                  </a:lnTo>
                  <a:lnTo>
                    <a:pt x="393" y="135"/>
                  </a:lnTo>
                  <a:lnTo>
                    <a:pt x="298" y="12"/>
                  </a:lnTo>
                  <a:lnTo>
                    <a:pt x="76" y="8"/>
                  </a:lnTo>
                  <a:cubicBezTo>
                    <a:pt x="97" y="75"/>
                    <a:pt x="113" y="125"/>
                    <a:pt x="113" y="125"/>
                  </a:cubicBezTo>
                  <a:lnTo>
                    <a:pt x="1" y="265"/>
                  </a:lnTo>
                  <a:lnTo>
                    <a:pt x="53" y="615"/>
                  </a:lnTo>
                  <a:lnTo>
                    <a:pt x="298" y="860"/>
                  </a:lnTo>
                  <a:lnTo>
                    <a:pt x="429" y="1115"/>
                  </a:lnTo>
                  <a:lnTo>
                    <a:pt x="360" y="1334"/>
                  </a:lnTo>
                  <a:lnTo>
                    <a:pt x="70" y="1605"/>
                  </a:lnTo>
                  <a:lnTo>
                    <a:pt x="81" y="1771"/>
                  </a:lnTo>
                  <a:lnTo>
                    <a:pt x="195" y="1929"/>
                  </a:lnTo>
                  <a:lnTo>
                    <a:pt x="133" y="2070"/>
                  </a:lnTo>
                  <a:lnTo>
                    <a:pt x="106" y="2074"/>
                  </a:lnTo>
                  <a:lnTo>
                    <a:pt x="483" y="2368"/>
                  </a:lnTo>
                  <a:lnTo>
                    <a:pt x="711" y="2761"/>
                  </a:lnTo>
                  <a:lnTo>
                    <a:pt x="780" y="3156"/>
                  </a:lnTo>
                  <a:lnTo>
                    <a:pt x="878" y="3199"/>
                  </a:lnTo>
                  <a:lnTo>
                    <a:pt x="1244" y="3172"/>
                  </a:lnTo>
                  <a:lnTo>
                    <a:pt x="1393" y="3129"/>
                  </a:lnTo>
                  <a:lnTo>
                    <a:pt x="1523" y="2997"/>
                  </a:lnTo>
                  <a:lnTo>
                    <a:pt x="1767" y="3048"/>
                  </a:lnTo>
                  <a:lnTo>
                    <a:pt x="1977" y="3048"/>
                  </a:lnTo>
                  <a:lnTo>
                    <a:pt x="2020" y="3189"/>
                  </a:lnTo>
                  <a:lnTo>
                    <a:pt x="2169" y="3189"/>
                  </a:lnTo>
                  <a:lnTo>
                    <a:pt x="2300" y="3091"/>
                  </a:lnTo>
                  <a:lnTo>
                    <a:pt x="2449" y="3074"/>
                  </a:lnTo>
                  <a:lnTo>
                    <a:pt x="2607" y="3189"/>
                  </a:lnTo>
                  <a:lnTo>
                    <a:pt x="2798" y="3100"/>
                  </a:lnTo>
                  <a:lnTo>
                    <a:pt x="3159" y="3136"/>
                  </a:lnTo>
                  <a:lnTo>
                    <a:pt x="3281" y="3048"/>
                  </a:lnTo>
                  <a:lnTo>
                    <a:pt x="3192" y="2839"/>
                  </a:lnTo>
                  <a:cubicBezTo>
                    <a:pt x="3192" y="2839"/>
                    <a:pt x="3219" y="2690"/>
                    <a:pt x="3219" y="2662"/>
                  </a:cubicBezTo>
                  <a:cubicBezTo>
                    <a:pt x="3219" y="2637"/>
                    <a:pt x="3439" y="2515"/>
                    <a:pt x="3439" y="2515"/>
                  </a:cubicBezTo>
                  <a:lnTo>
                    <a:pt x="3544" y="2523"/>
                  </a:lnTo>
                  <a:lnTo>
                    <a:pt x="3693" y="2365"/>
                  </a:lnTo>
                  <a:lnTo>
                    <a:pt x="3806" y="2329"/>
                  </a:lnTo>
                  <a:lnTo>
                    <a:pt x="3910" y="2243"/>
                  </a:lnTo>
                  <a:lnTo>
                    <a:pt x="4146" y="2225"/>
                  </a:lnTo>
                  <a:lnTo>
                    <a:pt x="4390" y="2410"/>
                  </a:lnTo>
                  <a:lnTo>
                    <a:pt x="4531" y="2304"/>
                  </a:lnTo>
                  <a:lnTo>
                    <a:pt x="4739" y="2358"/>
                  </a:lnTo>
                  <a:cubicBezTo>
                    <a:pt x="4670" y="2218"/>
                    <a:pt x="4594" y="2081"/>
                    <a:pt x="4544" y="1936"/>
                  </a:cubicBezTo>
                  <a:cubicBezTo>
                    <a:pt x="4509" y="1843"/>
                    <a:pt x="4508" y="1727"/>
                    <a:pt x="4531" y="1632"/>
                  </a:cubicBezTo>
                  <a:cubicBezTo>
                    <a:pt x="4596" y="1397"/>
                    <a:pt x="4621" y="1133"/>
                    <a:pt x="4822" y="959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887;p66">
              <a:extLst>
                <a:ext uri="{FF2B5EF4-FFF2-40B4-BE49-F238E27FC236}">
                  <a16:creationId xmlns:a16="http://schemas.microsoft.com/office/drawing/2014/main" id="{1ACBB447-57AF-484A-B300-43444B955C30}"/>
                </a:ext>
              </a:extLst>
            </p:cNvPr>
            <p:cNvSpPr/>
            <p:nvPr/>
          </p:nvSpPr>
          <p:spPr>
            <a:xfrm>
              <a:off x="3060952" y="3081965"/>
              <a:ext cx="33800" cy="27558"/>
            </a:xfrm>
            <a:custGeom>
              <a:avLst/>
              <a:gdLst/>
              <a:ahLst/>
              <a:cxnLst/>
              <a:rect l="l" t="t" r="r" b="b"/>
              <a:pathLst>
                <a:path w="2193" h="1788" extrusionOk="0">
                  <a:moveTo>
                    <a:pt x="2127" y="694"/>
                  </a:moveTo>
                  <a:lnTo>
                    <a:pt x="1899" y="301"/>
                  </a:lnTo>
                  <a:lnTo>
                    <a:pt x="1523" y="7"/>
                  </a:lnTo>
                  <a:lnTo>
                    <a:pt x="1550" y="1"/>
                  </a:lnTo>
                  <a:lnTo>
                    <a:pt x="1191" y="55"/>
                  </a:lnTo>
                  <a:lnTo>
                    <a:pt x="1016" y="45"/>
                  </a:lnTo>
                  <a:lnTo>
                    <a:pt x="683" y="126"/>
                  </a:lnTo>
                  <a:lnTo>
                    <a:pt x="510" y="249"/>
                  </a:lnTo>
                  <a:lnTo>
                    <a:pt x="315" y="319"/>
                  </a:lnTo>
                  <a:lnTo>
                    <a:pt x="132" y="440"/>
                  </a:lnTo>
                  <a:lnTo>
                    <a:pt x="115" y="510"/>
                  </a:lnTo>
                  <a:lnTo>
                    <a:pt x="51" y="579"/>
                  </a:lnTo>
                  <a:lnTo>
                    <a:pt x="0" y="467"/>
                  </a:lnTo>
                  <a:lnTo>
                    <a:pt x="62" y="608"/>
                  </a:lnTo>
                  <a:lnTo>
                    <a:pt x="10" y="757"/>
                  </a:lnTo>
                  <a:lnTo>
                    <a:pt x="69" y="1185"/>
                  </a:lnTo>
                  <a:lnTo>
                    <a:pt x="315" y="1665"/>
                  </a:lnTo>
                  <a:lnTo>
                    <a:pt x="482" y="1787"/>
                  </a:lnTo>
                  <a:lnTo>
                    <a:pt x="858" y="1561"/>
                  </a:lnTo>
                  <a:lnTo>
                    <a:pt x="1112" y="1475"/>
                  </a:lnTo>
                  <a:lnTo>
                    <a:pt x="1121" y="1404"/>
                  </a:lnTo>
                  <a:lnTo>
                    <a:pt x="1295" y="1298"/>
                  </a:lnTo>
                  <a:lnTo>
                    <a:pt x="1724" y="1307"/>
                  </a:lnTo>
                  <a:lnTo>
                    <a:pt x="1953" y="1185"/>
                  </a:lnTo>
                  <a:lnTo>
                    <a:pt x="2075" y="1185"/>
                  </a:lnTo>
                  <a:lnTo>
                    <a:pt x="2193" y="1066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888;p66">
              <a:extLst>
                <a:ext uri="{FF2B5EF4-FFF2-40B4-BE49-F238E27FC236}">
                  <a16:creationId xmlns:a16="http://schemas.microsoft.com/office/drawing/2014/main" id="{44BBC0E2-0592-48AE-A014-3C077671A830}"/>
                </a:ext>
              </a:extLst>
            </p:cNvPr>
            <p:cNvSpPr/>
            <p:nvPr/>
          </p:nvSpPr>
          <p:spPr>
            <a:xfrm>
              <a:off x="3049807" y="3088886"/>
              <a:ext cx="89732" cy="87651"/>
            </a:xfrm>
            <a:custGeom>
              <a:avLst/>
              <a:gdLst/>
              <a:ahLst/>
              <a:cxnLst/>
              <a:rect l="l" t="t" r="r" b="b"/>
              <a:pathLst>
                <a:path w="5822" h="5687" extrusionOk="0">
                  <a:moveTo>
                    <a:pt x="1256" y="4499"/>
                  </a:moveTo>
                  <a:cubicBezTo>
                    <a:pt x="1271" y="4501"/>
                    <a:pt x="1287" y="4502"/>
                    <a:pt x="1304" y="4502"/>
                  </a:cubicBezTo>
                  <a:lnTo>
                    <a:pt x="1304" y="4491"/>
                  </a:lnTo>
                  <a:cubicBezTo>
                    <a:pt x="1294" y="4485"/>
                    <a:pt x="1287" y="4478"/>
                    <a:pt x="1279" y="4471"/>
                  </a:cubicBezTo>
                  <a:cubicBezTo>
                    <a:pt x="1271" y="4481"/>
                    <a:pt x="1263" y="4491"/>
                    <a:pt x="1256" y="4499"/>
                  </a:cubicBezTo>
                  <a:close/>
                  <a:moveTo>
                    <a:pt x="1118" y="3983"/>
                  </a:moveTo>
                  <a:cubicBezTo>
                    <a:pt x="1086" y="3969"/>
                    <a:pt x="1061" y="3947"/>
                    <a:pt x="1035" y="3926"/>
                  </a:cubicBezTo>
                  <a:cubicBezTo>
                    <a:pt x="976" y="3874"/>
                    <a:pt x="904" y="3861"/>
                    <a:pt x="850" y="3920"/>
                  </a:cubicBezTo>
                  <a:cubicBezTo>
                    <a:pt x="811" y="3963"/>
                    <a:pt x="775" y="4039"/>
                    <a:pt x="784" y="4093"/>
                  </a:cubicBezTo>
                  <a:cubicBezTo>
                    <a:pt x="791" y="4148"/>
                    <a:pt x="848" y="4230"/>
                    <a:pt x="896" y="4240"/>
                  </a:cubicBezTo>
                  <a:cubicBezTo>
                    <a:pt x="1015" y="4260"/>
                    <a:pt x="1139" y="4256"/>
                    <a:pt x="1263" y="4258"/>
                  </a:cubicBezTo>
                  <a:cubicBezTo>
                    <a:pt x="1263" y="4192"/>
                    <a:pt x="1263" y="4126"/>
                    <a:pt x="1261" y="4060"/>
                  </a:cubicBezTo>
                  <a:cubicBezTo>
                    <a:pt x="1213" y="4032"/>
                    <a:pt x="1164" y="4007"/>
                    <a:pt x="1118" y="3983"/>
                  </a:cubicBezTo>
                  <a:close/>
                  <a:moveTo>
                    <a:pt x="1082" y="4581"/>
                  </a:moveTo>
                  <a:cubicBezTo>
                    <a:pt x="1082" y="4584"/>
                    <a:pt x="1144" y="4617"/>
                    <a:pt x="1155" y="4610"/>
                  </a:cubicBezTo>
                  <a:cubicBezTo>
                    <a:pt x="1193" y="4578"/>
                    <a:pt x="1223" y="4538"/>
                    <a:pt x="1257" y="4499"/>
                  </a:cubicBezTo>
                  <a:cubicBezTo>
                    <a:pt x="1184" y="4491"/>
                    <a:pt x="1112" y="4479"/>
                    <a:pt x="1082" y="4581"/>
                  </a:cubicBezTo>
                  <a:close/>
                  <a:moveTo>
                    <a:pt x="5820" y="309"/>
                  </a:moveTo>
                  <a:lnTo>
                    <a:pt x="5647" y="239"/>
                  </a:lnTo>
                  <a:lnTo>
                    <a:pt x="5675" y="8"/>
                  </a:lnTo>
                  <a:lnTo>
                    <a:pt x="5582" y="1"/>
                  </a:lnTo>
                  <a:cubicBezTo>
                    <a:pt x="5582" y="1"/>
                    <a:pt x="5362" y="123"/>
                    <a:pt x="5362" y="150"/>
                  </a:cubicBezTo>
                  <a:cubicBezTo>
                    <a:pt x="5362" y="175"/>
                    <a:pt x="5335" y="325"/>
                    <a:pt x="5335" y="325"/>
                  </a:cubicBezTo>
                  <a:lnTo>
                    <a:pt x="5424" y="535"/>
                  </a:lnTo>
                  <a:lnTo>
                    <a:pt x="5302" y="624"/>
                  </a:lnTo>
                  <a:lnTo>
                    <a:pt x="4941" y="588"/>
                  </a:lnTo>
                  <a:lnTo>
                    <a:pt x="4750" y="675"/>
                  </a:lnTo>
                  <a:lnTo>
                    <a:pt x="4592" y="561"/>
                  </a:lnTo>
                  <a:lnTo>
                    <a:pt x="4443" y="578"/>
                  </a:lnTo>
                  <a:lnTo>
                    <a:pt x="4312" y="675"/>
                  </a:lnTo>
                  <a:lnTo>
                    <a:pt x="4163" y="675"/>
                  </a:lnTo>
                  <a:lnTo>
                    <a:pt x="4120" y="535"/>
                  </a:lnTo>
                  <a:lnTo>
                    <a:pt x="3910" y="535"/>
                  </a:lnTo>
                  <a:lnTo>
                    <a:pt x="3666" y="483"/>
                  </a:lnTo>
                  <a:lnTo>
                    <a:pt x="3536" y="617"/>
                  </a:lnTo>
                  <a:lnTo>
                    <a:pt x="3387" y="660"/>
                  </a:lnTo>
                  <a:lnTo>
                    <a:pt x="3021" y="685"/>
                  </a:lnTo>
                  <a:lnTo>
                    <a:pt x="2923" y="642"/>
                  </a:lnTo>
                  <a:lnTo>
                    <a:pt x="2920" y="619"/>
                  </a:lnTo>
                  <a:lnTo>
                    <a:pt x="2801" y="739"/>
                  </a:lnTo>
                  <a:lnTo>
                    <a:pt x="2679" y="739"/>
                  </a:lnTo>
                  <a:lnTo>
                    <a:pt x="2450" y="860"/>
                  </a:lnTo>
                  <a:lnTo>
                    <a:pt x="2022" y="850"/>
                  </a:lnTo>
                  <a:lnTo>
                    <a:pt x="1847" y="957"/>
                  </a:lnTo>
                  <a:lnTo>
                    <a:pt x="1838" y="1027"/>
                  </a:lnTo>
                  <a:lnTo>
                    <a:pt x="1586" y="1113"/>
                  </a:lnTo>
                  <a:lnTo>
                    <a:pt x="1208" y="1341"/>
                  </a:lnTo>
                  <a:lnTo>
                    <a:pt x="1061" y="1234"/>
                  </a:lnTo>
                  <a:lnTo>
                    <a:pt x="1234" y="1360"/>
                  </a:lnTo>
                  <a:lnTo>
                    <a:pt x="1191" y="1579"/>
                  </a:lnTo>
                  <a:lnTo>
                    <a:pt x="1069" y="1823"/>
                  </a:lnTo>
                  <a:lnTo>
                    <a:pt x="667" y="1927"/>
                  </a:lnTo>
                  <a:lnTo>
                    <a:pt x="702" y="2130"/>
                  </a:lnTo>
                  <a:lnTo>
                    <a:pt x="570" y="2443"/>
                  </a:lnTo>
                  <a:lnTo>
                    <a:pt x="455" y="2489"/>
                  </a:lnTo>
                  <a:lnTo>
                    <a:pt x="82" y="2417"/>
                  </a:lnTo>
                  <a:cubicBezTo>
                    <a:pt x="73" y="2360"/>
                    <a:pt x="79" y="2297"/>
                    <a:pt x="101" y="2219"/>
                  </a:cubicBezTo>
                  <a:cubicBezTo>
                    <a:pt x="0" y="2535"/>
                    <a:pt x="225" y="2654"/>
                    <a:pt x="429" y="2806"/>
                  </a:cubicBezTo>
                  <a:cubicBezTo>
                    <a:pt x="597" y="2931"/>
                    <a:pt x="738" y="3095"/>
                    <a:pt x="890" y="3242"/>
                  </a:cubicBezTo>
                  <a:cubicBezTo>
                    <a:pt x="934" y="3560"/>
                    <a:pt x="1280" y="3727"/>
                    <a:pt x="1297" y="4062"/>
                  </a:cubicBezTo>
                  <a:cubicBezTo>
                    <a:pt x="1395" y="4148"/>
                    <a:pt x="1398" y="4175"/>
                    <a:pt x="1300" y="4261"/>
                  </a:cubicBezTo>
                  <a:cubicBezTo>
                    <a:pt x="1302" y="4340"/>
                    <a:pt x="1304" y="4416"/>
                    <a:pt x="1306" y="4494"/>
                  </a:cubicBezTo>
                  <a:cubicBezTo>
                    <a:pt x="1593" y="4689"/>
                    <a:pt x="1851" y="4904"/>
                    <a:pt x="1916" y="5284"/>
                  </a:cubicBezTo>
                  <a:cubicBezTo>
                    <a:pt x="1930" y="5366"/>
                    <a:pt x="2045" y="5454"/>
                    <a:pt x="2132" y="5495"/>
                  </a:cubicBezTo>
                  <a:cubicBezTo>
                    <a:pt x="2391" y="5612"/>
                    <a:pt x="2663" y="5686"/>
                    <a:pt x="2955" y="5657"/>
                  </a:cubicBezTo>
                  <a:cubicBezTo>
                    <a:pt x="3081" y="5646"/>
                    <a:pt x="3179" y="5579"/>
                    <a:pt x="3127" y="5464"/>
                  </a:cubicBezTo>
                  <a:cubicBezTo>
                    <a:pt x="2962" y="5112"/>
                    <a:pt x="3345" y="4894"/>
                    <a:pt x="3315" y="4584"/>
                  </a:cubicBezTo>
                  <a:cubicBezTo>
                    <a:pt x="3313" y="4573"/>
                    <a:pt x="3379" y="4537"/>
                    <a:pt x="3404" y="4545"/>
                  </a:cubicBezTo>
                  <a:cubicBezTo>
                    <a:pt x="3676" y="4637"/>
                    <a:pt x="3856" y="4408"/>
                    <a:pt x="4088" y="4355"/>
                  </a:cubicBezTo>
                  <a:cubicBezTo>
                    <a:pt x="4160" y="4337"/>
                    <a:pt x="4183" y="4268"/>
                    <a:pt x="4160" y="4190"/>
                  </a:cubicBezTo>
                  <a:cubicBezTo>
                    <a:pt x="4077" y="3913"/>
                    <a:pt x="3978" y="3649"/>
                    <a:pt x="3715" y="3488"/>
                  </a:cubicBezTo>
                  <a:cubicBezTo>
                    <a:pt x="3595" y="3415"/>
                    <a:pt x="3447" y="3357"/>
                    <a:pt x="3366" y="3251"/>
                  </a:cubicBezTo>
                  <a:cubicBezTo>
                    <a:pt x="3095" y="2879"/>
                    <a:pt x="2848" y="2492"/>
                    <a:pt x="2599" y="2106"/>
                  </a:cubicBezTo>
                  <a:cubicBezTo>
                    <a:pt x="2564" y="2053"/>
                    <a:pt x="2572" y="1968"/>
                    <a:pt x="2572" y="1901"/>
                  </a:cubicBezTo>
                  <a:cubicBezTo>
                    <a:pt x="2570" y="1866"/>
                    <a:pt x="2583" y="1832"/>
                    <a:pt x="2597" y="1800"/>
                  </a:cubicBezTo>
                  <a:cubicBezTo>
                    <a:pt x="2636" y="1721"/>
                    <a:pt x="2698" y="1714"/>
                    <a:pt x="2770" y="1775"/>
                  </a:cubicBezTo>
                  <a:cubicBezTo>
                    <a:pt x="2823" y="1822"/>
                    <a:pt x="2869" y="1876"/>
                    <a:pt x="2923" y="1922"/>
                  </a:cubicBezTo>
                  <a:cubicBezTo>
                    <a:pt x="3234" y="2182"/>
                    <a:pt x="3517" y="2109"/>
                    <a:pt x="3655" y="1733"/>
                  </a:cubicBezTo>
                  <a:cubicBezTo>
                    <a:pt x="3704" y="1602"/>
                    <a:pt x="3744" y="1467"/>
                    <a:pt x="3811" y="1346"/>
                  </a:cubicBezTo>
                  <a:cubicBezTo>
                    <a:pt x="3834" y="1301"/>
                    <a:pt x="3942" y="1257"/>
                    <a:pt x="3985" y="1274"/>
                  </a:cubicBezTo>
                  <a:cubicBezTo>
                    <a:pt x="4124" y="1328"/>
                    <a:pt x="4250" y="1367"/>
                    <a:pt x="4375" y="1257"/>
                  </a:cubicBezTo>
                  <a:cubicBezTo>
                    <a:pt x="4555" y="1094"/>
                    <a:pt x="4770" y="1113"/>
                    <a:pt x="4981" y="1140"/>
                  </a:cubicBezTo>
                  <a:cubicBezTo>
                    <a:pt x="5042" y="1149"/>
                    <a:pt x="5096" y="1169"/>
                    <a:pt x="5150" y="1192"/>
                  </a:cubicBezTo>
                  <a:lnTo>
                    <a:pt x="5319" y="1122"/>
                  </a:lnTo>
                  <a:lnTo>
                    <a:pt x="5530" y="1064"/>
                  </a:lnTo>
                  <a:lnTo>
                    <a:pt x="5647" y="868"/>
                  </a:lnTo>
                  <a:lnTo>
                    <a:pt x="5576" y="657"/>
                  </a:lnTo>
                  <a:lnTo>
                    <a:pt x="5822" y="541"/>
                  </a:lnTo>
                  <a:lnTo>
                    <a:pt x="5822" y="309"/>
                  </a:lnTo>
                  <a:close/>
                  <a:moveTo>
                    <a:pt x="1263" y="4256"/>
                  </a:moveTo>
                  <a:lnTo>
                    <a:pt x="1263" y="4290"/>
                  </a:lnTo>
                  <a:cubicBezTo>
                    <a:pt x="1279" y="4277"/>
                    <a:pt x="1286" y="4270"/>
                    <a:pt x="1299" y="4257"/>
                  </a:cubicBezTo>
                  <a:lnTo>
                    <a:pt x="1299" y="4256"/>
                  </a:lnTo>
                  <a:close/>
                  <a:moveTo>
                    <a:pt x="1293" y="4058"/>
                  </a:moveTo>
                  <a:cubicBezTo>
                    <a:pt x="1280" y="4047"/>
                    <a:pt x="1276" y="4042"/>
                    <a:pt x="1261" y="4029"/>
                  </a:cubicBezTo>
                  <a:lnTo>
                    <a:pt x="1261" y="4056"/>
                  </a:lnTo>
                  <a:cubicBezTo>
                    <a:pt x="1273" y="4062"/>
                    <a:pt x="1284" y="4069"/>
                    <a:pt x="1294" y="4072"/>
                  </a:cubicBezTo>
                  <a:cubicBezTo>
                    <a:pt x="1297" y="4068"/>
                    <a:pt x="1293" y="4063"/>
                    <a:pt x="1293" y="4058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66">
              <a:extLst>
                <a:ext uri="{FF2B5EF4-FFF2-40B4-BE49-F238E27FC236}">
                  <a16:creationId xmlns:a16="http://schemas.microsoft.com/office/drawing/2014/main" id="{C19B8184-6850-4189-BFA3-F579F70F1544}"/>
                </a:ext>
              </a:extLst>
            </p:cNvPr>
            <p:cNvSpPr/>
            <p:nvPr/>
          </p:nvSpPr>
          <p:spPr>
            <a:xfrm>
              <a:off x="3106314" y="3192342"/>
              <a:ext cx="32474" cy="10465"/>
            </a:xfrm>
            <a:custGeom>
              <a:avLst/>
              <a:gdLst/>
              <a:ahLst/>
              <a:cxnLst/>
              <a:rect l="l" t="t" r="r" b="b"/>
              <a:pathLst>
                <a:path w="2107" h="679" extrusionOk="0">
                  <a:moveTo>
                    <a:pt x="313" y="13"/>
                  </a:moveTo>
                  <a:cubicBezTo>
                    <a:pt x="254" y="0"/>
                    <a:pt x="173" y="36"/>
                    <a:pt x="118" y="75"/>
                  </a:cubicBezTo>
                  <a:cubicBezTo>
                    <a:pt x="66" y="112"/>
                    <a:pt x="15" y="177"/>
                    <a:pt x="8" y="234"/>
                  </a:cubicBezTo>
                  <a:cubicBezTo>
                    <a:pt x="0" y="291"/>
                    <a:pt x="39" y="395"/>
                    <a:pt x="79" y="406"/>
                  </a:cubicBezTo>
                  <a:cubicBezTo>
                    <a:pt x="412" y="502"/>
                    <a:pt x="754" y="586"/>
                    <a:pt x="1092" y="669"/>
                  </a:cubicBezTo>
                  <a:cubicBezTo>
                    <a:pt x="1124" y="679"/>
                    <a:pt x="1163" y="672"/>
                    <a:pt x="1171" y="672"/>
                  </a:cubicBezTo>
                  <a:cubicBezTo>
                    <a:pt x="1473" y="627"/>
                    <a:pt x="1751" y="588"/>
                    <a:pt x="2028" y="544"/>
                  </a:cubicBezTo>
                  <a:cubicBezTo>
                    <a:pt x="2057" y="541"/>
                    <a:pt x="2107" y="497"/>
                    <a:pt x="2105" y="479"/>
                  </a:cubicBezTo>
                  <a:cubicBezTo>
                    <a:pt x="2095" y="421"/>
                    <a:pt x="2082" y="346"/>
                    <a:pt x="2041" y="314"/>
                  </a:cubicBezTo>
                  <a:cubicBezTo>
                    <a:pt x="1811" y="135"/>
                    <a:pt x="1543" y="42"/>
                    <a:pt x="1256" y="59"/>
                  </a:cubicBezTo>
                  <a:cubicBezTo>
                    <a:pt x="936" y="79"/>
                    <a:pt x="626" y="76"/>
                    <a:pt x="313" y="13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890;p66">
              <a:extLst>
                <a:ext uri="{FF2B5EF4-FFF2-40B4-BE49-F238E27FC236}">
                  <a16:creationId xmlns:a16="http://schemas.microsoft.com/office/drawing/2014/main" id="{E395AF30-BCDA-460B-A0E3-5E377776B66C}"/>
                </a:ext>
              </a:extLst>
            </p:cNvPr>
            <p:cNvSpPr/>
            <p:nvPr/>
          </p:nvSpPr>
          <p:spPr>
            <a:xfrm>
              <a:off x="3119693" y="3106118"/>
              <a:ext cx="3160" cy="570"/>
            </a:xfrm>
            <a:custGeom>
              <a:avLst/>
              <a:gdLst/>
              <a:ahLst/>
              <a:cxnLst/>
              <a:rect l="l" t="t" r="r" b="b"/>
              <a:pathLst>
                <a:path w="205" h="37" extrusionOk="0">
                  <a:moveTo>
                    <a:pt x="1" y="37"/>
                  </a:moveTo>
                  <a:lnTo>
                    <a:pt x="1" y="37"/>
                  </a:lnTo>
                  <a:cubicBezTo>
                    <a:pt x="67" y="11"/>
                    <a:pt x="135" y="2"/>
                    <a:pt x="204" y="1"/>
                  </a:cubicBezTo>
                  <a:cubicBezTo>
                    <a:pt x="135" y="2"/>
                    <a:pt x="67" y="11"/>
                    <a:pt x="1" y="37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891;p66">
              <a:extLst>
                <a:ext uri="{FF2B5EF4-FFF2-40B4-BE49-F238E27FC236}">
                  <a16:creationId xmlns:a16="http://schemas.microsoft.com/office/drawing/2014/main" id="{6B77375B-7303-48D6-9014-A940F54BC918}"/>
                </a:ext>
              </a:extLst>
            </p:cNvPr>
            <p:cNvSpPr/>
            <p:nvPr/>
          </p:nvSpPr>
          <p:spPr>
            <a:xfrm>
              <a:off x="3152694" y="3074736"/>
              <a:ext cx="170" cy="524"/>
            </a:xfrm>
            <a:custGeom>
              <a:avLst/>
              <a:gdLst/>
              <a:ahLst/>
              <a:cxnLst/>
              <a:rect l="l" t="t" r="r" b="b"/>
              <a:pathLst>
                <a:path w="11" h="34" extrusionOk="0">
                  <a:moveTo>
                    <a:pt x="10" y="1"/>
                  </a:moveTo>
                  <a:lnTo>
                    <a:pt x="10" y="1"/>
                  </a:lnTo>
                  <a:cubicBezTo>
                    <a:pt x="6" y="11"/>
                    <a:pt x="5" y="22"/>
                    <a:pt x="0" y="34"/>
                  </a:cubicBezTo>
                  <a:cubicBezTo>
                    <a:pt x="5" y="24"/>
                    <a:pt x="6" y="11"/>
                    <a:pt x="10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66">
              <a:extLst>
                <a:ext uri="{FF2B5EF4-FFF2-40B4-BE49-F238E27FC236}">
                  <a16:creationId xmlns:a16="http://schemas.microsoft.com/office/drawing/2014/main" id="{3FF655A9-759A-4832-95FD-9BB9A585F9AF}"/>
                </a:ext>
              </a:extLst>
            </p:cNvPr>
            <p:cNvSpPr/>
            <p:nvPr/>
          </p:nvSpPr>
          <p:spPr>
            <a:xfrm>
              <a:off x="3120140" y="3120098"/>
              <a:ext cx="4007" cy="3406"/>
            </a:xfrm>
            <a:custGeom>
              <a:avLst/>
              <a:gdLst/>
              <a:ahLst/>
              <a:cxnLst/>
              <a:rect l="l" t="t" r="r" b="b"/>
              <a:pathLst>
                <a:path w="260" h="221" extrusionOk="0">
                  <a:moveTo>
                    <a:pt x="136" y="0"/>
                  </a:moveTo>
                  <a:cubicBezTo>
                    <a:pt x="113" y="0"/>
                    <a:pt x="88" y="8"/>
                    <a:pt x="72" y="21"/>
                  </a:cubicBezTo>
                  <a:cubicBezTo>
                    <a:pt x="9" y="67"/>
                    <a:pt x="0" y="130"/>
                    <a:pt x="58" y="186"/>
                  </a:cubicBezTo>
                  <a:cubicBezTo>
                    <a:pt x="81" y="209"/>
                    <a:pt x="106" y="220"/>
                    <a:pt x="130" y="220"/>
                  </a:cubicBezTo>
                  <a:cubicBezTo>
                    <a:pt x="162" y="220"/>
                    <a:pt x="194" y="201"/>
                    <a:pt x="223" y="166"/>
                  </a:cubicBezTo>
                  <a:cubicBezTo>
                    <a:pt x="260" y="92"/>
                    <a:pt x="243" y="34"/>
                    <a:pt x="164" y="5"/>
                  </a:cubicBezTo>
                  <a:cubicBezTo>
                    <a:pt x="155" y="2"/>
                    <a:pt x="146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66">
              <a:extLst>
                <a:ext uri="{FF2B5EF4-FFF2-40B4-BE49-F238E27FC236}">
                  <a16:creationId xmlns:a16="http://schemas.microsoft.com/office/drawing/2014/main" id="{28B8C0D4-C2ED-4185-A74F-35FE5E1A6B43}"/>
                </a:ext>
              </a:extLst>
            </p:cNvPr>
            <p:cNvSpPr/>
            <p:nvPr/>
          </p:nvSpPr>
          <p:spPr>
            <a:xfrm>
              <a:off x="3129142" y="3080007"/>
              <a:ext cx="249790" cy="104435"/>
            </a:xfrm>
            <a:custGeom>
              <a:avLst/>
              <a:gdLst/>
              <a:ahLst/>
              <a:cxnLst/>
              <a:rect l="l" t="t" r="r" b="b"/>
              <a:pathLst>
                <a:path w="16207" h="6776" extrusionOk="0">
                  <a:moveTo>
                    <a:pt x="2002" y="1638"/>
                  </a:moveTo>
                  <a:cubicBezTo>
                    <a:pt x="2133" y="1638"/>
                    <a:pt x="2266" y="1652"/>
                    <a:pt x="2397" y="1663"/>
                  </a:cubicBezTo>
                  <a:cubicBezTo>
                    <a:pt x="2599" y="1682"/>
                    <a:pt x="2646" y="1834"/>
                    <a:pt x="2490" y="2038"/>
                  </a:cubicBezTo>
                  <a:cubicBezTo>
                    <a:pt x="2432" y="2114"/>
                    <a:pt x="2332" y="2167"/>
                    <a:pt x="2242" y="2203"/>
                  </a:cubicBezTo>
                  <a:cubicBezTo>
                    <a:pt x="2219" y="2212"/>
                    <a:pt x="2194" y="2215"/>
                    <a:pt x="2168" y="2215"/>
                  </a:cubicBezTo>
                  <a:cubicBezTo>
                    <a:pt x="2124" y="2215"/>
                    <a:pt x="2077" y="2206"/>
                    <a:pt x="2034" y="2201"/>
                  </a:cubicBezTo>
                  <a:cubicBezTo>
                    <a:pt x="1963" y="2198"/>
                    <a:pt x="1893" y="2186"/>
                    <a:pt x="1850" y="2178"/>
                  </a:cubicBezTo>
                  <a:cubicBezTo>
                    <a:pt x="1785" y="2178"/>
                    <a:pt x="1725" y="2179"/>
                    <a:pt x="1670" y="2179"/>
                  </a:cubicBezTo>
                  <a:cubicBezTo>
                    <a:pt x="1614" y="2179"/>
                    <a:pt x="1561" y="2178"/>
                    <a:pt x="1510" y="2177"/>
                  </a:cubicBezTo>
                  <a:cubicBezTo>
                    <a:pt x="1378" y="2173"/>
                    <a:pt x="1276" y="2095"/>
                    <a:pt x="1310" y="2013"/>
                  </a:cubicBezTo>
                  <a:cubicBezTo>
                    <a:pt x="1348" y="1922"/>
                    <a:pt x="1396" y="1812"/>
                    <a:pt x="1475" y="1765"/>
                  </a:cubicBezTo>
                  <a:cubicBezTo>
                    <a:pt x="1642" y="1665"/>
                    <a:pt x="1821" y="1638"/>
                    <a:pt x="2002" y="1638"/>
                  </a:cubicBezTo>
                  <a:close/>
                  <a:moveTo>
                    <a:pt x="16206" y="5317"/>
                  </a:moveTo>
                  <a:lnTo>
                    <a:pt x="16206" y="5317"/>
                  </a:lnTo>
                  <a:lnTo>
                    <a:pt x="16206" y="5317"/>
                  </a:lnTo>
                  <a:cubicBezTo>
                    <a:pt x="16206" y="5317"/>
                    <a:pt x="16206" y="5317"/>
                    <a:pt x="16206" y="5317"/>
                  </a:cubicBezTo>
                  <a:close/>
                  <a:moveTo>
                    <a:pt x="1540" y="0"/>
                  </a:moveTo>
                  <a:cubicBezTo>
                    <a:pt x="1590" y="146"/>
                    <a:pt x="1669" y="280"/>
                    <a:pt x="1735" y="422"/>
                  </a:cubicBezTo>
                  <a:lnTo>
                    <a:pt x="1527" y="369"/>
                  </a:lnTo>
                  <a:lnTo>
                    <a:pt x="1388" y="474"/>
                  </a:lnTo>
                  <a:lnTo>
                    <a:pt x="1144" y="290"/>
                  </a:lnTo>
                  <a:lnTo>
                    <a:pt x="907" y="307"/>
                  </a:lnTo>
                  <a:lnTo>
                    <a:pt x="802" y="393"/>
                  </a:lnTo>
                  <a:lnTo>
                    <a:pt x="689" y="429"/>
                  </a:lnTo>
                  <a:lnTo>
                    <a:pt x="541" y="587"/>
                  </a:lnTo>
                  <a:lnTo>
                    <a:pt x="528" y="586"/>
                  </a:lnTo>
                  <a:lnTo>
                    <a:pt x="500" y="817"/>
                  </a:lnTo>
                  <a:lnTo>
                    <a:pt x="673" y="887"/>
                  </a:lnTo>
                  <a:lnTo>
                    <a:pt x="673" y="1109"/>
                  </a:lnTo>
                  <a:lnTo>
                    <a:pt x="428" y="1226"/>
                  </a:lnTo>
                  <a:lnTo>
                    <a:pt x="498" y="1435"/>
                  </a:lnTo>
                  <a:lnTo>
                    <a:pt x="380" y="1633"/>
                  </a:lnTo>
                  <a:lnTo>
                    <a:pt x="171" y="1690"/>
                  </a:lnTo>
                  <a:lnTo>
                    <a:pt x="0" y="1761"/>
                  </a:lnTo>
                  <a:cubicBezTo>
                    <a:pt x="211" y="1851"/>
                    <a:pt x="355" y="2045"/>
                    <a:pt x="362" y="2280"/>
                  </a:cubicBezTo>
                  <a:cubicBezTo>
                    <a:pt x="373" y="2705"/>
                    <a:pt x="375" y="3128"/>
                    <a:pt x="250" y="3542"/>
                  </a:cubicBezTo>
                  <a:cubicBezTo>
                    <a:pt x="226" y="3626"/>
                    <a:pt x="339" y="3751"/>
                    <a:pt x="441" y="3751"/>
                  </a:cubicBezTo>
                  <a:cubicBezTo>
                    <a:pt x="449" y="3751"/>
                    <a:pt x="456" y="3751"/>
                    <a:pt x="464" y="3751"/>
                  </a:cubicBezTo>
                  <a:cubicBezTo>
                    <a:pt x="561" y="3751"/>
                    <a:pt x="658" y="3743"/>
                    <a:pt x="756" y="3738"/>
                  </a:cubicBezTo>
                  <a:cubicBezTo>
                    <a:pt x="779" y="3737"/>
                    <a:pt x="804" y="3733"/>
                    <a:pt x="826" y="3733"/>
                  </a:cubicBezTo>
                  <a:cubicBezTo>
                    <a:pt x="839" y="3733"/>
                    <a:pt x="850" y="3735"/>
                    <a:pt x="861" y="3738"/>
                  </a:cubicBezTo>
                  <a:cubicBezTo>
                    <a:pt x="893" y="3751"/>
                    <a:pt x="936" y="3781"/>
                    <a:pt x="939" y="3807"/>
                  </a:cubicBezTo>
                  <a:cubicBezTo>
                    <a:pt x="944" y="3873"/>
                    <a:pt x="953" y="3953"/>
                    <a:pt x="923" y="4006"/>
                  </a:cubicBezTo>
                  <a:cubicBezTo>
                    <a:pt x="802" y="4212"/>
                    <a:pt x="551" y="4183"/>
                    <a:pt x="373" y="4291"/>
                  </a:cubicBezTo>
                  <a:cubicBezTo>
                    <a:pt x="345" y="4308"/>
                    <a:pt x="310" y="4331"/>
                    <a:pt x="299" y="4359"/>
                  </a:cubicBezTo>
                  <a:cubicBezTo>
                    <a:pt x="266" y="4437"/>
                    <a:pt x="289" y="4503"/>
                    <a:pt x="363" y="4542"/>
                  </a:cubicBezTo>
                  <a:cubicBezTo>
                    <a:pt x="487" y="4609"/>
                    <a:pt x="614" y="4671"/>
                    <a:pt x="739" y="4738"/>
                  </a:cubicBezTo>
                  <a:cubicBezTo>
                    <a:pt x="833" y="4786"/>
                    <a:pt x="940" y="4824"/>
                    <a:pt x="1018" y="4892"/>
                  </a:cubicBezTo>
                  <a:cubicBezTo>
                    <a:pt x="1140" y="5001"/>
                    <a:pt x="861" y="5133"/>
                    <a:pt x="996" y="5223"/>
                  </a:cubicBezTo>
                  <a:cubicBezTo>
                    <a:pt x="1175" y="5345"/>
                    <a:pt x="1361" y="5460"/>
                    <a:pt x="1450" y="5657"/>
                  </a:cubicBezTo>
                  <a:cubicBezTo>
                    <a:pt x="1547" y="5865"/>
                    <a:pt x="1734" y="5968"/>
                    <a:pt x="1886" y="6113"/>
                  </a:cubicBezTo>
                  <a:cubicBezTo>
                    <a:pt x="1963" y="6188"/>
                    <a:pt x="2050" y="6223"/>
                    <a:pt x="2148" y="6223"/>
                  </a:cubicBezTo>
                  <a:cubicBezTo>
                    <a:pt x="2189" y="6223"/>
                    <a:pt x="2232" y="6217"/>
                    <a:pt x="2276" y="6205"/>
                  </a:cubicBezTo>
                  <a:cubicBezTo>
                    <a:pt x="2349" y="6185"/>
                    <a:pt x="2419" y="6176"/>
                    <a:pt x="2485" y="6176"/>
                  </a:cubicBezTo>
                  <a:cubicBezTo>
                    <a:pt x="2697" y="6176"/>
                    <a:pt x="2875" y="6275"/>
                    <a:pt x="3022" y="6472"/>
                  </a:cubicBezTo>
                  <a:cubicBezTo>
                    <a:pt x="3084" y="6553"/>
                    <a:pt x="3186" y="6605"/>
                    <a:pt x="3278" y="6657"/>
                  </a:cubicBezTo>
                  <a:cubicBezTo>
                    <a:pt x="3329" y="6685"/>
                    <a:pt x="3395" y="6716"/>
                    <a:pt x="3453" y="6716"/>
                  </a:cubicBezTo>
                  <a:cubicBezTo>
                    <a:pt x="3462" y="6716"/>
                    <a:pt x="3470" y="6716"/>
                    <a:pt x="3479" y="6714"/>
                  </a:cubicBezTo>
                  <a:cubicBezTo>
                    <a:pt x="3826" y="6665"/>
                    <a:pt x="4199" y="6657"/>
                    <a:pt x="4431" y="6334"/>
                  </a:cubicBezTo>
                  <a:cubicBezTo>
                    <a:pt x="4548" y="6171"/>
                    <a:pt x="4689" y="6116"/>
                    <a:pt x="4844" y="6116"/>
                  </a:cubicBezTo>
                  <a:cubicBezTo>
                    <a:pt x="4924" y="6116"/>
                    <a:pt x="5008" y="6131"/>
                    <a:pt x="5094" y="6153"/>
                  </a:cubicBezTo>
                  <a:cubicBezTo>
                    <a:pt x="5340" y="6213"/>
                    <a:pt x="5559" y="6334"/>
                    <a:pt x="5739" y="6512"/>
                  </a:cubicBezTo>
                  <a:cubicBezTo>
                    <a:pt x="5936" y="6708"/>
                    <a:pt x="6158" y="6775"/>
                    <a:pt x="6396" y="6775"/>
                  </a:cubicBezTo>
                  <a:cubicBezTo>
                    <a:pt x="6504" y="6775"/>
                    <a:pt x="6615" y="6761"/>
                    <a:pt x="6729" y="6740"/>
                  </a:cubicBezTo>
                  <a:cubicBezTo>
                    <a:pt x="7125" y="6664"/>
                    <a:pt x="7453" y="6482"/>
                    <a:pt x="7714" y="6167"/>
                  </a:cubicBezTo>
                  <a:cubicBezTo>
                    <a:pt x="7778" y="6091"/>
                    <a:pt x="7872" y="6040"/>
                    <a:pt x="7976" y="6040"/>
                  </a:cubicBezTo>
                  <a:cubicBezTo>
                    <a:pt x="8017" y="6040"/>
                    <a:pt x="8059" y="6048"/>
                    <a:pt x="8102" y="6066"/>
                  </a:cubicBezTo>
                  <a:cubicBezTo>
                    <a:pt x="8367" y="6170"/>
                    <a:pt x="8644" y="6137"/>
                    <a:pt x="8918" y="6162"/>
                  </a:cubicBezTo>
                  <a:cubicBezTo>
                    <a:pt x="8920" y="6155"/>
                    <a:pt x="8920" y="6146"/>
                    <a:pt x="8924" y="6139"/>
                  </a:cubicBezTo>
                  <a:lnTo>
                    <a:pt x="8948" y="6106"/>
                  </a:lnTo>
                  <a:lnTo>
                    <a:pt x="8941" y="6166"/>
                  </a:lnTo>
                  <a:cubicBezTo>
                    <a:pt x="8933" y="6166"/>
                    <a:pt x="8926" y="6166"/>
                    <a:pt x="8918" y="6163"/>
                  </a:cubicBezTo>
                  <a:cubicBezTo>
                    <a:pt x="8852" y="6360"/>
                    <a:pt x="8831" y="6556"/>
                    <a:pt x="8834" y="6754"/>
                  </a:cubicBezTo>
                  <a:lnTo>
                    <a:pt x="9149" y="6754"/>
                  </a:lnTo>
                  <a:lnTo>
                    <a:pt x="9484" y="6665"/>
                  </a:lnTo>
                  <a:lnTo>
                    <a:pt x="9484" y="6475"/>
                  </a:lnTo>
                  <a:lnTo>
                    <a:pt x="9606" y="6440"/>
                  </a:lnTo>
                  <a:lnTo>
                    <a:pt x="9606" y="5948"/>
                  </a:lnTo>
                  <a:lnTo>
                    <a:pt x="10043" y="6018"/>
                  </a:lnTo>
                  <a:lnTo>
                    <a:pt x="11180" y="5757"/>
                  </a:lnTo>
                  <a:lnTo>
                    <a:pt x="11496" y="5896"/>
                  </a:lnTo>
                  <a:lnTo>
                    <a:pt x="12039" y="5948"/>
                  </a:lnTo>
                  <a:lnTo>
                    <a:pt x="12460" y="5685"/>
                  </a:lnTo>
                  <a:lnTo>
                    <a:pt x="13055" y="5545"/>
                  </a:lnTo>
                  <a:lnTo>
                    <a:pt x="13738" y="5579"/>
                  </a:lnTo>
                  <a:lnTo>
                    <a:pt x="14334" y="5492"/>
                  </a:lnTo>
                  <a:lnTo>
                    <a:pt x="14579" y="5335"/>
                  </a:lnTo>
                  <a:lnTo>
                    <a:pt x="15175" y="5213"/>
                  </a:lnTo>
                  <a:lnTo>
                    <a:pt x="15490" y="5335"/>
                  </a:lnTo>
                  <a:lnTo>
                    <a:pt x="15805" y="5248"/>
                  </a:lnTo>
                  <a:lnTo>
                    <a:pt x="15892" y="5527"/>
                  </a:lnTo>
                  <a:lnTo>
                    <a:pt x="16172" y="5492"/>
                  </a:lnTo>
                  <a:lnTo>
                    <a:pt x="16206" y="5317"/>
                  </a:lnTo>
                  <a:lnTo>
                    <a:pt x="16206" y="5317"/>
                  </a:lnTo>
                  <a:cubicBezTo>
                    <a:pt x="16206" y="5317"/>
                    <a:pt x="16206" y="5317"/>
                    <a:pt x="16206" y="5317"/>
                  </a:cubicBezTo>
                  <a:cubicBezTo>
                    <a:pt x="16206" y="5317"/>
                    <a:pt x="16048" y="4777"/>
                    <a:pt x="15995" y="4777"/>
                  </a:cubicBezTo>
                  <a:cubicBezTo>
                    <a:pt x="15942" y="4777"/>
                    <a:pt x="15785" y="4744"/>
                    <a:pt x="15785" y="4639"/>
                  </a:cubicBezTo>
                  <a:cubicBezTo>
                    <a:pt x="15785" y="4533"/>
                    <a:pt x="15731" y="4306"/>
                    <a:pt x="15731" y="4306"/>
                  </a:cubicBezTo>
                  <a:lnTo>
                    <a:pt x="15836" y="4095"/>
                  </a:lnTo>
                  <a:lnTo>
                    <a:pt x="15609" y="3973"/>
                  </a:lnTo>
                  <a:lnTo>
                    <a:pt x="15592" y="3256"/>
                  </a:lnTo>
                  <a:lnTo>
                    <a:pt x="15400" y="3029"/>
                  </a:lnTo>
                  <a:lnTo>
                    <a:pt x="15592" y="2943"/>
                  </a:lnTo>
                  <a:lnTo>
                    <a:pt x="15891" y="2610"/>
                  </a:lnTo>
                  <a:lnTo>
                    <a:pt x="15611" y="2330"/>
                  </a:lnTo>
                  <a:lnTo>
                    <a:pt x="15155" y="2349"/>
                  </a:lnTo>
                  <a:lnTo>
                    <a:pt x="14909" y="2208"/>
                  </a:lnTo>
                  <a:lnTo>
                    <a:pt x="14928" y="1439"/>
                  </a:lnTo>
                  <a:lnTo>
                    <a:pt x="14684" y="1282"/>
                  </a:lnTo>
                  <a:lnTo>
                    <a:pt x="14526" y="1072"/>
                  </a:lnTo>
                  <a:lnTo>
                    <a:pt x="14298" y="967"/>
                  </a:lnTo>
                  <a:lnTo>
                    <a:pt x="13964" y="742"/>
                  </a:lnTo>
                  <a:lnTo>
                    <a:pt x="13789" y="706"/>
                  </a:lnTo>
                  <a:lnTo>
                    <a:pt x="13701" y="794"/>
                  </a:lnTo>
                  <a:lnTo>
                    <a:pt x="13332" y="775"/>
                  </a:lnTo>
                  <a:lnTo>
                    <a:pt x="13176" y="653"/>
                  </a:lnTo>
                  <a:lnTo>
                    <a:pt x="12946" y="492"/>
                  </a:lnTo>
                  <a:cubicBezTo>
                    <a:pt x="12935" y="675"/>
                    <a:pt x="12863" y="837"/>
                    <a:pt x="12699" y="950"/>
                  </a:cubicBezTo>
                  <a:cubicBezTo>
                    <a:pt x="12583" y="1030"/>
                    <a:pt x="12467" y="1109"/>
                    <a:pt x="12345" y="1183"/>
                  </a:cubicBezTo>
                  <a:cubicBezTo>
                    <a:pt x="12193" y="1273"/>
                    <a:pt x="12036" y="1336"/>
                    <a:pt x="11869" y="1336"/>
                  </a:cubicBezTo>
                  <a:cubicBezTo>
                    <a:pt x="11794" y="1336"/>
                    <a:pt x="11716" y="1323"/>
                    <a:pt x="11636" y="1294"/>
                  </a:cubicBezTo>
                  <a:cubicBezTo>
                    <a:pt x="11513" y="1250"/>
                    <a:pt x="11391" y="1232"/>
                    <a:pt x="11270" y="1232"/>
                  </a:cubicBezTo>
                  <a:cubicBezTo>
                    <a:pt x="11079" y="1232"/>
                    <a:pt x="10889" y="1277"/>
                    <a:pt x="10701" y="1339"/>
                  </a:cubicBezTo>
                  <a:cubicBezTo>
                    <a:pt x="10609" y="1368"/>
                    <a:pt x="10518" y="1381"/>
                    <a:pt x="10427" y="1381"/>
                  </a:cubicBezTo>
                  <a:cubicBezTo>
                    <a:pt x="10309" y="1381"/>
                    <a:pt x="10193" y="1359"/>
                    <a:pt x="10076" y="1319"/>
                  </a:cubicBezTo>
                  <a:cubicBezTo>
                    <a:pt x="9672" y="1187"/>
                    <a:pt x="9266" y="1066"/>
                    <a:pt x="8865" y="926"/>
                  </a:cubicBezTo>
                  <a:cubicBezTo>
                    <a:pt x="8771" y="893"/>
                    <a:pt x="8692" y="809"/>
                    <a:pt x="8606" y="746"/>
                  </a:cubicBezTo>
                  <a:cubicBezTo>
                    <a:pt x="8550" y="706"/>
                    <a:pt x="8501" y="627"/>
                    <a:pt x="8443" y="620"/>
                  </a:cubicBezTo>
                  <a:cubicBezTo>
                    <a:pt x="8056" y="581"/>
                    <a:pt x="7703" y="406"/>
                    <a:pt x="7330" y="343"/>
                  </a:cubicBezTo>
                  <a:cubicBezTo>
                    <a:pt x="7161" y="315"/>
                    <a:pt x="6992" y="302"/>
                    <a:pt x="6824" y="302"/>
                  </a:cubicBezTo>
                  <a:cubicBezTo>
                    <a:pt x="6288" y="302"/>
                    <a:pt x="5762" y="433"/>
                    <a:pt x="5249" y="614"/>
                  </a:cubicBezTo>
                  <a:cubicBezTo>
                    <a:pt x="4978" y="710"/>
                    <a:pt x="4764" y="901"/>
                    <a:pt x="4581" y="1124"/>
                  </a:cubicBezTo>
                  <a:cubicBezTo>
                    <a:pt x="4489" y="1234"/>
                    <a:pt x="4373" y="1297"/>
                    <a:pt x="4242" y="1297"/>
                  </a:cubicBezTo>
                  <a:cubicBezTo>
                    <a:pt x="4199" y="1297"/>
                    <a:pt x="4153" y="1290"/>
                    <a:pt x="4107" y="1276"/>
                  </a:cubicBezTo>
                  <a:cubicBezTo>
                    <a:pt x="3938" y="1221"/>
                    <a:pt x="3767" y="1206"/>
                    <a:pt x="3597" y="1206"/>
                  </a:cubicBezTo>
                  <a:cubicBezTo>
                    <a:pt x="3403" y="1206"/>
                    <a:pt x="3209" y="1225"/>
                    <a:pt x="3014" y="1225"/>
                  </a:cubicBezTo>
                  <a:cubicBezTo>
                    <a:pt x="2991" y="1225"/>
                    <a:pt x="2968" y="1225"/>
                    <a:pt x="2945" y="1224"/>
                  </a:cubicBezTo>
                  <a:cubicBezTo>
                    <a:pt x="2409" y="1210"/>
                    <a:pt x="1992" y="996"/>
                    <a:pt x="1765" y="481"/>
                  </a:cubicBezTo>
                  <a:cubicBezTo>
                    <a:pt x="1693" y="320"/>
                    <a:pt x="1599" y="168"/>
                    <a:pt x="1540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66">
              <a:extLst>
                <a:ext uri="{FF2B5EF4-FFF2-40B4-BE49-F238E27FC236}">
                  <a16:creationId xmlns:a16="http://schemas.microsoft.com/office/drawing/2014/main" id="{00C8F485-FD3B-420B-ABED-4509C7FDC898}"/>
                </a:ext>
              </a:extLst>
            </p:cNvPr>
            <p:cNvSpPr/>
            <p:nvPr/>
          </p:nvSpPr>
          <p:spPr>
            <a:xfrm>
              <a:off x="3128125" y="3114996"/>
              <a:ext cx="1310" cy="724"/>
            </a:xfrm>
            <a:custGeom>
              <a:avLst/>
              <a:gdLst/>
              <a:ahLst/>
              <a:cxnLst/>
              <a:rect l="l" t="t" r="r" b="b"/>
              <a:pathLst>
                <a:path w="85" h="47" extrusionOk="0">
                  <a:moveTo>
                    <a:pt x="27" y="0"/>
                  </a:moveTo>
                  <a:lnTo>
                    <a:pt x="0" y="27"/>
                  </a:lnTo>
                  <a:cubicBezTo>
                    <a:pt x="29" y="35"/>
                    <a:pt x="56" y="39"/>
                    <a:pt x="85" y="46"/>
                  </a:cubicBezTo>
                  <a:cubicBezTo>
                    <a:pt x="65" y="30"/>
                    <a:pt x="48" y="16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66">
              <a:extLst>
                <a:ext uri="{FF2B5EF4-FFF2-40B4-BE49-F238E27FC236}">
                  <a16:creationId xmlns:a16="http://schemas.microsoft.com/office/drawing/2014/main" id="{8A1FAD6E-DB47-489F-B24D-919981BD0C87}"/>
                </a:ext>
              </a:extLst>
            </p:cNvPr>
            <p:cNvSpPr/>
            <p:nvPr/>
          </p:nvSpPr>
          <p:spPr>
            <a:xfrm>
              <a:off x="3159045" y="3181722"/>
              <a:ext cx="4917" cy="4393"/>
            </a:xfrm>
            <a:custGeom>
              <a:avLst/>
              <a:gdLst/>
              <a:ahLst/>
              <a:cxnLst/>
              <a:rect l="l" t="t" r="r" b="b"/>
              <a:pathLst>
                <a:path w="319" h="285" extrusionOk="0">
                  <a:moveTo>
                    <a:pt x="182" y="0"/>
                  </a:moveTo>
                  <a:cubicBezTo>
                    <a:pt x="180" y="0"/>
                    <a:pt x="179" y="0"/>
                    <a:pt x="177" y="0"/>
                  </a:cubicBezTo>
                  <a:cubicBezTo>
                    <a:pt x="61" y="10"/>
                    <a:pt x="0" y="111"/>
                    <a:pt x="32" y="216"/>
                  </a:cubicBezTo>
                  <a:cubicBezTo>
                    <a:pt x="39" y="243"/>
                    <a:pt x="79" y="262"/>
                    <a:pt x="104" y="284"/>
                  </a:cubicBezTo>
                  <a:cubicBezTo>
                    <a:pt x="138" y="273"/>
                    <a:pt x="181" y="276"/>
                    <a:pt x="203" y="254"/>
                  </a:cubicBezTo>
                  <a:cubicBezTo>
                    <a:pt x="247" y="206"/>
                    <a:pt x="282" y="147"/>
                    <a:pt x="319" y="91"/>
                  </a:cubicBezTo>
                  <a:cubicBezTo>
                    <a:pt x="272" y="59"/>
                    <a:pt x="224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896;p66">
              <a:extLst>
                <a:ext uri="{FF2B5EF4-FFF2-40B4-BE49-F238E27FC236}">
                  <a16:creationId xmlns:a16="http://schemas.microsoft.com/office/drawing/2014/main" id="{5E53E984-AABA-4122-A8FF-4970F6C9F26E}"/>
                </a:ext>
              </a:extLst>
            </p:cNvPr>
            <p:cNvSpPr/>
            <p:nvPr/>
          </p:nvSpPr>
          <p:spPr>
            <a:xfrm>
              <a:off x="3123393" y="3106072"/>
              <a:ext cx="3175" cy="247"/>
            </a:xfrm>
            <a:custGeom>
              <a:avLst/>
              <a:gdLst/>
              <a:ahLst/>
              <a:cxnLst/>
              <a:rect l="l" t="t" r="r" b="b"/>
              <a:pathLst>
                <a:path w="206" h="16" extrusionOk="0">
                  <a:moveTo>
                    <a:pt x="0" y="1"/>
                  </a:moveTo>
                  <a:cubicBezTo>
                    <a:pt x="69" y="1"/>
                    <a:pt x="136" y="7"/>
                    <a:pt x="205" y="15"/>
                  </a:cubicBezTo>
                  <a:cubicBezTo>
                    <a:pt x="136" y="7"/>
                    <a:pt x="6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897;p66">
              <a:extLst>
                <a:ext uri="{FF2B5EF4-FFF2-40B4-BE49-F238E27FC236}">
                  <a16:creationId xmlns:a16="http://schemas.microsoft.com/office/drawing/2014/main" id="{86DB8A3F-59D9-4356-806C-49CE8D01ED1C}"/>
                </a:ext>
              </a:extLst>
            </p:cNvPr>
            <p:cNvSpPr/>
            <p:nvPr/>
          </p:nvSpPr>
          <p:spPr>
            <a:xfrm>
              <a:off x="3352564" y="3093340"/>
              <a:ext cx="49166" cy="41706"/>
            </a:xfrm>
            <a:custGeom>
              <a:avLst/>
              <a:gdLst/>
              <a:ahLst/>
              <a:cxnLst/>
              <a:rect l="l" t="t" r="r" b="b"/>
              <a:pathLst>
                <a:path w="3190" h="2706" extrusionOk="0">
                  <a:moveTo>
                    <a:pt x="704" y="0"/>
                  </a:moveTo>
                  <a:lnTo>
                    <a:pt x="1" y="187"/>
                  </a:lnTo>
                  <a:lnTo>
                    <a:pt x="31" y="200"/>
                  </a:lnTo>
                  <a:lnTo>
                    <a:pt x="187" y="411"/>
                  </a:lnTo>
                  <a:lnTo>
                    <a:pt x="433" y="569"/>
                  </a:lnTo>
                  <a:lnTo>
                    <a:pt x="414" y="1339"/>
                  </a:lnTo>
                  <a:lnTo>
                    <a:pt x="660" y="1478"/>
                  </a:lnTo>
                  <a:lnTo>
                    <a:pt x="1116" y="1463"/>
                  </a:lnTo>
                  <a:lnTo>
                    <a:pt x="1361" y="1709"/>
                  </a:lnTo>
                  <a:lnTo>
                    <a:pt x="1615" y="1662"/>
                  </a:lnTo>
                  <a:lnTo>
                    <a:pt x="1876" y="1803"/>
                  </a:lnTo>
                  <a:lnTo>
                    <a:pt x="1947" y="1760"/>
                  </a:lnTo>
                  <a:lnTo>
                    <a:pt x="2086" y="1760"/>
                  </a:lnTo>
                  <a:lnTo>
                    <a:pt x="2227" y="2031"/>
                  </a:lnTo>
                  <a:lnTo>
                    <a:pt x="2445" y="2110"/>
                  </a:lnTo>
                  <a:lnTo>
                    <a:pt x="2839" y="2705"/>
                  </a:lnTo>
                  <a:lnTo>
                    <a:pt x="3059" y="2652"/>
                  </a:lnTo>
                  <a:lnTo>
                    <a:pt x="3067" y="2468"/>
                  </a:lnTo>
                  <a:lnTo>
                    <a:pt x="3119" y="2390"/>
                  </a:lnTo>
                  <a:lnTo>
                    <a:pt x="3014" y="2180"/>
                  </a:lnTo>
                  <a:lnTo>
                    <a:pt x="3189" y="2101"/>
                  </a:lnTo>
                  <a:lnTo>
                    <a:pt x="3007" y="1925"/>
                  </a:lnTo>
                  <a:lnTo>
                    <a:pt x="2743" y="1916"/>
                  </a:lnTo>
                  <a:lnTo>
                    <a:pt x="2359" y="1707"/>
                  </a:lnTo>
                  <a:lnTo>
                    <a:pt x="2237" y="1435"/>
                  </a:lnTo>
                  <a:lnTo>
                    <a:pt x="2350" y="1296"/>
                  </a:lnTo>
                  <a:lnTo>
                    <a:pt x="2314" y="1095"/>
                  </a:lnTo>
                  <a:lnTo>
                    <a:pt x="1998" y="805"/>
                  </a:lnTo>
                  <a:lnTo>
                    <a:pt x="2026" y="438"/>
                  </a:lnTo>
                  <a:lnTo>
                    <a:pt x="1885" y="253"/>
                  </a:lnTo>
                  <a:lnTo>
                    <a:pt x="1554" y="217"/>
                  </a:lnTo>
                  <a:lnTo>
                    <a:pt x="1317" y="35"/>
                  </a:lnTo>
                  <a:lnTo>
                    <a:pt x="836" y="35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898;p66">
              <a:extLst>
                <a:ext uri="{FF2B5EF4-FFF2-40B4-BE49-F238E27FC236}">
                  <a16:creationId xmlns:a16="http://schemas.microsoft.com/office/drawing/2014/main" id="{561556A7-F5A9-4540-9677-8D64FFE01D05}"/>
                </a:ext>
              </a:extLst>
            </p:cNvPr>
            <p:cNvSpPr/>
            <p:nvPr/>
          </p:nvSpPr>
          <p:spPr>
            <a:xfrm>
              <a:off x="3373234" y="3118957"/>
              <a:ext cx="23026" cy="17971"/>
            </a:xfrm>
            <a:custGeom>
              <a:avLst/>
              <a:gdLst/>
              <a:ahLst/>
              <a:cxnLst/>
              <a:rect l="l" t="t" r="r" b="b"/>
              <a:pathLst>
                <a:path w="1494" h="1166" extrusionOk="0">
                  <a:moveTo>
                    <a:pt x="274" y="0"/>
                  </a:moveTo>
                  <a:lnTo>
                    <a:pt x="20" y="47"/>
                  </a:lnTo>
                  <a:lnTo>
                    <a:pt x="55" y="80"/>
                  </a:lnTo>
                  <a:lnTo>
                    <a:pt x="0" y="138"/>
                  </a:lnTo>
                  <a:lnTo>
                    <a:pt x="125" y="192"/>
                  </a:lnTo>
                  <a:lnTo>
                    <a:pt x="213" y="273"/>
                  </a:lnTo>
                  <a:lnTo>
                    <a:pt x="283" y="273"/>
                  </a:lnTo>
                  <a:lnTo>
                    <a:pt x="353" y="395"/>
                  </a:lnTo>
                  <a:lnTo>
                    <a:pt x="353" y="509"/>
                  </a:lnTo>
                  <a:lnTo>
                    <a:pt x="738" y="719"/>
                  </a:lnTo>
                  <a:lnTo>
                    <a:pt x="764" y="910"/>
                  </a:lnTo>
                  <a:lnTo>
                    <a:pt x="964" y="1023"/>
                  </a:lnTo>
                  <a:lnTo>
                    <a:pt x="1210" y="1035"/>
                  </a:lnTo>
                  <a:lnTo>
                    <a:pt x="1462" y="1165"/>
                  </a:lnTo>
                  <a:lnTo>
                    <a:pt x="1494" y="1035"/>
                  </a:lnTo>
                  <a:lnTo>
                    <a:pt x="1104" y="448"/>
                  </a:lnTo>
                  <a:lnTo>
                    <a:pt x="886" y="369"/>
                  </a:lnTo>
                  <a:lnTo>
                    <a:pt x="745" y="98"/>
                  </a:lnTo>
                  <a:lnTo>
                    <a:pt x="606" y="98"/>
                  </a:lnTo>
                  <a:lnTo>
                    <a:pt x="535" y="14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66">
              <a:extLst>
                <a:ext uri="{FF2B5EF4-FFF2-40B4-BE49-F238E27FC236}">
                  <a16:creationId xmlns:a16="http://schemas.microsoft.com/office/drawing/2014/main" id="{8E0C3DBB-D563-4679-B89D-409B2F560501}"/>
                </a:ext>
              </a:extLst>
            </p:cNvPr>
            <p:cNvSpPr/>
            <p:nvPr/>
          </p:nvSpPr>
          <p:spPr>
            <a:xfrm>
              <a:off x="3373804" y="3081533"/>
              <a:ext cx="71714" cy="61388"/>
            </a:xfrm>
            <a:custGeom>
              <a:avLst/>
              <a:gdLst/>
              <a:ahLst/>
              <a:cxnLst/>
              <a:rect l="l" t="t" r="r" b="b"/>
              <a:pathLst>
                <a:path w="4653" h="3983" extrusionOk="0">
                  <a:moveTo>
                    <a:pt x="3104" y="0"/>
                  </a:moveTo>
                  <a:lnTo>
                    <a:pt x="2766" y="408"/>
                  </a:lnTo>
                  <a:lnTo>
                    <a:pt x="2522" y="522"/>
                  </a:lnTo>
                  <a:lnTo>
                    <a:pt x="2461" y="679"/>
                  </a:lnTo>
                  <a:lnTo>
                    <a:pt x="2032" y="652"/>
                  </a:lnTo>
                  <a:lnTo>
                    <a:pt x="1918" y="442"/>
                  </a:lnTo>
                  <a:lnTo>
                    <a:pt x="1523" y="109"/>
                  </a:lnTo>
                  <a:lnTo>
                    <a:pt x="1260" y="56"/>
                  </a:lnTo>
                  <a:lnTo>
                    <a:pt x="1173" y="399"/>
                  </a:lnTo>
                  <a:lnTo>
                    <a:pt x="1382" y="512"/>
                  </a:lnTo>
                  <a:lnTo>
                    <a:pt x="1540" y="739"/>
                  </a:lnTo>
                  <a:lnTo>
                    <a:pt x="1489" y="1019"/>
                  </a:lnTo>
                  <a:lnTo>
                    <a:pt x="1173" y="861"/>
                  </a:lnTo>
                  <a:lnTo>
                    <a:pt x="841" y="835"/>
                  </a:lnTo>
                  <a:lnTo>
                    <a:pt x="352" y="564"/>
                  </a:lnTo>
                  <a:lnTo>
                    <a:pt x="19" y="677"/>
                  </a:lnTo>
                  <a:lnTo>
                    <a:pt x="0" y="845"/>
                  </a:lnTo>
                  <a:lnTo>
                    <a:pt x="177" y="983"/>
                  </a:lnTo>
                  <a:lnTo>
                    <a:pt x="511" y="1019"/>
                  </a:lnTo>
                  <a:lnTo>
                    <a:pt x="651" y="1203"/>
                  </a:lnTo>
                  <a:lnTo>
                    <a:pt x="625" y="1570"/>
                  </a:lnTo>
                  <a:lnTo>
                    <a:pt x="940" y="1858"/>
                  </a:lnTo>
                  <a:lnTo>
                    <a:pt x="976" y="2059"/>
                  </a:lnTo>
                  <a:lnTo>
                    <a:pt x="863" y="2200"/>
                  </a:lnTo>
                  <a:lnTo>
                    <a:pt x="985" y="2471"/>
                  </a:lnTo>
                  <a:lnTo>
                    <a:pt x="1371" y="2681"/>
                  </a:lnTo>
                  <a:lnTo>
                    <a:pt x="1633" y="2688"/>
                  </a:lnTo>
                  <a:lnTo>
                    <a:pt x="1817" y="2863"/>
                  </a:lnTo>
                  <a:lnTo>
                    <a:pt x="1641" y="2942"/>
                  </a:lnTo>
                  <a:lnTo>
                    <a:pt x="1747" y="3151"/>
                  </a:lnTo>
                  <a:lnTo>
                    <a:pt x="1694" y="3230"/>
                  </a:lnTo>
                  <a:lnTo>
                    <a:pt x="1687" y="3402"/>
                  </a:lnTo>
                  <a:lnTo>
                    <a:pt x="1790" y="3474"/>
                  </a:lnTo>
                  <a:lnTo>
                    <a:pt x="1941" y="3378"/>
                  </a:lnTo>
                  <a:lnTo>
                    <a:pt x="2062" y="3212"/>
                  </a:lnTo>
                  <a:lnTo>
                    <a:pt x="2315" y="2983"/>
                  </a:lnTo>
                  <a:lnTo>
                    <a:pt x="2483" y="2817"/>
                  </a:lnTo>
                  <a:cubicBezTo>
                    <a:pt x="2483" y="2817"/>
                    <a:pt x="2579" y="2755"/>
                    <a:pt x="2622" y="2755"/>
                  </a:cubicBezTo>
                  <a:cubicBezTo>
                    <a:pt x="2665" y="2755"/>
                    <a:pt x="2789" y="2669"/>
                    <a:pt x="2789" y="2669"/>
                  </a:cubicBezTo>
                  <a:lnTo>
                    <a:pt x="2886" y="2669"/>
                  </a:lnTo>
                  <a:lnTo>
                    <a:pt x="3001" y="2782"/>
                  </a:lnTo>
                  <a:lnTo>
                    <a:pt x="3149" y="2985"/>
                  </a:lnTo>
                  <a:lnTo>
                    <a:pt x="3061" y="3090"/>
                  </a:lnTo>
                  <a:lnTo>
                    <a:pt x="3116" y="3177"/>
                  </a:lnTo>
                  <a:lnTo>
                    <a:pt x="3299" y="3273"/>
                  </a:lnTo>
                  <a:lnTo>
                    <a:pt x="3081" y="3448"/>
                  </a:lnTo>
                  <a:lnTo>
                    <a:pt x="3370" y="3833"/>
                  </a:lnTo>
                  <a:lnTo>
                    <a:pt x="3500" y="3895"/>
                  </a:lnTo>
                  <a:lnTo>
                    <a:pt x="3650" y="3982"/>
                  </a:lnTo>
                  <a:lnTo>
                    <a:pt x="3820" y="3936"/>
                  </a:lnTo>
                  <a:cubicBezTo>
                    <a:pt x="3771" y="3694"/>
                    <a:pt x="3773" y="3444"/>
                    <a:pt x="3881" y="3180"/>
                  </a:cubicBezTo>
                  <a:cubicBezTo>
                    <a:pt x="3972" y="2953"/>
                    <a:pt x="4067" y="2714"/>
                    <a:pt x="4091" y="2473"/>
                  </a:cubicBezTo>
                  <a:cubicBezTo>
                    <a:pt x="4127" y="2115"/>
                    <a:pt x="4317" y="1894"/>
                    <a:pt x="4597" y="1713"/>
                  </a:cubicBezTo>
                  <a:cubicBezTo>
                    <a:pt x="4653" y="1675"/>
                    <a:pt x="4647" y="1593"/>
                    <a:pt x="4587" y="1533"/>
                  </a:cubicBezTo>
                  <a:cubicBezTo>
                    <a:pt x="4536" y="1484"/>
                    <a:pt x="4480" y="1432"/>
                    <a:pt x="4414" y="1409"/>
                  </a:cubicBezTo>
                  <a:cubicBezTo>
                    <a:pt x="4066" y="1280"/>
                    <a:pt x="3792" y="1051"/>
                    <a:pt x="3645" y="716"/>
                  </a:cubicBezTo>
                  <a:cubicBezTo>
                    <a:pt x="3515" y="426"/>
                    <a:pt x="3332" y="197"/>
                    <a:pt x="3104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900;p66">
              <a:extLst>
                <a:ext uri="{FF2B5EF4-FFF2-40B4-BE49-F238E27FC236}">
                  <a16:creationId xmlns:a16="http://schemas.microsoft.com/office/drawing/2014/main" id="{5BC0767E-0CC9-44E9-BD09-6C82962D156E}"/>
                </a:ext>
              </a:extLst>
            </p:cNvPr>
            <p:cNvSpPr/>
            <p:nvPr/>
          </p:nvSpPr>
          <p:spPr>
            <a:xfrm>
              <a:off x="3220838" y="3191941"/>
              <a:ext cx="26309" cy="15505"/>
            </a:xfrm>
            <a:custGeom>
              <a:avLst/>
              <a:gdLst/>
              <a:ahLst/>
              <a:cxnLst/>
              <a:rect l="l" t="t" r="r" b="b"/>
              <a:pathLst>
                <a:path w="1707" h="1006" extrusionOk="0">
                  <a:moveTo>
                    <a:pt x="1636" y="0"/>
                  </a:moveTo>
                  <a:cubicBezTo>
                    <a:pt x="1635" y="0"/>
                    <a:pt x="1634" y="0"/>
                    <a:pt x="1633" y="0"/>
                  </a:cubicBezTo>
                  <a:cubicBezTo>
                    <a:pt x="1354" y="33"/>
                    <a:pt x="1075" y="79"/>
                    <a:pt x="797" y="118"/>
                  </a:cubicBezTo>
                  <a:cubicBezTo>
                    <a:pt x="544" y="152"/>
                    <a:pt x="333" y="282"/>
                    <a:pt x="122" y="414"/>
                  </a:cubicBezTo>
                  <a:cubicBezTo>
                    <a:pt x="15" y="481"/>
                    <a:pt x="0" y="686"/>
                    <a:pt x="91" y="792"/>
                  </a:cubicBezTo>
                  <a:cubicBezTo>
                    <a:pt x="211" y="934"/>
                    <a:pt x="366" y="1005"/>
                    <a:pt x="531" y="1005"/>
                  </a:cubicBezTo>
                  <a:cubicBezTo>
                    <a:pt x="574" y="1005"/>
                    <a:pt x="619" y="1000"/>
                    <a:pt x="663" y="990"/>
                  </a:cubicBezTo>
                  <a:cubicBezTo>
                    <a:pt x="866" y="943"/>
                    <a:pt x="1059" y="844"/>
                    <a:pt x="1252" y="754"/>
                  </a:cubicBezTo>
                  <a:cubicBezTo>
                    <a:pt x="1534" y="617"/>
                    <a:pt x="1606" y="332"/>
                    <a:pt x="1707" y="75"/>
                  </a:cubicBezTo>
                  <a:cubicBezTo>
                    <a:pt x="1680" y="49"/>
                    <a:pt x="1656" y="0"/>
                    <a:pt x="1636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901;p66">
              <a:extLst>
                <a:ext uri="{FF2B5EF4-FFF2-40B4-BE49-F238E27FC236}">
                  <a16:creationId xmlns:a16="http://schemas.microsoft.com/office/drawing/2014/main" id="{3BC4BEF4-CD43-4AF3-AC43-5A20C4AF7060}"/>
                </a:ext>
              </a:extLst>
            </p:cNvPr>
            <p:cNvSpPr/>
            <p:nvPr/>
          </p:nvSpPr>
          <p:spPr>
            <a:xfrm>
              <a:off x="3265276" y="3164736"/>
              <a:ext cx="84800" cy="75013"/>
            </a:xfrm>
            <a:custGeom>
              <a:avLst/>
              <a:gdLst/>
              <a:ahLst/>
              <a:cxnLst/>
              <a:rect l="l" t="t" r="r" b="b"/>
              <a:pathLst>
                <a:path w="5502" h="4867" extrusionOk="0">
                  <a:moveTo>
                    <a:pt x="5502" y="0"/>
                  </a:moveTo>
                  <a:lnTo>
                    <a:pt x="4905" y="86"/>
                  </a:lnTo>
                  <a:lnTo>
                    <a:pt x="4222" y="52"/>
                  </a:lnTo>
                  <a:lnTo>
                    <a:pt x="3626" y="191"/>
                  </a:lnTo>
                  <a:lnTo>
                    <a:pt x="3206" y="455"/>
                  </a:lnTo>
                  <a:lnTo>
                    <a:pt x="2662" y="404"/>
                  </a:lnTo>
                  <a:lnTo>
                    <a:pt x="2346" y="263"/>
                  </a:lnTo>
                  <a:lnTo>
                    <a:pt x="1210" y="526"/>
                  </a:lnTo>
                  <a:lnTo>
                    <a:pt x="772" y="455"/>
                  </a:lnTo>
                  <a:lnTo>
                    <a:pt x="772" y="947"/>
                  </a:lnTo>
                  <a:lnTo>
                    <a:pt x="650" y="980"/>
                  </a:lnTo>
                  <a:lnTo>
                    <a:pt x="650" y="1173"/>
                  </a:lnTo>
                  <a:lnTo>
                    <a:pt x="316" y="1260"/>
                  </a:lnTo>
                  <a:lnTo>
                    <a:pt x="0" y="1260"/>
                  </a:lnTo>
                  <a:cubicBezTo>
                    <a:pt x="3" y="1440"/>
                    <a:pt x="26" y="1622"/>
                    <a:pt x="61" y="1798"/>
                  </a:cubicBezTo>
                  <a:cubicBezTo>
                    <a:pt x="111" y="2082"/>
                    <a:pt x="96" y="2357"/>
                    <a:pt x="46" y="2629"/>
                  </a:cubicBezTo>
                  <a:lnTo>
                    <a:pt x="567" y="2672"/>
                  </a:lnTo>
                  <a:lnTo>
                    <a:pt x="660" y="2860"/>
                  </a:lnTo>
                  <a:lnTo>
                    <a:pt x="778" y="2918"/>
                  </a:lnTo>
                  <a:lnTo>
                    <a:pt x="778" y="3127"/>
                  </a:lnTo>
                  <a:lnTo>
                    <a:pt x="847" y="3281"/>
                  </a:lnTo>
                  <a:lnTo>
                    <a:pt x="778" y="3362"/>
                  </a:lnTo>
                  <a:lnTo>
                    <a:pt x="650" y="3362"/>
                  </a:lnTo>
                  <a:lnTo>
                    <a:pt x="487" y="3433"/>
                  </a:lnTo>
                  <a:lnTo>
                    <a:pt x="300" y="3911"/>
                  </a:lnTo>
                  <a:lnTo>
                    <a:pt x="429" y="4073"/>
                  </a:lnTo>
                  <a:lnTo>
                    <a:pt x="464" y="4400"/>
                  </a:lnTo>
                  <a:lnTo>
                    <a:pt x="429" y="4551"/>
                  </a:lnTo>
                  <a:lnTo>
                    <a:pt x="722" y="4644"/>
                  </a:lnTo>
                  <a:lnTo>
                    <a:pt x="919" y="4783"/>
                  </a:lnTo>
                  <a:lnTo>
                    <a:pt x="1130" y="4866"/>
                  </a:lnTo>
                  <a:lnTo>
                    <a:pt x="2869" y="3791"/>
                  </a:lnTo>
                  <a:lnTo>
                    <a:pt x="4456" y="2649"/>
                  </a:lnTo>
                  <a:lnTo>
                    <a:pt x="4678" y="2334"/>
                  </a:lnTo>
                  <a:lnTo>
                    <a:pt x="4678" y="2111"/>
                  </a:lnTo>
                  <a:lnTo>
                    <a:pt x="4645" y="1971"/>
                  </a:lnTo>
                  <a:lnTo>
                    <a:pt x="4761" y="1645"/>
                  </a:lnTo>
                  <a:lnTo>
                    <a:pt x="4796" y="1435"/>
                  </a:lnTo>
                  <a:lnTo>
                    <a:pt x="4598" y="1002"/>
                  </a:lnTo>
                  <a:lnTo>
                    <a:pt x="4598" y="792"/>
                  </a:lnTo>
                  <a:lnTo>
                    <a:pt x="4761" y="454"/>
                  </a:lnTo>
                  <a:lnTo>
                    <a:pt x="5123" y="383"/>
                  </a:lnTo>
                  <a:lnTo>
                    <a:pt x="5298" y="210"/>
                  </a:lnTo>
                  <a:lnTo>
                    <a:pt x="5391" y="223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66">
              <a:extLst>
                <a:ext uri="{FF2B5EF4-FFF2-40B4-BE49-F238E27FC236}">
                  <a16:creationId xmlns:a16="http://schemas.microsoft.com/office/drawing/2014/main" id="{FC9E5761-5716-4F9F-9986-F292C81128A7}"/>
                </a:ext>
              </a:extLst>
            </p:cNvPr>
            <p:cNvSpPr/>
            <p:nvPr/>
          </p:nvSpPr>
          <p:spPr>
            <a:xfrm>
              <a:off x="3258941" y="3205227"/>
              <a:ext cx="19435" cy="22348"/>
            </a:xfrm>
            <a:custGeom>
              <a:avLst/>
              <a:gdLst/>
              <a:ahLst/>
              <a:cxnLst/>
              <a:rect l="l" t="t" r="r" b="b"/>
              <a:pathLst>
                <a:path w="1261" h="1450" extrusionOk="0">
                  <a:moveTo>
                    <a:pt x="467" y="1"/>
                  </a:moveTo>
                  <a:cubicBezTo>
                    <a:pt x="456" y="75"/>
                    <a:pt x="443" y="147"/>
                    <a:pt x="423" y="223"/>
                  </a:cubicBezTo>
                  <a:cubicBezTo>
                    <a:pt x="347" y="496"/>
                    <a:pt x="256" y="764"/>
                    <a:pt x="160" y="1030"/>
                  </a:cubicBezTo>
                  <a:cubicBezTo>
                    <a:pt x="111" y="1164"/>
                    <a:pt x="57" y="1296"/>
                    <a:pt x="1" y="1430"/>
                  </a:cubicBezTo>
                  <a:lnTo>
                    <a:pt x="474" y="1450"/>
                  </a:lnTo>
                  <a:lnTo>
                    <a:pt x="598" y="1274"/>
                  </a:lnTo>
                  <a:lnTo>
                    <a:pt x="711" y="1279"/>
                  </a:lnTo>
                  <a:lnTo>
                    <a:pt x="898" y="801"/>
                  </a:lnTo>
                  <a:lnTo>
                    <a:pt x="1063" y="733"/>
                  </a:lnTo>
                  <a:lnTo>
                    <a:pt x="1190" y="733"/>
                  </a:lnTo>
                  <a:lnTo>
                    <a:pt x="1261" y="649"/>
                  </a:lnTo>
                  <a:lnTo>
                    <a:pt x="1190" y="497"/>
                  </a:lnTo>
                  <a:lnTo>
                    <a:pt x="1190" y="288"/>
                  </a:lnTo>
                  <a:lnTo>
                    <a:pt x="1074" y="230"/>
                  </a:lnTo>
                  <a:lnTo>
                    <a:pt x="982" y="48"/>
                  </a:lnTo>
                  <a:lnTo>
                    <a:pt x="969" y="44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66">
              <a:extLst>
                <a:ext uri="{FF2B5EF4-FFF2-40B4-BE49-F238E27FC236}">
                  <a16:creationId xmlns:a16="http://schemas.microsoft.com/office/drawing/2014/main" id="{0829D59D-3016-4CA5-A589-E5D1AFFA66D8}"/>
                </a:ext>
              </a:extLst>
            </p:cNvPr>
            <p:cNvSpPr/>
            <p:nvPr/>
          </p:nvSpPr>
          <p:spPr>
            <a:xfrm>
              <a:off x="3247088" y="3224849"/>
              <a:ext cx="22225" cy="58999"/>
            </a:xfrm>
            <a:custGeom>
              <a:avLst/>
              <a:gdLst/>
              <a:ahLst/>
              <a:cxnLst/>
              <a:rect l="l" t="t" r="r" b="b"/>
              <a:pathLst>
                <a:path w="1442" h="3828" extrusionOk="0">
                  <a:moveTo>
                    <a:pt x="1364" y="1"/>
                  </a:moveTo>
                  <a:lnTo>
                    <a:pt x="1241" y="177"/>
                  </a:lnTo>
                  <a:lnTo>
                    <a:pt x="767" y="157"/>
                  </a:lnTo>
                  <a:cubicBezTo>
                    <a:pt x="675" y="385"/>
                    <a:pt x="588" y="610"/>
                    <a:pt x="547" y="859"/>
                  </a:cubicBezTo>
                  <a:cubicBezTo>
                    <a:pt x="490" y="1213"/>
                    <a:pt x="293" y="1517"/>
                    <a:pt x="65" y="1794"/>
                  </a:cubicBezTo>
                  <a:cubicBezTo>
                    <a:pt x="44" y="1820"/>
                    <a:pt x="22" y="1843"/>
                    <a:pt x="1" y="1869"/>
                  </a:cubicBezTo>
                  <a:lnTo>
                    <a:pt x="183" y="1955"/>
                  </a:lnTo>
                  <a:lnTo>
                    <a:pt x="352" y="2180"/>
                  </a:lnTo>
                  <a:lnTo>
                    <a:pt x="440" y="2523"/>
                  </a:lnTo>
                  <a:lnTo>
                    <a:pt x="677" y="2873"/>
                  </a:lnTo>
                  <a:lnTo>
                    <a:pt x="903" y="3319"/>
                  </a:lnTo>
                  <a:lnTo>
                    <a:pt x="824" y="3556"/>
                  </a:lnTo>
                  <a:lnTo>
                    <a:pt x="946" y="3827"/>
                  </a:lnTo>
                  <a:lnTo>
                    <a:pt x="1051" y="3721"/>
                  </a:lnTo>
                  <a:lnTo>
                    <a:pt x="1043" y="3563"/>
                  </a:lnTo>
                  <a:lnTo>
                    <a:pt x="1113" y="3449"/>
                  </a:lnTo>
                  <a:lnTo>
                    <a:pt x="1104" y="3292"/>
                  </a:lnTo>
                  <a:lnTo>
                    <a:pt x="1192" y="2968"/>
                  </a:lnTo>
                  <a:lnTo>
                    <a:pt x="1173" y="2794"/>
                  </a:lnTo>
                  <a:lnTo>
                    <a:pt x="1243" y="2748"/>
                  </a:lnTo>
                  <a:lnTo>
                    <a:pt x="1225" y="2523"/>
                  </a:lnTo>
                  <a:lnTo>
                    <a:pt x="1278" y="2235"/>
                  </a:lnTo>
                  <a:lnTo>
                    <a:pt x="1180" y="2014"/>
                  </a:lnTo>
                  <a:lnTo>
                    <a:pt x="1208" y="1873"/>
                  </a:lnTo>
                  <a:lnTo>
                    <a:pt x="1137" y="1864"/>
                  </a:lnTo>
                  <a:lnTo>
                    <a:pt x="989" y="1935"/>
                  </a:lnTo>
                  <a:lnTo>
                    <a:pt x="910" y="1847"/>
                  </a:lnTo>
                  <a:lnTo>
                    <a:pt x="936" y="1199"/>
                  </a:lnTo>
                  <a:lnTo>
                    <a:pt x="910" y="1103"/>
                  </a:lnTo>
                  <a:lnTo>
                    <a:pt x="928" y="857"/>
                  </a:lnTo>
                  <a:cubicBezTo>
                    <a:pt x="928" y="857"/>
                    <a:pt x="1104" y="857"/>
                    <a:pt x="1147" y="867"/>
                  </a:cubicBezTo>
                  <a:cubicBezTo>
                    <a:pt x="1190" y="874"/>
                    <a:pt x="1137" y="972"/>
                    <a:pt x="1137" y="972"/>
                  </a:cubicBezTo>
                  <a:lnTo>
                    <a:pt x="1242" y="998"/>
                  </a:lnTo>
                  <a:lnTo>
                    <a:pt x="1348" y="910"/>
                  </a:lnTo>
                  <a:lnTo>
                    <a:pt x="1365" y="807"/>
                  </a:lnTo>
                  <a:lnTo>
                    <a:pt x="1314" y="666"/>
                  </a:lnTo>
                  <a:lnTo>
                    <a:pt x="1269" y="481"/>
                  </a:lnTo>
                  <a:lnTo>
                    <a:pt x="1329" y="378"/>
                  </a:lnTo>
                  <a:lnTo>
                    <a:pt x="1441" y="6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66">
              <a:extLst>
                <a:ext uri="{FF2B5EF4-FFF2-40B4-BE49-F238E27FC236}">
                  <a16:creationId xmlns:a16="http://schemas.microsoft.com/office/drawing/2014/main" id="{783BB53E-88E2-4E9D-8114-77884C49B583}"/>
                </a:ext>
              </a:extLst>
            </p:cNvPr>
            <p:cNvSpPr/>
            <p:nvPr/>
          </p:nvSpPr>
          <p:spPr>
            <a:xfrm>
              <a:off x="3261160" y="3224864"/>
              <a:ext cx="11344" cy="30147"/>
            </a:xfrm>
            <a:custGeom>
              <a:avLst/>
              <a:gdLst/>
              <a:ahLst/>
              <a:cxnLst/>
              <a:rect l="l" t="t" r="r" b="b"/>
              <a:pathLst>
                <a:path w="736" h="1956" extrusionOk="0">
                  <a:moveTo>
                    <a:pt x="455" y="1"/>
                  </a:moveTo>
                  <a:lnTo>
                    <a:pt x="533" y="7"/>
                  </a:lnTo>
                  <a:lnTo>
                    <a:pt x="422" y="378"/>
                  </a:lnTo>
                  <a:lnTo>
                    <a:pt x="361" y="482"/>
                  </a:lnTo>
                  <a:lnTo>
                    <a:pt x="405" y="667"/>
                  </a:lnTo>
                  <a:lnTo>
                    <a:pt x="458" y="807"/>
                  </a:lnTo>
                  <a:lnTo>
                    <a:pt x="458" y="810"/>
                  </a:lnTo>
                  <a:lnTo>
                    <a:pt x="510" y="807"/>
                  </a:lnTo>
                  <a:lnTo>
                    <a:pt x="580" y="703"/>
                  </a:lnTo>
                  <a:lnTo>
                    <a:pt x="703" y="629"/>
                  </a:lnTo>
                  <a:lnTo>
                    <a:pt x="735" y="499"/>
                  </a:lnTo>
                  <a:lnTo>
                    <a:pt x="698" y="170"/>
                  </a:lnTo>
                  <a:lnTo>
                    <a:pt x="569" y="7"/>
                  </a:lnTo>
                  <a:lnTo>
                    <a:pt x="455" y="1"/>
                  </a:lnTo>
                  <a:close/>
                  <a:moveTo>
                    <a:pt x="19" y="856"/>
                  </a:moveTo>
                  <a:lnTo>
                    <a:pt x="0" y="1102"/>
                  </a:lnTo>
                  <a:lnTo>
                    <a:pt x="28" y="1198"/>
                  </a:lnTo>
                  <a:lnTo>
                    <a:pt x="0" y="1846"/>
                  </a:lnTo>
                  <a:lnTo>
                    <a:pt x="79" y="1934"/>
                  </a:lnTo>
                  <a:lnTo>
                    <a:pt x="229" y="1863"/>
                  </a:lnTo>
                  <a:lnTo>
                    <a:pt x="297" y="1872"/>
                  </a:lnTo>
                  <a:lnTo>
                    <a:pt x="282" y="1955"/>
                  </a:lnTo>
                  <a:lnTo>
                    <a:pt x="325" y="1941"/>
                  </a:lnTo>
                  <a:lnTo>
                    <a:pt x="333" y="1566"/>
                  </a:lnTo>
                  <a:lnTo>
                    <a:pt x="422" y="1503"/>
                  </a:lnTo>
                  <a:lnTo>
                    <a:pt x="422" y="1172"/>
                  </a:lnTo>
                  <a:lnTo>
                    <a:pt x="448" y="1066"/>
                  </a:lnTo>
                  <a:lnTo>
                    <a:pt x="441" y="908"/>
                  </a:lnTo>
                  <a:lnTo>
                    <a:pt x="332" y="997"/>
                  </a:lnTo>
                  <a:lnTo>
                    <a:pt x="229" y="971"/>
                  </a:lnTo>
                  <a:cubicBezTo>
                    <a:pt x="229" y="971"/>
                    <a:pt x="280" y="873"/>
                    <a:pt x="237" y="866"/>
                  </a:cubicBezTo>
                  <a:cubicBezTo>
                    <a:pt x="194" y="856"/>
                    <a:pt x="19" y="856"/>
                    <a:pt x="19" y="856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905;p66">
              <a:extLst>
                <a:ext uri="{FF2B5EF4-FFF2-40B4-BE49-F238E27FC236}">
                  <a16:creationId xmlns:a16="http://schemas.microsoft.com/office/drawing/2014/main" id="{74523D4D-B17E-491E-BFE2-655CC0715C2D}"/>
                </a:ext>
              </a:extLst>
            </p:cNvPr>
            <p:cNvSpPr/>
            <p:nvPr/>
          </p:nvSpPr>
          <p:spPr>
            <a:xfrm>
              <a:off x="3469523" y="3064363"/>
              <a:ext cx="196124" cy="121990"/>
            </a:xfrm>
            <a:custGeom>
              <a:avLst/>
              <a:gdLst/>
              <a:ahLst/>
              <a:cxnLst/>
              <a:rect l="l" t="t" r="r" b="b"/>
              <a:pathLst>
                <a:path w="12725" h="7915" extrusionOk="0">
                  <a:moveTo>
                    <a:pt x="4926" y="1"/>
                  </a:moveTo>
                  <a:lnTo>
                    <a:pt x="5013" y="194"/>
                  </a:lnTo>
                  <a:lnTo>
                    <a:pt x="4907" y="280"/>
                  </a:lnTo>
                  <a:lnTo>
                    <a:pt x="4751" y="174"/>
                  </a:lnTo>
                  <a:lnTo>
                    <a:pt x="4489" y="280"/>
                  </a:lnTo>
                  <a:lnTo>
                    <a:pt x="4366" y="473"/>
                  </a:lnTo>
                  <a:lnTo>
                    <a:pt x="4138" y="438"/>
                  </a:lnTo>
                  <a:lnTo>
                    <a:pt x="3894" y="895"/>
                  </a:lnTo>
                  <a:lnTo>
                    <a:pt x="3981" y="1243"/>
                  </a:lnTo>
                  <a:lnTo>
                    <a:pt x="4103" y="1332"/>
                  </a:lnTo>
                  <a:lnTo>
                    <a:pt x="4033" y="1593"/>
                  </a:lnTo>
                  <a:lnTo>
                    <a:pt x="3702" y="1454"/>
                  </a:lnTo>
                  <a:lnTo>
                    <a:pt x="2790" y="1612"/>
                  </a:lnTo>
                  <a:lnTo>
                    <a:pt x="2248" y="981"/>
                  </a:lnTo>
                  <a:lnTo>
                    <a:pt x="1619" y="648"/>
                  </a:lnTo>
                  <a:lnTo>
                    <a:pt x="1024" y="490"/>
                  </a:lnTo>
                  <a:lnTo>
                    <a:pt x="638" y="701"/>
                  </a:lnTo>
                  <a:lnTo>
                    <a:pt x="1" y="1156"/>
                  </a:lnTo>
                  <a:cubicBezTo>
                    <a:pt x="38" y="1299"/>
                    <a:pt x="101" y="1434"/>
                    <a:pt x="202" y="1558"/>
                  </a:cubicBezTo>
                  <a:cubicBezTo>
                    <a:pt x="439" y="1856"/>
                    <a:pt x="510" y="2183"/>
                    <a:pt x="454" y="2556"/>
                  </a:cubicBezTo>
                  <a:cubicBezTo>
                    <a:pt x="436" y="2693"/>
                    <a:pt x="457" y="2843"/>
                    <a:pt x="496" y="2977"/>
                  </a:cubicBezTo>
                  <a:cubicBezTo>
                    <a:pt x="559" y="3185"/>
                    <a:pt x="674" y="3366"/>
                    <a:pt x="928" y="3377"/>
                  </a:cubicBezTo>
                  <a:cubicBezTo>
                    <a:pt x="1035" y="3380"/>
                    <a:pt x="1146" y="3378"/>
                    <a:pt x="1213" y="3477"/>
                  </a:cubicBezTo>
                  <a:cubicBezTo>
                    <a:pt x="1284" y="3579"/>
                    <a:pt x="1229" y="3673"/>
                    <a:pt x="1192" y="3769"/>
                  </a:cubicBezTo>
                  <a:cubicBezTo>
                    <a:pt x="1179" y="3802"/>
                    <a:pt x="1162" y="3851"/>
                    <a:pt x="1178" y="3869"/>
                  </a:cubicBezTo>
                  <a:cubicBezTo>
                    <a:pt x="1242" y="3954"/>
                    <a:pt x="1305" y="4046"/>
                    <a:pt x="1387" y="4106"/>
                  </a:cubicBezTo>
                  <a:cubicBezTo>
                    <a:pt x="1635" y="4290"/>
                    <a:pt x="1763" y="4529"/>
                    <a:pt x="1746" y="4836"/>
                  </a:cubicBezTo>
                  <a:cubicBezTo>
                    <a:pt x="1723" y="5268"/>
                    <a:pt x="1861" y="5661"/>
                    <a:pt x="1997" y="6056"/>
                  </a:cubicBezTo>
                  <a:lnTo>
                    <a:pt x="2282" y="5918"/>
                  </a:lnTo>
                  <a:lnTo>
                    <a:pt x="2726" y="5918"/>
                  </a:lnTo>
                  <a:lnTo>
                    <a:pt x="2912" y="5496"/>
                  </a:lnTo>
                  <a:lnTo>
                    <a:pt x="3052" y="5496"/>
                  </a:lnTo>
                  <a:lnTo>
                    <a:pt x="3425" y="5171"/>
                  </a:lnTo>
                  <a:lnTo>
                    <a:pt x="3762" y="5113"/>
                  </a:lnTo>
                  <a:lnTo>
                    <a:pt x="4090" y="5207"/>
                  </a:lnTo>
                  <a:lnTo>
                    <a:pt x="4148" y="4996"/>
                  </a:lnTo>
                  <a:lnTo>
                    <a:pt x="4393" y="4937"/>
                  </a:lnTo>
                  <a:lnTo>
                    <a:pt x="4534" y="5017"/>
                  </a:lnTo>
                  <a:lnTo>
                    <a:pt x="4709" y="4996"/>
                  </a:lnTo>
                  <a:lnTo>
                    <a:pt x="5002" y="5252"/>
                  </a:lnTo>
                  <a:lnTo>
                    <a:pt x="5294" y="5336"/>
                  </a:lnTo>
                  <a:lnTo>
                    <a:pt x="5807" y="5673"/>
                  </a:lnTo>
                  <a:lnTo>
                    <a:pt x="5911" y="5673"/>
                  </a:lnTo>
                  <a:lnTo>
                    <a:pt x="6098" y="5590"/>
                  </a:lnTo>
                  <a:lnTo>
                    <a:pt x="6484" y="5709"/>
                  </a:lnTo>
                  <a:lnTo>
                    <a:pt x="6635" y="5709"/>
                  </a:lnTo>
                  <a:lnTo>
                    <a:pt x="6681" y="5941"/>
                  </a:lnTo>
                  <a:lnTo>
                    <a:pt x="6728" y="6046"/>
                  </a:lnTo>
                  <a:lnTo>
                    <a:pt x="7031" y="6012"/>
                  </a:lnTo>
                  <a:lnTo>
                    <a:pt x="7287" y="6105"/>
                  </a:lnTo>
                  <a:lnTo>
                    <a:pt x="7626" y="6617"/>
                  </a:lnTo>
                  <a:lnTo>
                    <a:pt x="7986" y="6617"/>
                  </a:lnTo>
                  <a:lnTo>
                    <a:pt x="8243" y="6758"/>
                  </a:lnTo>
                  <a:lnTo>
                    <a:pt x="8382" y="6954"/>
                  </a:lnTo>
                  <a:lnTo>
                    <a:pt x="8346" y="7108"/>
                  </a:lnTo>
                  <a:lnTo>
                    <a:pt x="8476" y="7599"/>
                  </a:lnTo>
                  <a:lnTo>
                    <a:pt x="8580" y="7550"/>
                  </a:lnTo>
                  <a:lnTo>
                    <a:pt x="8710" y="7576"/>
                  </a:lnTo>
                  <a:lnTo>
                    <a:pt x="8860" y="7692"/>
                  </a:lnTo>
                  <a:lnTo>
                    <a:pt x="9035" y="7705"/>
                  </a:lnTo>
                  <a:lnTo>
                    <a:pt x="9117" y="7589"/>
                  </a:lnTo>
                  <a:lnTo>
                    <a:pt x="9269" y="7576"/>
                  </a:lnTo>
                  <a:lnTo>
                    <a:pt x="9502" y="7715"/>
                  </a:lnTo>
                  <a:lnTo>
                    <a:pt x="9642" y="7914"/>
                  </a:lnTo>
                  <a:lnTo>
                    <a:pt x="9748" y="7855"/>
                  </a:lnTo>
                  <a:lnTo>
                    <a:pt x="9992" y="7772"/>
                  </a:lnTo>
                  <a:lnTo>
                    <a:pt x="10097" y="7633"/>
                  </a:lnTo>
                  <a:lnTo>
                    <a:pt x="10202" y="7363"/>
                  </a:lnTo>
                  <a:lnTo>
                    <a:pt x="10575" y="7108"/>
                  </a:lnTo>
                  <a:lnTo>
                    <a:pt x="10774" y="7144"/>
                  </a:lnTo>
                  <a:lnTo>
                    <a:pt x="10925" y="6910"/>
                  </a:lnTo>
                  <a:lnTo>
                    <a:pt x="11087" y="6829"/>
                  </a:lnTo>
                  <a:lnTo>
                    <a:pt x="11145" y="6584"/>
                  </a:lnTo>
                  <a:lnTo>
                    <a:pt x="11180" y="6385"/>
                  </a:lnTo>
                  <a:lnTo>
                    <a:pt x="11403" y="6185"/>
                  </a:lnTo>
                  <a:lnTo>
                    <a:pt x="11380" y="6046"/>
                  </a:lnTo>
                  <a:lnTo>
                    <a:pt x="11310" y="5928"/>
                  </a:lnTo>
                  <a:lnTo>
                    <a:pt x="11310" y="5848"/>
                  </a:lnTo>
                  <a:lnTo>
                    <a:pt x="11730" y="5660"/>
                  </a:lnTo>
                  <a:lnTo>
                    <a:pt x="12082" y="5486"/>
                  </a:lnTo>
                  <a:lnTo>
                    <a:pt x="12314" y="5439"/>
                  </a:lnTo>
                  <a:lnTo>
                    <a:pt x="12361" y="5532"/>
                  </a:lnTo>
                  <a:lnTo>
                    <a:pt x="12630" y="5475"/>
                  </a:lnTo>
                  <a:lnTo>
                    <a:pt x="12724" y="5564"/>
                  </a:lnTo>
                  <a:lnTo>
                    <a:pt x="12724" y="5564"/>
                  </a:lnTo>
                  <a:lnTo>
                    <a:pt x="12690" y="5122"/>
                  </a:lnTo>
                  <a:lnTo>
                    <a:pt x="12677" y="4945"/>
                  </a:lnTo>
                  <a:lnTo>
                    <a:pt x="12338" y="4677"/>
                  </a:lnTo>
                  <a:lnTo>
                    <a:pt x="12222" y="4677"/>
                  </a:lnTo>
                  <a:lnTo>
                    <a:pt x="12095" y="4608"/>
                  </a:lnTo>
                  <a:lnTo>
                    <a:pt x="11628" y="4539"/>
                  </a:lnTo>
                  <a:lnTo>
                    <a:pt x="10939" y="4060"/>
                  </a:lnTo>
                  <a:lnTo>
                    <a:pt x="9388" y="3173"/>
                  </a:lnTo>
                  <a:lnTo>
                    <a:pt x="8862" y="2835"/>
                  </a:lnTo>
                  <a:lnTo>
                    <a:pt x="8664" y="2298"/>
                  </a:lnTo>
                  <a:lnTo>
                    <a:pt x="8489" y="2182"/>
                  </a:lnTo>
                  <a:lnTo>
                    <a:pt x="8292" y="1612"/>
                  </a:lnTo>
                  <a:lnTo>
                    <a:pt x="7767" y="1378"/>
                  </a:lnTo>
                  <a:lnTo>
                    <a:pt x="7613" y="1426"/>
                  </a:lnTo>
                  <a:lnTo>
                    <a:pt x="6464" y="842"/>
                  </a:lnTo>
                  <a:lnTo>
                    <a:pt x="6394" y="615"/>
                  </a:lnTo>
                  <a:lnTo>
                    <a:pt x="5257" y="19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906;p66">
              <a:extLst>
                <a:ext uri="{FF2B5EF4-FFF2-40B4-BE49-F238E27FC236}">
                  <a16:creationId xmlns:a16="http://schemas.microsoft.com/office/drawing/2014/main" id="{093999DB-D860-432D-BCB7-B1D6D04B8046}"/>
                </a:ext>
              </a:extLst>
            </p:cNvPr>
            <p:cNvSpPr/>
            <p:nvPr/>
          </p:nvSpPr>
          <p:spPr>
            <a:xfrm>
              <a:off x="3508982" y="3017105"/>
              <a:ext cx="218657" cy="135676"/>
            </a:xfrm>
            <a:custGeom>
              <a:avLst/>
              <a:gdLst/>
              <a:ahLst/>
              <a:cxnLst/>
              <a:rect l="l" t="t" r="r" b="b"/>
              <a:pathLst>
                <a:path w="14187" h="8803" extrusionOk="0">
                  <a:moveTo>
                    <a:pt x="2137" y="0"/>
                  </a:moveTo>
                  <a:lnTo>
                    <a:pt x="1" y="385"/>
                  </a:lnTo>
                  <a:lnTo>
                    <a:pt x="733" y="4586"/>
                  </a:lnTo>
                  <a:lnTo>
                    <a:pt x="1139" y="4516"/>
                  </a:lnTo>
                  <a:lnTo>
                    <a:pt x="1470" y="4657"/>
                  </a:lnTo>
                  <a:lnTo>
                    <a:pt x="1540" y="4394"/>
                  </a:lnTo>
                  <a:lnTo>
                    <a:pt x="1419" y="4306"/>
                  </a:lnTo>
                  <a:lnTo>
                    <a:pt x="1330" y="3956"/>
                  </a:lnTo>
                  <a:lnTo>
                    <a:pt x="1573" y="3501"/>
                  </a:lnTo>
                  <a:lnTo>
                    <a:pt x="1802" y="3534"/>
                  </a:lnTo>
                  <a:lnTo>
                    <a:pt x="1925" y="3344"/>
                  </a:lnTo>
                  <a:lnTo>
                    <a:pt x="2188" y="3237"/>
                  </a:lnTo>
                  <a:lnTo>
                    <a:pt x="2344" y="3344"/>
                  </a:lnTo>
                  <a:lnTo>
                    <a:pt x="2449" y="3257"/>
                  </a:lnTo>
                  <a:lnTo>
                    <a:pt x="2361" y="3064"/>
                  </a:lnTo>
                  <a:lnTo>
                    <a:pt x="2693" y="3081"/>
                  </a:lnTo>
                  <a:lnTo>
                    <a:pt x="3831" y="3676"/>
                  </a:lnTo>
                  <a:lnTo>
                    <a:pt x="3901" y="3905"/>
                  </a:lnTo>
                  <a:lnTo>
                    <a:pt x="5050" y="4487"/>
                  </a:lnTo>
                  <a:lnTo>
                    <a:pt x="5202" y="4441"/>
                  </a:lnTo>
                  <a:lnTo>
                    <a:pt x="5728" y="4674"/>
                  </a:lnTo>
                  <a:lnTo>
                    <a:pt x="5926" y="5245"/>
                  </a:lnTo>
                  <a:lnTo>
                    <a:pt x="6099" y="5361"/>
                  </a:lnTo>
                  <a:lnTo>
                    <a:pt x="6299" y="5898"/>
                  </a:lnTo>
                  <a:lnTo>
                    <a:pt x="6824" y="6236"/>
                  </a:lnTo>
                  <a:lnTo>
                    <a:pt x="8375" y="7122"/>
                  </a:lnTo>
                  <a:lnTo>
                    <a:pt x="9064" y="7601"/>
                  </a:lnTo>
                  <a:lnTo>
                    <a:pt x="9530" y="7671"/>
                  </a:lnTo>
                  <a:lnTo>
                    <a:pt x="9658" y="7739"/>
                  </a:lnTo>
                  <a:lnTo>
                    <a:pt x="9774" y="7739"/>
                  </a:lnTo>
                  <a:lnTo>
                    <a:pt x="10114" y="8009"/>
                  </a:lnTo>
                  <a:lnTo>
                    <a:pt x="10126" y="8184"/>
                  </a:lnTo>
                  <a:lnTo>
                    <a:pt x="10154" y="8555"/>
                  </a:lnTo>
                  <a:lnTo>
                    <a:pt x="10417" y="8534"/>
                  </a:lnTo>
                  <a:lnTo>
                    <a:pt x="10626" y="8640"/>
                  </a:lnTo>
                  <a:lnTo>
                    <a:pt x="10754" y="8802"/>
                  </a:lnTo>
                  <a:lnTo>
                    <a:pt x="11000" y="8676"/>
                  </a:lnTo>
                  <a:lnTo>
                    <a:pt x="11222" y="8769"/>
                  </a:lnTo>
                  <a:lnTo>
                    <a:pt x="11269" y="8197"/>
                  </a:lnTo>
                  <a:lnTo>
                    <a:pt x="11528" y="7673"/>
                  </a:lnTo>
                  <a:lnTo>
                    <a:pt x="11502" y="7450"/>
                  </a:lnTo>
                  <a:lnTo>
                    <a:pt x="11245" y="7135"/>
                  </a:lnTo>
                  <a:lnTo>
                    <a:pt x="11269" y="6762"/>
                  </a:lnTo>
                  <a:lnTo>
                    <a:pt x="11269" y="6762"/>
                  </a:lnTo>
                  <a:lnTo>
                    <a:pt x="10860" y="6819"/>
                  </a:lnTo>
                  <a:lnTo>
                    <a:pt x="10638" y="6269"/>
                  </a:lnTo>
                  <a:cubicBezTo>
                    <a:pt x="10638" y="6269"/>
                    <a:pt x="11163" y="6153"/>
                    <a:pt x="11209" y="6143"/>
                  </a:cubicBezTo>
                  <a:cubicBezTo>
                    <a:pt x="11256" y="6130"/>
                    <a:pt x="11700" y="5816"/>
                    <a:pt x="11700" y="5816"/>
                  </a:cubicBezTo>
                  <a:lnTo>
                    <a:pt x="11652" y="5559"/>
                  </a:lnTo>
                  <a:lnTo>
                    <a:pt x="12295" y="5327"/>
                  </a:lnTo>
                  <a:lnTo>
                    <a:pt x="12038" y="5070"/>
                  </a:lnTo>
                  <a:lnTo>
                    <a:pt x="12027" y="4870"/>
                  </a:lnTo>
                  <a:lnTo>
                    <a:pt x="12518" y="4555"/>
                  </a:lnTo>
                  <a:lnTo>
                    <a:pt x="12984" y="4345"/>
                  </a:lnTo>
                  <a:lnTo>
                    <a:pt x="13264" y="4659"/>
                  </a:lnTo>
                  <a:lnTo>
                    <a:pt x="13648" y="4553"/>
                  </a:lnTo>
                  <a:lnTo>
                    <a:pt x="13941" y="4576"/>
                  </a:lnTo>
                  <a:lnTo>
                    <a:pt x="14187" y="4331"/>
                  </a:lnTo>
                  <a:lnTo>
                    <a:pt x="14155" y="4127"/>
                  </a:lnTo>
                  <a:lnTo>
                    <a:pt x="13605" y="3777"/>
                  </a:lnTo>
                  <a:lnTo>
                    <a:pt x="13407" y="4207"/>
                  </a:lnTo>
                  <a:lnTo>
                    <a:pt x="12568" y="3777"/>
                  </a:lnTo>
                  <a:lnTo>
                    <a:pt x="12941" y="3136"/>
                  </a:lnTo>
                  <a:lnTo>
                    <a:pt x="12846" y="2889"/>
                  </a:lnTo>
                  <a:lnTo>
                    <a:pt x="12486" y="3181"/>
                  </a:lnTo>
                  <a:lnTo>
                    <a:pt x="12100" y="3625"/>
                  </a:lnTo>
                  <a:lnTo>
                    <a:pt x="11739" y="4291"/>
                  </a:lnTo>
                  <a:lnTo>
                    <a:pt x="11343" y="4606"/>
                  </a:lnTo>
                  <a:lnTo>
                    <a:pt x="10618" y="4384"/>
                  </a:lnTo>
                  <a:lnTo>
                    <a:pt x="10397" y="4349"/>
                  </a:lnTo>
                  <a:lnTo>
                    <a:pt x="10477" y="4500"/>
                  </a:lnTo>
                  <a:lnTo>
                    <a:pt x="10210" y="4559"/>
                  </a:lnTo>
                  <a:lnTo>
                    <a:pt x="10152" y="4700"/>
                  </a:lnTo>
                  <a:lnTo>
                    <a:pt x="10256" y="4852"/>
                  </a:lnTo>
                  <a:lnTo>
                    <a:pt x="10104" y="4922"/>
                  </a:lnTo>
                  <a:lnTo>
                    <a:pt x="9790" y="4746"/>
                  </a:lnTo>
                  <a:lnTo>
                    <a:pt x="9605" y="4150"/>
                  </a:lnTo>
                  <a:lnTo>
                    <a:pt x="9358" y="3567"/>
                  </a:lnTo>
                  <a:lnTo>
                    <a:pt x="8752" y="3451"/>
                  </a:lnTo>
                  <a:lnTo>
                    <a:pt x="8730" y="2213"/>
                  </a:lnTo>
                  <a:lnTo>
                    <a:pt x="8392" y="2318"/>
                  </a:lnTo>
                  <a:lnTo>
                    <a:pt x="8216" y="1804"/>
                  </a:lnTo>
                  <a:lnTo>
                    <a:pt x="7737" y="1452"/>
                  </a:lnTo>
                  <a:lnTo>
                    <a:pt x="6313" y="1475"/>
                  </a:lnTo>
                  <a:lnTo>
                    <a:pt x="4948" y="1629"/>
                  </a:lnTo>
                  <a:lnTo>
                    <a:pt x="3723" y="963"/>
                  </a:lnTo>
                  <a:lnTo>
                    <a:pt x="2137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907;p66">
              <a:extLst>
                <a:ext uri="{FF2B5EF4-FFF2-40B4-BE49-F238E27FC236}">
                  <a16:creationId xmlns:a16="http://schemas.microsoft.com/office/drawing/2014/main" id="{B826D49E-3AC9-4BBA-B987-A0ED779E2BC5}"/>
                </a:ext>
              </a:extLst>
            </p:cNvPr>
            <p:cNvSpPr/>
            <p:nvPr/>
          </p:nvSpPr>
          <p:spPr>
            <a:xfrm>
              <a:off x="3377056" y="2819194"/>
              <a:ext cx="516550" cy="273803"/>
            </a:xfrm>
            <a:custGeom>
              <a:avLst/>
              <a:gdLst/>
              <a:ahLst/>
              <a:cxnLst/>
              <a:rect l="l" t="t" r="r" b="b"/>
              <a:pathLst>
                <a:path w="33515" h="17765" extrusionOk="0">
                  <a:moveTo>
                    <a:pt x="33112" y="6627"/>
                  </a:moveTo>
                  <a:lnTo>
                    <a:pt x="32809" y="6347"/>
                  </a:lnTo>
                  <a:lnTo>
                    <a:pt x="32761" y="6043"/>
                  </a:lnTo>
                  <a:lnTo>
                    <a:pt x="32388" y="6347"/>
                  </a:lnTo>
                  <a:lnTo>
                    <a:pt x="31922" y="6463"/>
                  </a:lnTo>
                  <a:lnTo>
                    <a:pt x="31570" y="6580"/>
                  </a:lnTo>
                  <a:lnTo>
                    <a:pt x="31245" y="6206"/>
                  </a:lnTo>
                  <a:lnTo>
                    <a:pt x="31104" y="5904"/>
                  </a:lnTo>
                  <a:lnTo>
                    <a:pt x="30849" y="5694"/>
                  </a:lnTo>
                  <a:lnTo>
                    <a:pt x="30520" y="5624"/>
                  </a:lnTo>
                  <a:lnTo>
                    <a:pt x="30335" y="5321"/>
                  </a:lnTo>
                  <a:lnTo>
                    <a:pt x="30078" y="4971"/>
                  </a:lnTo>
                  <a:lnTo>
                    <a:pt x="29494" y="4830"/>
                  </a:lnTo>
                  <a:lnTo>
                    <a:pt x="29051" y="4901"/>
                  </a:lnTo>
                  <a:lnTo>
                    <a:pt x="29098" y="5087"/>
                  </a:lnTo>
                  <a:lnTo>
                    <a:pt x="28864" y="5181"/>
                  </a:lnTo>
                  <a:lnTo>
                    <a:pt x="28606" y="5274"/>
                  </a:lnTo>
                  <a:lnTo>
                    <a:pt x="28326" y="5158"/>
                  </a:lnTo>
                  <a:lnTo>
                    <a:pt x="28069" y="5251"/>
                  </a:lnTo>
                  <a:lnTo>
                    <a:pt x="27814" y="5158"/>
                  </a:lnTo>
                  <a:lnTo>
                    <a:pt x="27580" y="5109"/>
                  </a:lnTo>
                  <a:lnTo>
                    <a:pt x="27580" y="4876"/>
                  </a:lnTo>
                  <a:lnTo>
                    <a:pt x="27370" y="4713"/>
                  </a:lnTo>
                  <a:lnTo>
                    <a:pt x="27207" y="4852"/>
                  </a:lnTo>
                  <a:lnTo>
                    <a:pt x="27207" y="5063"/>
                  </a:lnTo>
                  <a:lnTo>
                    <a:pt x="26878" y="5297"/>
                  </a:lnTo>
                  <a:lnTo>
                    <a:pt x="24638" y="2566"/>
                  </a:lnTo>
                  <a:lnTo>
                    <a:pt x="23074" y="1282"/>
                  </a:lnTo>
                  <a:lnTo>
                    <a:pt x="23308" y="1095"/>
                  </a:lnTo>
                  <a:lnTo>
                    <a:pt x="23284" y="909"/>
                  </a:lnTo>
                  <a:lnTo>
                    <a:pt x="22865" y="932"/>
                  </a:lnTo>
                  <a:lnTo>
                    <a:pt x="22562" y="1141"/>
                  </a:lnTo>
                  <a:lnTo>
                    <a:pt x="22375" y="1421"/>
                  </a:lnTo>
                  <a:lnTo>
                    <a:pt x="22212" y="1656"/>
                  </a:lnTo>
                  <a:lnTo>
                    <a:pt x="21885" y="1820"/>
                  </a:lnTo>
                  <a:lnTo>
                    <a:pt x="21582" y="1936"/>
                  </a:lnTo>
                  <a:lnTo>
                    <a:pt x="21605" y="2101"/>
                  </a:lnTo>
                  <a:lnTo>
                    <a:pt x="21489" y="2194"/>
                  </a:lnTo>
                  <a:lnTo>
                    <a:pt x="20999" y="2054"/>
                  </a:lnTo>
                  <a:lnTo>
                    <a:pt x="20719" y="2217"/>
                  </a:lnTo>
                  <a:lnTo>
                    <a:pt x="20486" y="2194"/>
                  </a:lnTo>
                  <a:lnTo>
                    <a:pt x="20533" y="1915"/>
                  </a:lnTo>
                  <a:lnTo>
                    <a:pt x="20672" y="1704"/>
                  </a:lnTo>
                  <a:lnTo>
                    <a:pt x="20603" y="1587"/>
                  </a:lnTo>
                  <a:lnTo>
                    <a:pt x="20323" y="1635"/>
                  </a:lnTo>
                  <a:lnTo>
                    <a:pt x="19996" y="1494"/>
                  </a:lnTo>
                  <a:lnTo>
                    <a:pt x="19810" y="1587"/>
                  </a:lnTo>
                  <a:lnTo>
                    <a:pt x="19926" y="1728"/>
                  </a:lnTo>
                  <a:lnTo>
                    <a:pt x="19787" y="1821"/>
                  </a:lnTo>
                  <a:lnTo>
                    <a:pt x="19646" y="1704"/>
                  </a:lnTo>
                  <a:lnTo>
                    <a:pt x="19528" y="1355"/>
                  </a:lnTo>
                  <a:lnTo>
                    <a:pt x="19319" y="1121"/>
                  </a:lnTo>
                  <a:lnTo>
                    <a:pt x="19272" y="1237"/>
                  </a:lnTo>
                  <a:lnTo>
                    <a:pt x="19272" y="1401"/>
                  </a:lnTo>
                  <a:lnTo>
                    <a:pt x="19155" y="1401"/>
                  </a:lnTo>
                  <a:lnTo>
                    <a:pt x="19108" y="1285"/>
                  </a:lnTo>
                  <a:lnTo>
                    <a:pt x="18992" y="1308"/>
                  </a:lnTo>
                  <a:lnTo>
                    <a:pt x="18992" y="1494"/>
                  </a:lnTo>
                  <a:lnTo>
                    <a:pt x="18897" y="1542"/>
                  </a:lnTo>
                  <a:lnTo>
                    <a:pt x="18735" y="1448"/>
                  </a:lnTo>
                  <a:lnTo>
                    <a:pt x="18548" y="1494"/>
                  </a:lnTo>
                  <a:lnTo>
                    <a:pt x="18432" y="1355"/>
                  </a:lnTo>
                  <a:lnTo>
                    <a:pt x="18502" y="1237"/>
                  </a:lnTo>
                  <a:lnTo>
                    <a:pt x="18525" y="795"/>
                  </a:lnTo>
                  <a:lnTo>
                    <a:pt x="18223" y="468"/>
                  </a:lnTo>
                  <a:lnTo>
                    <a:pt x="17989" y="46"/>
                  </a:lnTo>
                  <a:lnTo>
                    <a:pt x="17686" y="187"/>
                  </a:lnTo>
                  <a:lnTo>
                    <a:pt x="17243" y="23"/>
                  </a:lnTo>
                  <a:lnTo>
                    <a:pt x="16847" y="0"/>
                  </a:lnTo>
                  <a:lnTo>
                    <a:pt x="16428" y="46"/>
                  </a:lnTo>
                  <a:lnTo>
                    <a:pt x="16287" y="282"/>
                  </a:lnTo>
                  <a:lnTo>
                    <a:pt x="16030" y="352"/>
                  </a:lnTo>
                  <a:lnTo>
                    <a:pt x="16100" y="609"/>
                  </a:lnTo>
                  <a:lnTo>
                    <a:pt x="15775" y="584"/>
                  </a:lnTo>
                  <a:lnTo>
                    <a:pt x="15634" y="725"/>
                  </a:lnTo>
                  <a:lnTo>
                    <a:pt x="15168" y="912"/>
                  </a:lnTo>
                  <a:lnTo>
                    <a:pt x="14513" y="1262"/>
                  </a:lnTo>
                  <a:lnTo>
                    <a:pt x="14327" y="1144"/>
                  </a:lnTo>
                  <a:lnTo>
                    <a:pt x="14163" y="1331"/>
                  </a:lnTo>
                  <a:lnTo>
                    <a:pt x="13931" y="1424"/>
                  </a:lnTo>
                  <a:lnTo>
                    <a:pt x="13860" y="1729"/>
                  </a:lnTo>
                  <a:lnTo>
                    <a:pt x="13720" y="1635"/>
                  </a:lnTo>
                  <a:lnTo>
                    <a:pt x="13464" y="1729"/>
                  </a:lnTo>
                  <a:lnTo>
                    <a:pt x="13231" y="1775"/>
                  </a:lnTo>
                  <a:lnTo>
                    <a:pt x="12974" y="2009"/>
                  </a:lnTo>
                  <a:lnTo>
                    <a:pt x="12809" y="2009"/>
                  </a:lnTo>
                  <a:lnTo>
                    <a:pt x="12576" y="2080"/>
                  </a:lnTo>
                  <a:lnTo>
                    <a:pt x="11900" y="2242"/>
                  </a:lnTo>
                  <a:lnTo>
                    <a:pt x="11900" y="2428"/>
                  </a:lnTo>
                  <a:lnTo>
                    <a:pt x="11645" y="2242"/>
                  </a:lnTo>
                  <a:lnTo>
                    <a:pt x="11458" y="2428"/>
                  </a:lnTo>
                  <a:lnTo>
                    <a:pt x="11342" y="2569"/>
                  </a:lnTo>
                  <a:lnTo>
                    <a:pt x="11226" y="2499"/>
                  </a:lnTo>
                  <a:lnTo>
                    <a:pt x="11062" y="2522"/>
                  </a:lnTo>
                  <a:lnTo>
                    <a:pt x="10853" y="2405"/>
                  </a:lnTo>
                  <a:lnTo>
                    <a:pt x="10689" y="2522"/>
                  </a:lnTo>
                  <a:lnTo>
                    <a:pt x="10503" y="2592"/>
                  </a:lnTo>
                  <a:lnTo>
                    <a:pt x="10573" y="2898"/>
                  </a:lnTo>
                  <a:lnTo>
                    <a:pt x="10831" y="3107"/>
                  </a:lnTo>
                  <a:lnTo>
                    <a:pt x="10668" y="3084"/>
                  </a:lnTo>
                  <a:lnTo>
                    <a:pt x="10620" y="3246"/>
                  </a:lnTo>
                  <a:lnTo>
                    <a:pt x="11087" y="3339"/>
                  </a:lnTo>
                  <a:lnTo>
                    <a:pt x="11298" y="3292"/>
                  </a:lnTo>
                  <a:lnTo>
                    <a:pt x="11579" y="3502"/>
                  </a:lnTo>
                  <a:lnTo>
                    <a:pt x="11579" y="3711"/>
                  </a:lnTo>
                  <a:lnTo>
                    <a:pt x="11276" y="3665"/>
                  </a:lnTo>
                  <a:lnTo>
                    <a:pt x="10972" y="3711"/>
                  </a:lnTo>
                  <a:lnTo>
                    <a:pt x="10599" y="4225"/>
                  </a:lnTo>
                  <a:lnTo>
                    <a:pt x="10717" y="4387"/>
                  </a:lnTo>
                  <a:lnTo>
                    <a:pt x="10762" y="4574"/>
                  </a:lnTo>
                  <a:lnTo>
                    <a:pt x="10692" y="4714"/>
                  </a:lnTo>
                  <a:lnTo>
                    <a:pt x="10599" y="4901"/>
                  </a:lnTo>
                  <a:lnTo>
                    <a:pt x="10458" y="4971"/>
                  </a:lnTo>
                  <a:lnTo>
                    <a:pt x="10553" y="5274"/>
                  </a:lnTo>
                  <a:lnTo>
                    <a:pt x="10996" y="5367"/>
                  </a:lnTo>
                  <a:lnTo>
                    <a:pt x="11206" y="5600"/>
                  </a:lnTo>
                  <a:lnTo>
                    <a:pt x="11509" y="5693"/>
                  </a:lnTo>
                  <a:lnTo>
                    <a:pt x="11579" y="6509"/>
                  </a:lnTo>
                  <a:lnTo>
                    <a:pt x="11090" y="6580"/>
                  </a:lnTo>
                  <a:lnTo>
                    <a:pt x="10833" y="6509"/>
                  </a:lnTo>
                  <a:lnTo>
                    <a:pt x="10646" y="6509"/>
                  </a:lnTo>
                  <a:lnTo>
                    <a:pt x="10623" y="6625"/>
                  </a:lnTo>
                  <a:lnTo>
                    <a:pt x="10599" y="6882"/>
                  </a:lnTo>
                  <a:lnTo>
                    <a:pt x="10365" y="6905"/>
                  </a:lnTo>
                  <a:lnTo>
                    <a:pt x="10038" y="6766"/>
                  </a:lnTo>
                  <a:lnTo>
                    <a:pt x="9548" y="6743"/>
                  </a:lnTo>
                  <a:lnTo>
                    <a:pt x="9292" y="6463"/>
                  </a:lnTo>
                  <a:lnTo>
                    <a:pt x="9455" y="6277"/>
                  </a:lnTo>
                  <a:lnTo>
                    <a:pt x="9105" y="6184"/>
                  </a:lnTo>
                  <a:lnTo>
                    <a:pt x="8802" y="6229"/>
                  </a:lnTo>
                  <a:lnTo>
                    <a:pt x="8662" y="6252"/>
                  </a:lnTo>
                  <a:lnTo>
                    <a:pt x="8639" y="6463"/>
                  </a:lnTo>
                  <a:lnTo>
                    <a:pt x="8406" y="6463"/>
                  </a:lnTo>
                  <a:lnTo>
                    <a:pt x="8220" y="6136"/>
                  </a:lnTo>
                  <a:lnTo>
                    <a:pt x="7986" y="6206"/>
                  </a:lnTo>
                  <a:lnTo>
                    <a:pt x="7893" y="6300"/>
                  </a:lnTo>
                  <a:lnTo>
                    <a:pt x="7706" y="6252"/>
                  </a:lnTo>
                  <a:lnTo>
                    <a:pt x="7425" y="6416"/>
                  </a:lnTo>
                  <a:lnTo>
                    <a:pt x="7354" y="6766"/>
                  </a:lnTo>
                  <a:lnTo>
                    <a:pt x="7145" y="6930"/>
                  </a:lnTo>
                  <a:lnTo>
                    <a:pt x="6981" y="6766"/>
                  </a:lnTo>
                  <a:lnTo>
                    <a:pt x="6746" y="6673"/>
                  </a:lnTo>
                  <a:lnTo>
                    <a:pt x="6492" y="6438"/>
                  </a:lnTo>
                  <a:lnTo>
                    <a:pt x="6351" y="6603"/>
                  </a:lnTo>
                  <a:lnTo>
                    <a:pt x="6212" y="7023"/>
                  </a:lnTo>
                  <a:lnTo>
                    <a:pt x="6142" y="6743"/>
                  </a:lnTo>
                  <a:lnTo>
                    <a:pt x="5932" y="6580"/>
                  </a:lnTo>
                  <a:lnTo>
                    <a:pt x="5534" y="6277"/>
                  </a:lnTo>
                  <a:lnTo>
                    <a:pt x="5137" y="6066"/>
                  </a:lnTo>
                  <a:lnTo>
                    <a:pt x="4858" y="5810"/>
                  </a:lnTo>
                  <a:lnTo>
                    <a:pt x="4555" y="5997"/>
                  </a:lnTo>
                  <a:lnTo>
                    <a:pt x="4345" y="5879"/>
                  </a:lnTo>
                  <a:lnTo>
                    <a:pt x="4133" y="5598"/>
                  </a:lnTo>
                  <a:lnTo>
                    <a:pt x="3737" y="5808"/>
                  </a:lnTo>
                  <a:lnTo>
                    <a:pt x="3410" y="6041"/>
                  </a:lnTo>
                  <a:lnTo>
                    <a:pt x="3130" y="6064"/>
                  </a:lnTo>
                  <a:lnTo>
                    <a:pt x="3341" y="5785"/>
                  </a:lnTo>
                  <a:lnTo>
                    <a:pt x="2778" y="5574"/>
                  </a:lnTo>
                  <a:lnTo>
                    <a:pt x="2778" y="5947"/>
                  </a:lnTo>
                  <a:lnTo>
                    <a:pt x="2546" y="5947"/>
                  </a:lnTo>
                  <a:lnTo>
                    <a:pt x="2430" y="6274"/>
                  </a:lnTo>
                  <a:lnTo>
                    <a:pt x="2289" y="6228"/>
                  </a:lnTo>
                  <a:lnTo>
                    <a:pt x="1938" y="6603"/>
                  </a:lnTo>
                  <a:lnTo>
                    <a:pt x="2031" y="6740"/>
                  </a:lnTo>
                  <a:lnTo>
                    <a:pt x="1985" y="7067"/>
                  </a:lnTo>
                  <a:lnTo>
                    <a:pt x="1448" y="7067"/>
                  </a:lnTo>
                  <a:lnTo>
                    <a:pt x="1658" y="7720"/>
                  </a:lnTo>
                  <a:lnTo>
                    <a:pt x="1635" y="8095"/>
                  </a:lnTo>
                  <a:lnTo>
                    <a:pt x="1120" y="8072"/>
                  </a:lnTo>
                  <a:lnTo>
                    <a:pt x="1003" y="7722"/>
                  </a:lnTo>
                  <a:lnTo>
                    <a:pt x="653" y="7349"/>
                  </a:lnTo>
                  <a:lnTo>
                    <a:pt x="396" y="7465"/>
                  </a:lnTo>
                  <a:lnTo>
                    <a:pt x="396" y="7771"/>
                  </a:lnTo>
                  <a:lnTo>
                    <a:pt x="71" y="8167"/>
                  </a:lnTo>
                  <a:lnTo>
                    <a:pt x="141" y="8798"/>
                  </a:lnTo>
                  <a:lnTo>
                    <a:pt x="0" y="9567"/>
                  </a:lnTo>
                  <a:lnTo>
                    <a:pt x="303" y="9708"/>
                  </a:lnTo>
                  <a:lnTo>
                    <a:pt x="444" y="10081"/>
                  </a:lnTo>
                  <a:lnTo>
                    <a:pt x="724" y="10313"/>
                  </a:lnTo>
                  <a:lnTo>
                    <a:pt x="794" y="10197"/>
                  </a:lnTo>
                  <a:cubicBezTo>
                    <a:pt x="794" y="10197"/>
                    <a:pt x="1003" y="10290"/>
                    <a:pt x="1143" y="10290"/>
                  </a:cubicBezTo>
                  <a:cubicBezTo>
                    <a:pt x="1283" y="10290"/>
                    <a:pt x="1516" y="10454"/>
                    <a:pt x="1516" y="10454"/>
                  </a:cubicBezTo>
                  <a:lnTo>
                    <a:pt x="2147" y="11342"/>
                  </a:lnTo>
                  <a:lnTo>
                    <a:pt x="1798" y="11318"/>
                  </a:lnTo>
                  <a:lnTo>
                    <a:pt x="1844" y="11529"/>
                  </a:lnTo>
                  <a:lnTo>
                    <a:pt x="2124" y="11645"/>
                  </a:lnTo>
                  <a:lnTo>
                    <a:pt x="2334" y="11622"/>
                  </a:lnTo>
                  <a:lnTo>
                    <a:pt x="2718" y="11955"/>
                  </a:lnTo>
                  <a:cubicBezTo>
                    <a:pt x="3111" y="11718"/>
                    <a:pt x="3507" y="11487"/>
                    <a:pt x="3908" y="11266"/>
                  </a:cubicBezTo>
                  <a:cubicBezTo>
                    <a:pt x="3994" y="11220"/>
                    <a:pt x="4130" y="11181"/>
                    <a:pt x="4209" y="11217"/>
                  </a:cubicBezTo>
                  <a:cubicBezTo>
                    <a:pt x="4546" y="11372"/>
                    <a:pt x="4881" y="11388"/>
                    <a:pt x="5242" y="11329"/>
                  </a:cubicBezTo>
                  <a:cubicBezTo>
                    <a:pt x="5424" y="11300"/>
                    <a:pt x="5567" y="11430"/>
                    <a:pt x="5651" y="11609"/>
                  </a:cubicBezTo>
                  <a:cubicBezTo>
                    <a:pt x="5730" y="11773"/>
                    <a:pt x="5785" y="11938"/>
                    <a:pt x="5763" y="12118"/>
                  </a:cubicBezTo>
                  <a:cubicBezTo>
                    <a:pt x="5737" y="12328"/>
                    <a:pt x="5694" y="12536"/>
                    <a:pt x="5673" y="12745"/>
                  </a:cubicBezTo>
                  <a:cubicBezTo>
                    <a:pt x="5660" y="12875"/>
                    <a:pt x="5591" y="12936"/>
                    <a:pt x="5480" y="12946"/>
                  </a:cubicBezTo>
                  <a:cubicBezTo>
                    <a:pt x="5304" y="12965"/>
                    <a:pt x="5125" y="12959"/>
                    <a:pt x="4950" y="12975"/>
                  </a:cubicBezTo>
                  <a:cubicBezTo>
                    <a:pt x="4490" y="13017"/>
                    <a:pt x="4376" y="13172"/>
                    <a:pt x="4421" y="13685"/>
                  </a:cubicBezTo>
                  <a:cubicBezTo>
                    <a:pt x="4443" y="13935"/>
                    <a:pt x="4443" y="13936"/>
                    <a:pt x="4249" y="13997"/>
                  </a:cubicBezTo>
                  <a:cubicBezTo>
                    <a:pt x="4216" y="14007"/>
                    <a:pt x="4178" y="14005"/>
                    <a:pt x="4146" y="14015"/>
                  </a:cubicBezTo>
                  <a:cubicBezTo>
                    <a:pt x="3837" y="14112"/>
                    <a:pt x="3796" y="14179"/>
                    <a:pt x="3972" y="14337"/>
                  </a:cubicBezTo>
                  <a:cubicBezTo>
                    <a:pt x="4212" y="14553"/>
                    <a:pt x="4424" y="14800"/>
                    <a:pt x="4569" y="15080"/>
                  </a:cubicBezTo>
                  <a:cubicBezTo>
                    <a:pt x="4829" y="15582"/>
                    <a:pt x="5229" y="15891"/>
                    <a:pt x="5763" y="16043"/>
                  </a:cubicBezTo>
                  <a:cubicBezTo>
                    <a:pt x="5920" y="16086"/>
                    <a:pt x="5997" y="16189"/>
                    <a:pt x="5996" y="16350"/>
                  </a:cubicBezTo>
                  <a:cubicBezTo>
                    <a:pt x="5996" y="16419"/>
                    <a:pt x="5984" y="16491"/>
                    <a:pt x="5975" y="16561"/>
                  </a:cubicBezTo>
                  <a:cubicBezTo>
                    <a:pt x="5957" y="16735"/>
                    <a:pt x="5964" y="16902"/>
                    <a:pt x="6007" y="17060"/>
                  </a:cubicBezTo>
                  <a:lnTo>
                    <a:pt x="6644" y="16604"/>
                  </a:lnTo>
                  <a:lnTo>
                    <a:pt x="7030" y="16395"/>
                  </a:lnTo>
                  <a:lnTo>
                    <a:pt x="7626" y="16552"/>
                  </a:lnTo>
                  <a:lnTo>
                    <a:pt x="8256" y="16884"/>
                  </a:lnTo>
                  <a:lnTo>
                    <a:pt x="8797" y="17515"/>
                  </a:lnTo>
                  <a:lnTo>
                    <a:pt x="9708" y="17357"/>
                  </a:lnTo>
                  <a:lnTo>
                    <a:pt x="9303" y="17428"/>
                  </a:lnTo>
                  <a:lnTo>
                    <a:pt x="8571" y="13226"/>
                  </a:lnTo>
                  <a:lnTo>
                    <a:pt x="10706" y="12842"/>
                  </a:lnTo>
                  <a:lnTo>
                    <a:pt x="10781" y="12886"/>
                  </a:lnTo>
                  <a:cubicBezTo>
                    <a:pt x="11001" y="12471"/>
                    <a:pt x="11478" y="12176"/>
                    <a:pt x="11905" y="12222"/>
                  </a:cubicBezTo>
                  <a:cubicBezTo>
                    <a:pt x="12054" y="12236"/>
                    <a:pt x="12174" y="12289"/>
                    <a:pt x="12235" y="12436"/>
                  </a:cubicBezTo>
                  <a:cubicBezTo>
                    <a:pt x="12302" y="12595"/>
                    <a:pt x="12367" y="12756"/>
                    <a:pt x="12433" y="12916"/>
                  </a:cubicBezTo>
                  <a:cubicBezTo>
                    <a:pt x="12345" y="13200"/>
                    <a:pt x="12271" y="13470"/>
                    <a:pt x="12176" y="13733"/>
                  </a:cubicBezTo>
                  <a:lnTo>
                    <a:pt x="12176" y="13734"/>
                  </a:lnTo>
                  <a:lnTo>
                    <a:pt x="12296" y="13806"/>
                  </a:lnTo>
                  <a:lnTo>
                    <a:pt x="13522" y="14472"/>
                  </a:lnTo>
                  <a:lnTo>
                    <a:pt x="14886" y="14320"/>
                  </a:lnTo>
                  <a:lnTo>
                    <a:pt x="16310" y="14295"/>
                  </a:lnTo>
                  <a:lnTo>
                    <a:pt x="16789" y="14647"/>
                  </a:lnTo>
                  <a:lnTo>
                    <a:pt x="16966" y="15160"/>
                  </a:lnTo>
                  <a:lnTo>
                    <a:pt x="17303" y="15056"/>
                  </a:lnTo>
                  <a:lnTo>
                    <a:pt x="17326" y="16294"/>
                  </a:lnTo>
                  <a:lnTo>
                    <a:pt x="17931" y="16410"/>
                  </a:lnTo>
                  <a:lnTo>
                    <a:pt x="18178" y="16993"/>
                  </a:lnTo>
                  <a:lnTo>
                    <a:pt x="18365" y="17588"/>
                  </a:lnTo>
                  <a:lnTo>
                    <a:pt x="18678" y="17765"/>
                  </a:lnTo>
                  <a:lnTo>
                    <a:pt x="18831" y="17695"/>
                  </a:lnTo>
                  <a:lnTo>
                    <a:pt x="18725" y="17542"/>
                  </a:lnTo>
                  <a:lnTo>
                    <a:pt x="18784" y="17402"/>
                  </a:lnTo>
                  <a:lnTo>
                    <a:pt x="19051" y="17343"/>
                  </a:lnTo>
                  <a:lnTo>
                    <a:pt x="18970" y="17192"/>
                  </a:lnTo>
                  <a:lnTo>
                    <a:pt x="19191" y="17227"/>
                  </a:lnTo>
                  <a:lnTo>
                    <a:pt x="19916" y="17449"/>
                  </a:lnTo>
                  <a:lnTo>
                    <a:pt x="20312" y="17133"/>
                  </a:lnTo>
                  <a:lnTo>
                    <a:pt x="20675" y="16468"/>
                  </a:lnTo>
                  <a:lnTo>
                    <a:pt x="21060" y="16024"/>
                  </a:lnTo>
                  <a:lnTo>
                    <a:pt x="21421" y="15733"/>
                  </a:lnTo>
                  <a:lnTo>
                    <a:pt x="21446" y="15795"/>
                  </a:lnTo>
                  <a:lnTo>
                    <a:pt x="21526" y="15663"/>
                  </a:lnTo>
                  <a:lnTo>
                    <a:pt x="21712" y="15360"/>
                  </a:lnTo>
                  <a:lnTo>
                    <a:pt x="22413" y="15406"/>
                  </a:lnTo>
                  <a:lnTo>
                    <a:pt x="23720" y="15360"/>
                  </a:lnTo>
                  <a:lnTo>
                    <a:pt x="23674" y="14776"/>
                  </a:lnTo>
                  <a:lnTo>
                    <a:pt x="24350" y="14753"/>
                  </a:lnTo>
                  <a:lnTo>
                    <a:pt x="25400" y="15033"/>
                  </a:lnTo>
                  <a:lnTo>
                    <a:pt x="25821" y="14823"/>
                  </a:lnTo>
                  <a:lnTo>
                    <a:pt x="26590" y="14776"/>
                  </a:lnTo>
                  <a:lnTo>
                    <a:pt x="27220" y="14753"/>
                  </a:lnTo>
                  <a:lnTo>
                    <a:pt x="28059" y="14917"/>
                  </a:lnTo>
                  <a:lnTo>
                    <a:pt x="28385" y="14776"/>
                  </a:lnTo>
                  <a:lnTo>
                    <a:pt x="28713" y="15336"/>
                  </a:lnTo>
                  <a:lnTo>
                    <a:pt x="29180" y="15406"/>
                  </a:lnTo>
                  <a:lnTo>
                    <a:pt x="29296" y="15313"/>
                  </a:lnTo>
                  <a:lnTo>
                    <a:pt x="29414" y="15033"/>
                  </a:lnTo>
                  <a:lnTo>
                    <a:pt x="29623" y="14800"/>
                  </a:lnTo>
                  <a:lnTo>
                    <a:pt x="29483" y="14660"/>
                  </a:lnTo>
                  <a:lnTo>
                    <a:pt x="29507" y="14450"/>
                  </a:lnTo>
                  <a:lnTo>
                    <a:pt x="29530" y="14123"/>
                  </a:lnTo>
                  <a:lnTo>
                    <a:pt x="29250" y="13727"/>
                  </a:lnTo>
                  <a:lnTo>
                    <a:pt x="29016" y="12958"/>
                  </a:lnTo>
                  <a:lnTo>
                    <a:pt x="29016" y="12608"/>
                  </a:lnTo>
                  <a:lnTo>
                    <a:pt x="28455" y="12469"/>
                  </a:lnTo>
                  <a:lnTo>
                    <a:pt x="28689" y="12212"/>
                  </a:lnTo>
                  <a:lnTo>
                    <a:pt x="29062" y="12189"/>
                  </a:lnTo>
                  <a:lnTo>
                    <a:pt x="29995" y="11932"/>
                  </a:lnTo>
                  <a:lnTo>
                    <a:pt x="30064" y="12025"/>
                  </a:lnTo>
                  <a:lnTo>
                    <a:pt x="30437" y="11955"/>
                  </a:lnTo>
                  <a:lnTo>
                    <a:pt x="30484" y="11582"/>
                  </a:lnTo>
                  <a:lnTo>
                    <a:pt x="30250" y="11256"/>
                  </a:lnTo>
                  <a:lnTo>
                    <a:pt x="30321" y="10299"/>
                  </a:lnTo>
                  <a:lnTo>
                    <a:pt x="30554" y="9577"/>
                  </a:lnTo>
                  <a:lnTo>
                    <a:pt x="31021" y="9693"/>
                  </a:lnTo>
                  <a:lnTo>
                    <a:pt x="31487" y="9716"/>
                  </a:lnTo>
                  <a:lnTo>
                    <a:pt x="31906" y="9764"/>
                  </a:lnTo>
                  <a:lnTo>
                    <a:pt x="32140" y="9787"/>
                  </a:lnTo>
                  <a:lnTo>
                    <a:pt x="32256" y="9577"/>
                  </a:lnTo>
                  <a:lnTo>
                    <a:pt x="32513" y="9437"/>
                  </a:lnTo>
                  <a:lnTo>
                    <a:pt x="32700" y="9111"/>
                  </a:lnTo>
                  <a:lnTo>
                    <a:pt x="32466" y="8620"/>
                  </a:lnTo>
                  <a:lnTo>
                    <a:pt x="32417" y="8085"/>
                  </a:lnTo>
                  <a:lnTo>
                    <a:pt x="32582" y="7828"/>
                  </a:lnTo>
                  <a:lnTo>
                    <a:pt x="32932" y="7641"/>
                  </a:lnTo>
                  <a:lnTo>
                    <a:pt x="32932" y="7432"/>
                  </a:lnTo>
                  <a:lnTo>
                    <a:pt x="33119" y="7128"/>
                  </a:lnTo>
                  <a:lnTo>
                    <a:pt x="33515" y="6802"/>
                  </a:lnTo>
                  <a:close/>
                  <a:moveTo>
                    <a:pt x="18531" y="17580"/>
                  </a:moveTo>
                  <a:lnTo>
                    <a:pt x="18508" y="17501"/>
                  </a:lnTo>
                  <a:lnTo>
                    <a:pt x="18573" y="17507"/>
                  </a:lnTo>
                  <a:close/>
                  <a:moveTo>
                    <a:pt x="23733" y="11102"/>
                  </a:moveTo>
                  <a:cubicBezTo>
                    <a:pt x="23506" y="11339"/>
                    <a:pt x="23391" y="11620"/>
                    <a:pt x="23305" y="11923"/>
                  </a:cubicBezTo>
                  <a:cubicBezTo>
                    <a:pt x="23291" y="11971"/>
                    <a:pt x="23215" y="12009"/>
                    <a:pt x="23159" y="12038"/>
                  </a:cubicBezTo>
                  <a:cubicBezTo>
                    <a:pt x="23093" y="12071"/>
                    <a:pt x="22967" y="11940"/>
                    <a:pt x="22958" y="11837"/>
                  </a:cubicBezTo>
                  <a:cubicBezTo>
                    <a:pt x="22957" y="11803"/>
                    <a:pt x="22949" y="11768"/>
                    <a:pt x="22946" y="11748"/>
                  </a:cubicBezTo>
                  <a:cubicBezTo>
                    <a:pt x="22932" y="11444"/>
                    <a:pt x="22992" y="11177"/>
                    <a:pt x="23205" y="10963"/>
                  </a:cubicBezTo>
                  <a:cubicBezTo>
                    <a:pt x="23330" y="10841"/>
                    <a:pt x="23442" y="10705"/>
                    <a:pt x="23582" y="10603"/>
                  </a:cubicBezTo>
                  <a:cubicBezTo>
                    <a:pt x="23657" y="10547"/>
                    <a:pt x="23776" y="10539"/>
                    <a:pt x="23876" y="10536"/>
                  </a:cubicBezTo>
                  <a:cubicBezTo>
                    <a:pt x="23916" y="10534"/>
                    <a:pt x="24001" y="10633"/>
                    <a:pt x="23993" y="10650"/>
                  </a:cubicBezTo>
                  <a:cubicBezTo>
                    <a:pt x="23915" y="10810"/>
                    <a:pt x="23848" y="10979"/>
                    <a:pt x="23733" y="11102"/>
                  </a:cubicBezTo>
                  <a:close/>
                  <a:moveTo>
                    <a:pt x="31682" y="8774"/>
                  </a:moveTo>
                  <a:cubicBezTo>
                    <a:pt x="31618" y="8873"/>
                    <a:pt x="31502" y="8919"/>
                    <a:pt x="31405" y="8881"/>
                  </a:cubicBezTo>
                  <a:cubicBezTo>
                    <a:pt x="31080" y="8753"/>
                    <a:pt x="30763" y="8604"/>
                    <a:pt x="30441" y="8464"/>
                  </a:cubicBezTo>
                  <a:cubicBezTo>
                    <a:pt x="30315" y="8408"/>
                    <a:pt x="30279" y="8304"/>
                    <a:pt x="30321" y="8114"/>
                  </a:cubicBezTo>
                  <a:cubicBezTo>
                    <a:pt x="30342" y="8016"/>
                    <a:pt x="30332" y="7871"/>
                    <a:pt x="30391" y="7829"/>
                  </a:cubicBezTo>
                  <a:cubicBezTo>
                    <a:pt x="30501" y="7755"/>
                    <a:pt x="30549" y="7895"/>
                    <a:pt x="30602" y="7971"/>
                  </a:cubicBezTo>
                  <a:cubicBezTo>
                    <a:pt x="30751" y="8181"/>
                    <a:pt x="30940" y="8314"/>
                    <a:pt x="31196" y="8379"/>
                  </a:cubicBezTo>
                  <a:cubicBezTo>
                    <a:pt x="31361" y="8419"/>
                    <a:pt x="31513" y="8518"/>
                    <a:pt x="31668" y="8597"/>
                  </a:cubicBezTo>
                  <a:cubicBezTo>
                    <a:pt x="31691" y="8609"/>
                    <a:pt x="31700" y="8647"/>
                    <a:pt x="31714" y="8676"/>
                  </a:cubicBezTo>
                  <a:cubicBezTo>
                    <a:pt x="31705" y="8710"/>
                    <a:pt x="31702" y="8746"/>
                    <a:pt x="31682" y="8774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66">
              <a:extLst>
                <a:ext uri="{FF2B5EF4-FFF2-40B4-BE49-F238E27FC236}">
                  <a16:creationId xmlns:a16="http://schemas.microsoft.com/office/drawing/2014/main" id="{6CD02C74-064A-4DAF-A958-805DD110F6F1}"/>
                </a:ext>
              </a:extLst>
            </p:cNvPr>
            <p:cNvSpPr/>
            <p:nvPr/>
          </p:nvSpPr>
          <p:spPr>
            <a:xfrm>
              <a:off x="3896776" y="2854044"/>
              <a:ext cx="419066" cy="198605"/>
            </a:xfrm>
            <a:custGeom>
              <a:avLst/>
              <a:gdLst/>
              <a:ahLst/>
              <a:cxnLst/>
              <a:rect l="l" t="t" r="r" b="b"/>
              <a:pathLst>
                <a:path w="27190" h="12886" extrusionOk="0">
                  <a:moveTo>
                    <a:pt x="8076" y="1"/>
                  </a:moveTo>
                  <a:lnTo>
                    <a:pt x="7865" y="258"/>
                  </a:lnTo>
                  <a:lnTo>
                    <a:pt x="7960" y="493"/>
                  </a:lnTo>
                  <a:lnTo>
                    <a:pt x="7679" y="538"/>
                  </a:lnTo>
                  <a:lnTo>
                    <a:pt x="7399" y="911"/>
                  </a:lnTo>
                  <a:lnTo>
                    <a:pt x="7329" y="1310"/>
                  </a:lnTo>
                  <a:lnTo>
                    <a:pt x="7538" y="1729"/>
                  </a:lnTo>
                  <a:lnTo>
                    <a:pt x="7911" y="1962"/>
                  </a:lnTo>
                  <a:lnTo>
                    <a:pt x="7911" y="2594"/>
                  </a:lnTo>
                  <a:lnTo>
                    <a:pt x="8101" y="2802"/>
                  </a:lnTo>
                  <a:lnTo>
                    <a:pt x="7936" y="3083"/>
                  </a:lnTo>
                  <a:lnTo>
                    <a:pt x="7422" y="3106"/>
                  </a:lnTo>
                  <a:lnTo>
                    <a:pt x="6791" y="3083"/>
                  </a:lnTo>
                  <a:lnTo>
                    <a:pt x="6326" y="3013"/>
                  </a:lnTo>
                  <a:lnTo>
                    <a:pt x="5671" y="3244"/>
                  </a:lnTo>
                  <a:lnTo>
                    <a:pt x="4855" y="2710"/>
                  </a:lnTo>
                  <a:lnTo>
                    <a:pt x="4621" y="2381"/>
                  </a:lnTo>
                  <a:lnTo>
                    <a:pt x="3921" y="2453"/>
                  </a:lnTo>
                  <a:lnTo>
                    <a:pt x="3595" y="2172"/>
                  </a:lnTo>
                  <a:lnTo>
                    <a:pt x="2545" y="2381"/>
                  </a:lnTo>
                  <a:lnTo>
                    <a:pt x="2335" y="2615"/>
                  </a:lnTo>
                  <a:lnTo>
                    <a:pt x="1961" y="2569"/>
                  </a:lnTo>
                  <a:lnTo>
                    <a:pt x="1984" y="2848"/>
                  </a:lnTo>
                  <a:lnTo>
                    <a:pt x="1589" y="3270"/>
                  </a:lnTo>
                  <a:lnTo>
                    <a:pt x="1214" y="3595"/>
                  </a:lnTo>
                  <a:lnTo>
                    <a:pt x="1192" y="3829"/>
                  </a:lnTo>
                  <a:lnTo>
                    <a:pt x="887" y="3993"/>
                  </a:lnTo>
                  <a:lnTo>
                    <a:pt x="770" y="4202"/>
                  </a:lnTo>
                  <a:lnTo>
                    <a:pt x="233" y="4248"/>
                  </a:lnTo>
                  <a:lnTo>
                    <a:pt x="1" y="4577"/>
                  </a:lnTo>
                  <a:lnTo>
                    <a:pt x="117" y="5019"/>
                  </a:lnTo>
                  <a:lnTo>
                    <a:pt x="256" y="4950"/>
                  </a:lnTo>
                  <a:lnTo>
                    <a:pt x="445" y="5393"/>
                  </a:lnTo>
                  <a:lnTo>
                    <a:pt x="887" y="5766"/>
                  </a:lnTo>
                  <a:lnTo>
                    <a:pt x="1051" y="6023"/>
                  </a:lnTo>
                  <a:lnTo>
                    <a:pt x="1192" y="6164"/>
                  </a:lnTo>
                  <a:lnTo>
                    <a:pt x="1308" y="6023"/>
                  </a:lnTo>
                  <a:lnTo>
                    <a:pt x="1540" y="5976"/>
                  </a:lnTo>
                  <a:lnTo>
                    <a:pt x="1704" y="6023"/>
                  </a:lnTo>
                  <a:lnTo>
                    <a:pt x="2054" y="6139"/>
                  </a:lnTo>
                  <a:lnTo>
                    <a:pt x="2289" y="5976"/>
                  </a:lnTo>
                  <a:lnTo>
                    <a:pt x="2662" y="6210"/>
                  </a:lnTo>
                  <a:lnTo>
                    <a:pt x="2872" y="6581"/>
                  </a:lnTo>
                  <a:lnTo>
                    <a:pt x="3104" y="7028"/>
                  </a:lnTo>
                  <a:lnTo>
                    <a:pt x="3338" y="7214"/>
                  </a:lnTo>
                  <a:lnTo>
                    <a:pt x="3571" y="7586"/>
                  </a:lnTo>
                  <a:lnTo>
                    <a:pt x="3595" y="7936"/>
                  </a:lnTo>
                  <a:lnTo>
                    <a:pt x="3595" y="8216"/>
                  </a:lnTo>
                  <a:lnTo>
                    <a:pt x="3361" y="8473"/>
                  </a:lnTo>
                  <a:lnTo>
                    <a:pt x="3525" y="8872"/>
                  </a:lnTo>
                  <a:lnTo>
                    <a:pt x="3782" y="9127"/>
                  </a:lnTo>
                  <a:lnTo>
                    <a:pt x="4436" y="9314"/>
                  </a:lnTo>
                  <a:lnTo>
                    <a:pt x="5182" y="9291"/>
                  </a:lnTo>
                  <a:lnTo>
                    <a:pt x="5555" y="9245"/>
                  </a:lnTo>
                  <a:lnTo>
                    <a:pt x="6046" y="9454"/>
                  </a:lnTo>
                  <a:lnTo>
                    <a:pt x="6326" y="9618"/>
                  </a:lnTo>
                  <a:lnTo>
                    <a:pt x="6791" y="9711"/>
                  </a:lnTo>
                  <a:lnTo>
                    <a:pt x="7096" y="10014"/>
                  </a:lnTo>
                  <a:lnTo>
                    <a:pt x="7563" y="10037"/>
                  </a:lnTo>
                  <a:lnTo>
                    <a:pt x="7679" y="10249"/>
                  </a:lnTo>
                  <a:lnTo>
                    <a:pt x="7936" y="10318"/>
                  </a:lnTo>
                  <a:lnTo>
                    <a:pt x="8101" y="10667"/>
                  </a:lnTo>
                  <a:lnTo>
                    <a:pt x="8471" y="11251"/>
                  </a:lnTo>
                  <a:lnTo>
                    <a:pt x="8870" y="11927"/>
                  </a:lnTo>
                  <a:lnTo>
                    <a:pt x="9382" y="11881"/>
                  </a:lnTo>
                  <a:lnTo>
                    <a:pt x="10200" y="11858"/>
                  </a:lnTo>
                  <a:lnTo>
                    <a:pt x="11250" y="11951"/>
                  </a:lnTo>
                  <a:lnTo>
                    <a:pt x="11786" y="11835"/>
                  </a:lnTo>
                  <a:lnTo>
                    <a:pt x="11951" y="11694"/>
                  </a:lnTo>
                  <a:lnTo>
                    <a:pt x="13584" y="11764"/>
                  </a:lnTo>
                  <a:lnTo>
                    <a:pt x="13793" y="11997"/>
                  </a:lnTo>
                  <a:lnTo>
                    <a:pt x="14308" y="12209"/>
                  </a:lnTo>
                  <a:lnTo>
                    <a:pt x="15031" y="12488"/>
                  </a:lnTo>
                  <a:lnTo>
                    <a:pt x="15567" y="12699"/>
                  </a:lnTo>
                  <a:lnTo>
                    <a:pt x="16175" y="12605"/>
                  </a:lnTo>
                  <a:lnTo>
                    <a:pt x="16198" y="12743"/>
                  </a:lnTo>
                  <a:lnTo>
                    <a:pt x="16596" y="12885"/>
                  </a:lnTo>
                  <a:lnTo>
                    <a:pt x="17085" y="12511"/>
                  </a:lnTo>
                  <a:lnTo>
                    <a:pt x="17504" y="12069"/>
                  </a:lnTo>
                  <a:lnTo>
                    <a:pt x="19279" y="11578"/>
                  </a:lnTo>
                  <a:lnTo>
                    <a:pt x="19817" y="11460"/>
                  </a:lnTo>
                  <a:lnTo>
                    <a:pt x="20305" y="11179"/>
                  </a:lnTo>
                  <a:lnTo>
                    <a:pt x="20866" y="11110"/>
                  </a:lnTo>
                  <a:lnTo>
                    <a:pt x="21216" y="10388"/>
                  </a:lnTo>
                  <a:lnTo>
                    <a:pt x="21730" y="9780"/>
                  </a:lnTo>
                  <a:lnTo>
                    <a:pt x="21800" y="9547"/>
                  </a:lnTo>
                  <a:lnTo>
                    <a:pt x="21496" y="9268"/>
                  </a:lnTo>
                  <a:lnTo>
                    <a:pt x="21123" y="8940"/>
                  </a:lnTo>
                  <a:lnTo>
                    <a:pt x="21098" y="8427"/>
                  </a:lnTo>
                  <a:lnTo>
                    <a:pt x="21309" y="8123"/>
                  </a:lnTo>
                  <a:lnTo>
                    <a:pt x="21941" y="7983"/>
                  </a:lnTo>
                  <a:lnTo>
                    <a:pt x="22243" y="8100"/>
                  </a:lnTo>
                  <a:lnTo>
                    <a:pt x="22803" y="8427"/>
                  </a:lnTo>
                  <a:lnTo>
                    <a:pt x="22942" y="8170"/>
                  </a:lnTo>
                  <a:lnTo>
                    <a:pt x="23456" y="7727"/>
                  </a:lnTo>
                  <a:lnTo>
                    <a:pt x="23714" y="7424"/>
                  </a:lnTo>
                  <a:lnTo>
                    <a:pt x="24110" y="7470"/>
                  </a:lnTo>
                  <a:lnTo>
                    <a:pt x="24833" y="6910"/>
                  </a:lnTo>
                  <a:lnTo>
                    <a:pt x="24786" y="6607"/>
                  </a:lnTo>
                  <a:lnTo>
                    <a:pt x="25113" y="6210"/>
                  </a:lnTo>
                  <a:lnTo>
                    <a:pt x="25277" y="6185"/>
                  </a:lnTo>
                  <a:lnTo>
                    <a:pt x="25395" y="5953"/>
                  </a:lnTo>
                  <a:lnTo>
                    <a:pt x="25581" y="6023"/>
                  </a:lnTo>
                  <a:lnTo>
                    <a:pt x="26164" y="5557"/>
                  </a:lnTo>
                  <a:lnTo>
                    <a:pt x="26514" y="5603"/>
                  </a:lnTo>
                  <a:lnTo>
                    <a:pt x="26817" y="5533"/>
                  </a:lnTo>
                  <a:lnTo>
                    <a:pt x="27073" y="5673"/>
                  </a:lnTo>
                  <a:lnTo>
                    <a:pt x="27190" y="5159"/>
                  </a:lnTo>
                  <a:lnTo>
                    <a:pt x="26980" y="4762"/>
                  </a:lnTo>
                  <a:lnTo>
                    <a:pt x="26164" y="3923"/>
                  </a:lnTo>
                  <a:lnTo>
                    <a:pt x="25604" y="3713"/>
                  </a:lnTo>
                  <a:lnTo>
                    <a:pt x="25277" y="3713"/>
                  </a:lnTo>
                  <a:lnTo>
                    <a:pt x="25207" y="4109"/>
                  </a:lnTo>
                  <a:lnTo>
                    <a:pt x="25020" y="4435"/>
                  </a:lnTo>
                  <a:lnTo>
                    <a:pt x="24879" y="4273"/>
                  </a:lnTo>
                  <a:lnTo>
                    <a:pt x="24110" y="4178"/>
                  </a:lnTo>
                  <a:lnTo>
                    <a:pt x="23829" y="4482"/>
                  </a:lnTo>
                  <a:lnTo>
                    <a:pt x="23433" y="4178"/>
                  </a:lnTo>
                  <a:lnTo>
                    <a:pt x="23363" y="3689"/>
                  </a:lnTo>
                  <a:lnTo>
                    <a:pt x="23433" y="2967"/>
                  </a:lnTo>
                  <a:lnTo>
                    <a:pt x="23620" y="1496"/>
                  </a:lnTo>
                  <a:lnTo>
                    <a:pt x="23411" y="1310"/>
                  </a:lnTo>
                  <a:lnTo>
                    <a:pt x="23036" y="1310"/>
                  </a:lnTo>
                  <a:lnTo>
                    <a:pt x="22500" y="1519"/>
                  </a:lnTo>
                  <a:lnTo>
                    <a:pt x="22103" y="1310"/>
                  </a:lnTo>
                  <a:lnTo>
                    <a:pt x="21613" y="1216"/>
                  </a:lnTo>
                  <a:lnTo>
                    <a:pt x="21216" y="1332"/>
                  </a:lnTo>
                  <a:lnTo>
                    <a:pt x="20959" y="1658"/>
                  </a:lnTo>
                  <a:lnTo>
                    <a:pt x="20609" y="1962"/>
                  </a:lnTo>
                  <a:lnTo>
                    <a:pt x="20374" y="2288"/>
                  </a:lnTo>
                  <a:lnTo>
                    <a:pt x="19979" y="2335"/>
                  </a:lnTo>
                  <a:lnTo>
                    <a:pt x="19395" y="2594"/>
                  </a:lnTo>
                  <a:lnTo>
                    <a:pt x="18813" y="2897"/>
                  </a:lnTo>
                  <a:lnTo>
                    <a:pt x="17504" y="2871"/>
                  </a:lnTo>
                  <a:lnTo>
                    <a:pt x="16805" y="2732"/>
                  </a:lnTo>
                  <a:lnTo>
                    <a:pt x="16222" y="2149"/>
                  </a:lnTo>
                  <a:lnTo>
                    <a:pt x="15895" y="2172"/>
                  </a:lnTo>
                  <a:lnTo>
                    <a:pt x="15334" y="1869"/>
                  </a:lnTo>
                  <a:lnTo>
                    <a:pt x="14447" y="1683"/>
                  </a:lnTo>
                  <a:lnTo>
                    <a:pt x="13561" y="1776"/>
                  </a:lnTo>
                  <a:lnTo>
                    <a:pt x="12977" y="2102"/>
                  </a:lnTo>
                  <a:lnTo>
                    <a:pt x="12252" y="2288"/>
                  </a:lnTo>
                  <a:lnTo>
                    <a:pt x="11483" y="1892"/>
                  </a:lnTo>
                  <a:lnTo>
                    <a:pt x="10923" y="1285"/>
                  </a:lnTo>
                  <a:lnTo>
                    <a:pt x="10784" y="703"/>
                  </a:lnTo>
                  <a:lnTo>
                    <a:pt x="10059" y="632"/>
                  </a:lnTo>
                  <a:lnTo>
                    <a:pt x="9359" y="560"/>
                  </a:lnTo>
                  <a:lnTo>
                    <a:pt x="8636" y="212"/>
                  </a:lnTo>
                  <a:lnTo>
                    <a:pt x="8076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66">
              <a:extLst>
                <a:ext uri="{FF2B5EF4-FFF2-40B4-BE49-F238E27FC236}">
                  <a16:creationId xmlns:a16="http://schemas.microsoft.com/office/drawing/2014/main" id="{A58E7BD2-A590-49C3-BD2B-FB5CC722F378}"/>
                </a:ext>
              </a:extLst>
            </p:cNvPr>
            <p:cNvSpPr/>
            <p:nvPr/>
          </p:nvSpPr>
          <p:spPr>
            <a:xfrm>
              <a:off x="4417159" y="2999024"/>
              <a:ext cx="66859" cy="109136"/>
            </a:xfrm>
            <a:custGeom>
              <a:avLst/>
              <a:gdLst/>
              <a:ahLst/>
              <a:cxnLst/>
              <a:rect l="l" t="t" r="r" b="b"/>
              <a:pathLst>
                <a:path w="4338" h="7081" extrusionOk="0">
                  <a:moveTo>
                    <a:pt x="3694" y="1"/>
                  </a:moveTo>
                  <a:lnTo>
                    <a:pt x="3519" y="54"/>
                  </a:lnTo>
                  <a:lnTo>
                    <a:pt x="3519" y="385"/>
                  </a:lnTo>
                  <a:lnTo>
                    <a:pt x="3588" y="489"/>
                  </a:lnTo>
                  <a:lnTo>
                    <a:pt x="3519" y="717"/>
                  </a:lnTo>
                  <a:lnTo>
                    <a:pt x="3363" y="664"/>
                  </a:lnTo>
                  <a:lnTo>
                    <a:pt x="3186" y="890"/>
                  </a:lnTo>
                  <a:lnTo>
                    <a:pt x="3099" y="1153"/>
                  </a:lnTo>
                  <a:lnTo>
                    <a:pt x="2749" y="1397"/>
                  </a:lnTo>
                  <a:lnTo>
                    <a:pt x="2522" y="1433"/>
                  </a:lnTo>
                  <a:lnTo>
                    <a:pt x="2941" y="1783"/>
                  </a:lnTo>
                  <a:lnTo>
                    <a:pt x="2802" y="2168"/>
                  </a:lnTo>
                  <a:lnTo>
                    <a:pt x="2522" y="2152"/>
                  </a:lnTo>
                  <a:lnTo>
                    <a:pt x="2187" y="2168"/>
                  </a:lnTo>
                  <a:lnTo>
                    <a:pt x="1978" y="2099"/>
                  </a:lnTo>
                  <a:lnTo>
                    <a:pt x="1804" y="2168"/>
                  </a:lnTo>
                  <a:lnTo>
                    <a:pt x="1506" y="1871"/>
                  </a:lnTo>
                  <a:lnTo>
                    <a:pt x="1364" y="1697"/>
                  </a:lnTo>
                  <a:lnTo>
                    <a:pt x="1276" y="1888"/>
                  </a:lnTo>
                  <a:lnTo>
                    <a:pt x="1225" y="2290"/>
                  </a:lnTo>
                  <a:lnTo>
                    <a:pt x="996" y="2904"/>
                  </a:lnTo>
                  <a:lnTo>
                    <a:pt x="890" y="2973"/>
                  </a:lnTo>
                  <a:lnTo>
                    <a:pt x="681" y="3254"/>
                  </a:lnTo>
                  <a:lnTo>
                    <a:pt x="506" y="3409"/>
                  </a:lnTo>
                  <a:lnTo>
                    <a:pt x="400" y="3760"/>
                  </a:lnTo>
                  <a:lnTo>
                    <a:pt x="137" y="3971"/>
                  </a:lnTo>
                  <a:lnTo>
                    <a:pt x="4" y="4676"/>
                  </a:lnTo>
                  <a:lnTo>
                    <a:pt x="1" y="4676"/>
                  </a:lnTo>
                  <a:cubicBezTo>
                    <a:pt x="44" y="4689"/>
                    <a:pt x="87" y="4700"/>
                    <a:pt x="128" y="4713"/>
                  </a:cubicBezTo>
                  <a:cubicBezTo>
                    <a:pt x="230" y="4739"/>
                    <a:pt x="331" y="4779"/>
                    <a:pt x="431" y="4814"/>
                  </a:cubicBezTo>
                  <a:cubicBezTo>
                    <a:pt x="864" y="4951"/>
                    <a:pt x="860" y="4951"/>
                    <a:pt x="847" y="5389"/>
                  </a:cubicBezTo>
                  <a:cubicBezTo>
                    <a:pt x="839" y="5743"/>
                    <a:pt x="844" y="6096"/>
                    <a:pt x="844" y="6451"/>
                  </a:cubicBezTo>
                  <a:cubicBezTo>
                    <a:pt x="844" y="6637"/>
                    <a:pt x="930" y="6791"/>
                    <a:pt x="1051" y="6929"/>
                  </a:cubicBezTo>
                  <a:cubicBezTo>
                    <a:pt x="1129" y="7017"/>
                    <a:pt x="1220" y="7081"/>
                    <a:pt x="1333" y="7081"/>
                  </a:cubicBezTo>
                  <a:cubicBezTo>
                    <a:pt x="1361" y="7081"/>
                    <a:pt x="1391" y="7077"/>
                    <a:pt x="1423" y="7068"/>
                  </a:cubicBezTo>
                  <a:cubicBezTo>
                    <a:pt x="1526" y="7042"/>
                    <a:pt x="1625" y="7002"/>
                    <a:pt x="1728" y="6980"/>
                  </a:cubicBezTo>
                  <a:cubicBezTo>
                    <a:pt x="1748" y="6976"/>
                    <a:pt x="1767" y="6974"/>
                    <a:pt x="1785" y="6974"/>
                  </a:cubicBezTo>
                  <a:cubicBezTo>
                    <a:pt x="1821" y="6974"/>
                    <a:pt x="1855" y="6980"/>
                    <a:pt x="1889" y="6982"/>
                  </a:cubicBezTo>
                  <a:lnTo>
                    <a:pt x="1995" y="6810"/>
                  </a:lnTo>
                  <a:lnTo>
                    <a:pt x="2311" y="6442"/>
                  </a:lnTo>
                  <a:lnTo>
                    <a:pt x="2575" y="6372"/>
                  </a:lnTo>
                  <a:lnTo>
                    <a:pt x="2961" y="6111"/>
                  </a:lnTo>
                  <a:lnTo>
                    <a:pt x="3486" y="6040"/>
                  </a:lnTo>
                  <a:lnTo>
                    <a:pt x="3805" y="5834"/>
                  </a:lnTo>
                  <a:cubicBezTo>
                    <a:pt x="3686" y="5669"/>
                    <a:pt x="3542" y="5525"/>
                    <a:pt x="3364" y="5413"/>
                  </a:cubicBezTo>
                  <a:cubicBezTo>
                    <a:pt x="3183" y="5300"/>
                    <a:pt x="3008" y="5177"/>
                    <a:pt x="2839" y="5049"/>
                  </a:cubicBezTo>
                  <a:cubicBezTo>
                    <a:pt x="2657" y="4914"/>
                    <a:pt x="2602" y="4562"/>
                    <a:pt x="2734" y="4373"/>
                  </a:cubicBezTo>
                  <a:cubicBezTo>
                    <a:pt x="2815" y="4258"/>
                    <a:pt x="2898" y="4131"/>
                    <a:pt x="3008" y="4052"/>
                  </a:cubicBezTo>
                  <a:cubicBezTo>
                    <a:pt x="3213" y="3902"/>
                    <a:pt x="3357" y="3707"/>
                    <a:pt x="3522" y="3524"/>
                  </a:cubicBezTo>
                  <a:cubicBezTo>
                    <a:pt x="3940" y="3064"/>
                    <a:pt x="4105" y="2588"/>
                    <a:pt x="3888" y="1974"/>
                  </a:cubicBezTo>
                  <a:cubicBezTo>
                    <a:pt x="3729" y="1532"/>
                    <a:pt x="3898" y="1139"/>
                    <a:pt x="4231" y="817"/>
                  </a:cubicBezTo>
                  <a:cubicBezTo>
                    <a:pt x="4262" y="781"/>
                    <a:pt x="4298" y="750"/>
                    <a:pt x="4337" y="715"/>
                  </a:cubicBezTo>
                  <a:lnTo>
                    <a:pt x="4305" y="701"/>
                  </a:lnTo>
                  <a:lnTo>
                    <a:pt x="4130" y="457"/>
                  </a:lnTo>
                  <a:lnTo>
                    <a:pt x="4080" y="367"/>
                  </a:lnTo>
                  <a:lnTo>
                    <a:pt x="4079" y="387"/>
                  </a:lnTo>
                  <a:lnTo>
                    <a:pt x="3816" y="281"/>
                  </a:lnTo>
                  <a:lnTo>
                    <a:pt x="3764" y="71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910;p66">
              <a:extLst>
                <a:ext uri="{FF2B5EF4-FFF2-40B4-BE49-F238E27FC236}">
                  <a16:creationId xmlns:a16="http://schemas.microsoft.com/office/drawing/2014/main" id="{309345E2-8422-4808-804F-009F0BF31212}"/>
                </a:ext>
              </a:extLst>
            </p:cNvPr>
            <p:cNvSpPr/>
            <p:nvPr/>
          </p:nvSpPr>
          <p:spPr>
            <a:xfrm>
              <a:off x="4465913" y="3080316"/>
              <a:ext cx="3082" cy="2112"/>
            </a:xfrm>
            <a:custGeom>
              <a:avLst/>
              <a:gdLst/>
              <a:ahLst/>
              <a:cxnLst/>
              <a:rect l="l" t="t" r="r" b="b"/>
              <a:pathLst>
                <a:path w="200" h="137" extrusionOk="0">
                  <a:moveTo>
                    <a:pt x="0" y="0"/>
                  </a:moveTo>
                  <a:lnTo>
                    <a:pt x="0" y="0"/>
                  </a:lnTo>
                  <a:cubicBezTo>
                    <a:pt x="65" y="45"/>
                    <a:pt x="131" y="93"/>
                    <a:pt x="200" y="137"/>
                  </a:cubicBezTo>
                  <a:cubicBezTo>
                    <a:pt x="131" y="93"/>
                    <a:pt x="66" y="4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911;p66">
              <a:extLst>
                <a:ext uri="{FF2B5EF4-FFF2-40B4-BE49-F238E27FC236}">
                  <a16:creationId xmlns:a16="http://schemas.microsoft.com/office/drawing/2014/main" id="{0E182E21-987C-4F77-934B-90B9DF2D1424}"/>
                </a:ext>
              </a:extLst>
            </p:cNvPr>
            <p:cNvSpPr/>
            <p:nvPr/>
          </p:nvSpPr>
          <p:spPr>
            <a:xfrm>
              <a:off x="4443763" y="3085479"/>
              <a:ext cx="60402" cy="81024"/>
            </a:xfrm>
            <a:custGeom>
              <a:avLst/>
              <a:gdLst/>
              <a:ahLst/>
              <a:cxnLst/>
              <a:rect l="l" t="t" r="r" b="b"/>
              <a:pathLst>
                <a:path w="3919" h="5257" extrusionOk="0">
                  <a:moveTo>
                    <a:pt x="135" y="1356"/>
                  </a:moveTo>
                  <a:cubicBezTo>
                    <a:pt x="91" y="1356"/>
                    <a:pt x="46" y="1360"/>
                    <a:pt x="1" y="1370"/>
                  </a:cubicBezTo>
                  <a:cubicBezTo>
                    <a:pt x="20" y="1366"/>
                    <a:pt x="39" y="1365"/>
                    <a:pt x="58" y="1365"/>
                  </a:cubicBezTo>
                  <a:cubicBezTo>
                    <a:pt x="94" y="1365"/>
                    <a:pt x="128" y="1369"/>
                    <a:pt x="162" y="1371"/>
                  </a:cubicBezTo>
                  <a:lnTo>
                    <a:pt x="171" y="1357"/>
                  </a:lnTo>
                  <a:lnTo>
                    <a:pt x="171" y="1357"/>
                  </a:lnTo>
                  <a:cubicBezTo>
                    <a:pt x="159" y="1356"/>
                    <a:pt x="147" y="1356"/>
                    <a:pt x="135" y="1356"/>
                  </a:cubicBezTo>
                  <a:close/>
                  <a:moveTo>
                    <a:pt x="1888" y="1"/>
                  </a:moveTo>
                  <a:cubicBezTo>
                    <a:pt x="1958" y="70"/>
                    <a:pt x="2020" y="144"/>
                    <a:pt x="2077" y="223"/>
                  </a:cubicBezTo>
                  <a:lnTo>
                    <a:pt x="1759" y="430"/>
                  </a:lnTo>
                  <a:lnTo>
                    <a:pt x="1233" y="499"/>
                  </a:lnTo>
                  <a:lnTo>
                    <a:pt x="847" y="762"/>
                  </a:lnTo>
                  <a:lnTo>
                    <a:pt x="583" y="832"/>
                  </a:lnTo>
                  <a:lnTo>
                    <a:pt x="268" y="1199"/>
                  </a:lnTo>
                  <a:lnTo>
                    <a:pt x="171" y="1357"/>
                  </a:lnTo>
                  <a:lnTo>
                    <a:pt x="171" y="1357"/>
                  </a:lnTo>
                  <a:cubicBezTo>
                    <a:pt x="292" y="1364"/>
                    <a:pt x="404" y="1409"/>
                    <a:pt x="499" y="1492"/>
                  </a:cubicBezTo>
                  <a:cubicBezTo>
                    <a:pt x="634" y="1605"/>
                    <a:pt x="750" y="1740"/>
                    <a:pt x="865" y="1875"/>
                  </a:cubicBezTo>
                  <a:cubicBezTo>
                    <a:pt x="980" y="2011"/>
                    <a:pt x="961" y="2099"/>
                    <a:pt x="786" y="2321"/>
                  </a:cubicBezTo>
                  <a:cubicBezTo>
                    <a:pt x="647" y="2499"/>
                    <a:pt x="621" y="2565"/>
                    <a:pt x="747" y="2684"/>
                  </a:cubicBezTo>
                  <a:cubicBezTo>
                    <a:pt x="1145" y="3060"/>
                    <a:pt x="1244" y="3519"/>
                    <a:pt x="1180" y="4040"/>
                  </a:cubicBezTo>
                  <a:cubicBezTo>
                    <a:pt x="1163" y="4180"/>
                    <a:pt x="1150" y="4323"/>
                    <a:pt x="1156" y="4465"/>
                  </a:cubicBezTo>
                  <a:cubicBezTo>
                    <a:pt x="1165" y="4756"/>
                    <a:pt x="1341" y="4987"/>
                    <a:pt x="1470" y="5231"/>
                  </a:cubicBezTo>
                  <a:cubicBezTo>
                    <a:pt x="1479" y="5248"/>
                    <a:pt x="1518" y="5257"/>
                    <a:pt x="1549" y="5257"/>
                  </a:cubicBezTo>
                  <a:cubicBezTo>
                    <a:pt x="1555" y="5257"/>
                    <a:pt x="1561" y="5256"/>
                    <a:pt x="1566" y="5256"/>
                  </a:cubicBezTo>
                  <a:cubicBezTo>
                    <a:pt x="1753" y="5233"/>
                    <a:pt x="1888" y="5118"/>
                    <a:pt x="2017" y="4996"/>
                  </a:cubicBezTo>
                  <a:cubicBezTo>
                    <a:pt x="2187" y="4834"/>
                    <a:pt x="2376" y="4735"/>
                    <a:pt x="2608" y="4735"/>
                  </a:cubicBezTo>
                  <a:cubicBezTo>
                    <a:pt x="2635" y="4735"/>
                    <a:pt x="2662" y="4736"/>
                    <a:pt x="2690" y="4739"/>
                  </a:cubicBezTo>
                  <a:cubicBezTo>
                    <a:pt x="2715" y="4742"/>
                    <a:pt x="2741" y="4743"/>
                    <a:pt x="2767" y="4743"/>
                  </a:cubicBezTo>
                  <a:cubicBezTo>
                    <a:pt x="2817" y="4743"/>
                    <a:pt x="2868" y="4739"/>
                    <a:pt x="2918" y="4739"/>
                  </a:cubicBezTo>
                  <a:cubicBezTo>
                    <a:pt x="2948" y="4739"/>
                    <a:pt x="2979" y="4741"/>
                    <a:pt x="3009" y="4745"/>
                  </a:cubicBezTo>
                  <a:cubicBezTo>
                    <a:pt x="3036" y="4749"/>
                    <a:pt x="3062" y="4751"/>
                    <a:pt x="3087" y="4751"/>
                  </a:cubicBezTo>
                  <a:cubicBezTo>
                    <a:pt x="3292" y="4751"/>
                    <a:pt x="3408" y="4611"/>
                    <a:pt x="3532" y="4458"/>
                  </a:cubicBezTo>
                  <a:cubicBezTo>
                    <a:pt x="3825" y="4102"/>
                    <a:pt x="3918" y="3715"/>
                    <a:pt x="3755" y="3270"/>
                  </a:cubicBezTo>
                  <a:cubicBezTo>
                    <a:pt x="3683" y="3070"/>
                    <a:pt x="3644" y="2858"/>
                    <a:pt x="3582" y="2654"/>
                  </a:cubicBezTo>
                  <a:cubicBezTo>
                    <a:pt x="3336" y="1825"/>
                    <a:pt x="3340" y="1818"/>
                    <a:pt x="2777" y="1183"/>
                  </a:cubicBezTo>
                  <a:cubicBezTo>
                    <a:pt x="2564" y="942"/>
                    <a:pt x="2353" y="703"/>
                    <a:pt x="2211" y="414"/>
                  </a:cubicBezTo>
                  <a:cubicBezTo>
                    <a:pt x="2130" y="249"/>
                    <a:pt x="2016" y="120"/>
                    <a:pt x="1888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66">
              <a:extLst>
                <a:ext uri="{FF2B5EF4-FFF2-40B4-BE49-F238E27FC236}">
                  <a16:creationId xmlns:a16="http://schemas.microsoft.com/office/drawing/2014/main" id="{731975A1-F159-4E28-90FB-FF0B6D6F29E9}"/>
                </a:ext>
              </a:extLst>
            </p:cNvPr>
            <p:cNvSpPr/>
            <p:nvPr/>
          </p:nvSpPr>
          <p:spPr>
            <a:xfrm>
              <a:off x="4467701" y="3181583"/>
              <a:ext cx="7968" cy="5903"/>
            </a:xfrm>
            <a:custGeom>
              <a:avLst/>
              <a:gdLst/>
              <a:ahLst/>
              <a:cxnLst/>
              <a:rect l="l" t="t" r="r" b="b"/>
              <a:pathLst>
                <a:path w="517" h="383" extrusionOk="0">
                  <a:moveTo>
                    <a:pt x="351" y="1"/>
                  </a:moveTo>
                  <a:cubicBezTo>
                    <a:pt x="342" y="1"/>
                    <a:pt x="332" y="2"/>
                    <a:pt x="323" y="4"/>
                  </a:cubicBezTo>
                  <a:cubicBezTo>
                    <a:pt x="262" y="17"/>
                    <a:pt x="197" y="35"/>
                    <a:pt x="141" y="65"/>
                  </a:cubicBezTo>
                  <a:cubicBezTo>
                    <a:pt x="54" y="114"/>
                    <a:pt x="0" y="255"/>
                    <a:pt x="56" y="308"/>
                  </a:cubicBezTo>
                  <a:cubicBezTo>
                    <a:pt x="101" y="347"/>
                    <a:pt x="170" y="382"/>
                    <a:pt x="229" y="382"/>
                  </a:cubicBezTo>
                  <a:cubicBezTo>
                    <a:pt x="234" y="383"/>
                    <a:pt x="239" y="383"/>
                    <a:pt x="244" y="383"/>
                  </a:cubicBezTo>
                  <a:cubicBezTo>
                    <a:pt x="413" y="383"/>
                    <a:pt x="496" y="311"/>
                    <a:pt x="507" y="176"/>
                  </a:cubicBezTo>
                  <a:cubicBezTo>
                    <a:pt x="516" y="85"/>
                    <a:pt x="438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66">
              <a:extLst>
                <a:ext uri="{FF2B5EF4-FFF2-40B4-BE49-F238E27FC236}">
                  <a16:creationId xmlns:a16="http://schemas.microsoft.com/office/drawing/2014/main" id="{D4973C1E-20E8-4C7D-96A6-C1E874E6319F}"/>
                </a:ext>
              </a:extLst>
            </p:cNvPr>
            <p:cNvSpPr/>
            <p:nvPr/>
          </p:nvSpPr>
          <p:spPr>
            <a:xfrm>
              <a:off x="4503753" y="2904847"/>
              <a:ext cx="212631" cy="399816"/>
            </a:xfrm>
            <a:custGeom>
              <a:avLst/>
              <a:gdLst/>
              <a:ahLst/>
              <a:cxnLst/>
              <a:rect l="l" t="t" r="r" b="b"/>
              <a:pathLst>
                <a:path w="13796" h="25941" extrusionOk="0">
                  <a:moveTo>
                    <a:pt x="13688" y="0"/>
                  </a:moveTo>
                  <a:cubicBezTo>
                    <a:pt x="13660" y="0"/>
                    <a:pt x="13627" y="13"/>
                    <a:pt x="13608" y="31"/>
                  </a:cubicBezTo>
                  <a:cubicBezTo>
                    <a:pt x="13421" y="196"/>
                    <a:pt x="13295" y="400"/>
                    <a:pt x="13252" y="649"/>
                  </a:cubicBezTo>
                  <a:cubicBezTo>
                    <a:pt x="13249" y="671"/>
                    <a:pt x="13281" y="707"/>
                    <a:pt x="13307" y="726"/>
                  </a:cubicBezTo>
                  <a:cubicBezTo>
                    <a:pt x="13325" y="738"/>
                    <a:pt x="13355" y="750"/>
                    <a:pt x="13377" y="750"/>
                  </a:cubicBezTo>
                  <a:cubicBezTo>
                    <a:pt x="13383" y="750"/>
                    <a:pt x="13388" y="749"/>
                    <a:pt x="13393" y="747"/>
                  </a:cubicBezTo>
                  <a:cubicBezTo>
                    <a:pt x="13660" y="605"/>
                    <a:pt x="13796" y="388"/>
                    <a:pt x="13776" y="83"/>
                  </a:cubicBezTo>
                  <a:cubicBezTo>
                    <a:pt x="13750" y="51"/>
                    <a:pt x="13731" y="10"/>
                    <a:pt x="13704" y="2"/>
                  </a:cubicBezTo>
                  <a:cubicBezTo>
                    <a:pt x="13699" y="1"/>
                    <a:pt x="13693" y="0"/>
                    <a:pt x="13688" y="0"/>
                  </a:cubicBezTo>
                  <a:close/>
                  <a:moveTo>
                    <a:pt x="12609" y="1140"/>
                  </a:moveTo>
                  <a:cubicBezTo>
                    <a:pt x="12467" y="1140"/>
                    <a:pt x="12388" y="1276"/>
                    <a:pt x="12266" y="1321"/>
                  </a:cubicBezTo>
                  <a:cubicBezTo>
                    <a:pt x="12068" y="1393"/>
                    <a:pt x="11885" y="1457"/>
                    <a:pt x="11803" y="1691"/>
                  </a:cubicBezTo>
                  <a:cubicBezTo>
                    <a:pt x="11737" y="1886"/>
                    <a:pt x="11612" y="2063"/>
                    <a:pt x="11522" y="2254"/>
                  </a:cubicBezTo>
                  <a:cubicBezTo>
                    <a:pt x="11494" y="2313"/>
                    <a:pt x="11491" y="2391"/>
                    <a:pt x="11506" y="2458"/>
                  </a:cubicBezTo>
                  <a:cubicBezTo>
                    <a:pt x="11516" y="2513"/>
                    <a:pt x="11563" y="2567"/>
                    <a:pt x="11605" y="2610"/>
                  </a:cubicBezTo>
                  <a:cubicBezTo>
                    <a:pt x="11607" y="2613"/>
                    <a:pt x="11612" y="2614"/>
                    <a:pt x="11620" y="2614"/>
                  </a:cubicBezTo>
                  <a:cubicBezTo>
                    <a:pt x="11644" y="2614"/>
                    <a:pt x="11687" y="2599"/>
                    <a:pt x="11699" y="2584"/>
                  </a:cubicBezTo>
                  <a:cubicBezTo>
                    <a:pt x="12002" y="2162"/>
                    <a:pt x="12319" y="1752"/>
                    <a:pt x="12702" y="1390"/>
                  </a:cubicBezTo>
                  <a:cubicBezTo>
                    <a:pt x="12734" y="1361"/>
                    <a:pt x="12705" y="1265"/>
                    <a:pt x="12705" y="1203"/>
                  </a:cubicBezTo>
                  <a:cubicBezTo>
                    <a:pt x="12678" y="1180"/>
                    <a:pt x="12657" y="1143"/>
                    <a:pt x="12634" y="1142"/>
                  </a:cubicBezTo>
                  <a:cubicBezTo>
                    <a:pt x="12625" y="1141"/>
                    <a:pt x="12617" y="1140"/>
                    <a:pt x="12609" y="1140"/>
                  </a:cubicBezTo>
                  <a:close/>
                  <a:moveTo>
                    <a:pt x="10946" y="2882"/>
                  </a:moveTo>
                  <a:cubicBezTo>
                    <a:pt x="10932" y="2882"/>
                    <a:pt x="10920" y="2883"/>
                    <a:pt x="10909" y="2888"/>
                  </a:cubicBezTo>
                  <a:cubicBezTo>
                    <a:pt x="10851" y="2911"/>
                    <a:pt x="10804" y="2981"/>
                    <a:pt x="10774" y="3043"/>
                  </a:cubicBezTo>
                  <a:cubicBezTo>
                    <a:pt x="10653" y="3284"/>
                    <a:pt x="10595" y="3539"/>
                    <a:pt x="10623" y="3811"/>
                  </a:cubicBezTo>
                  <a:cubicBezTo>
                    <a:pt x="10940" y="3519"/>
                    <a:pt x="11107" y="3268"/>
                    <a:pt x="11150" y="3001"/>
                  </a:cubicBezTo>
                  <a:cubicBezTo>
                    <a:pt x="11153" y="2976"/>
                    <a:pt x="11118" y="2931"/>
                    <a:pt x="11092" y="2922"/>
                  </a:cubicBezTo>
                  <a:cubicBezTo>
                    <a:pt x="11047" y="2905"/>
                    <a:pt x="10992" y="2882"/>
                    <a:pt x="10946" y="2882"/>
                  </a:cubicBezTo>
                  <a:close/>
                  <a:moveTo>
                    <a:pt x="10622" y="3811"/>
                  </a:moveTo>
                  <a:cubicBezTo>
                    <a:pt x="10612" y="3819"/>
                    <a:pt x="10605" y="3826"/>
                    <a:pt x="10595" y="3835"/>
                  </a:cubicBezTo>
                  <a:cubicBezTo>
                    <a:pt x="10596" y="3836"/>
                    <a:pt x="10597" y="3839"/>
                    <a:pt x="10597" y="3842"/>
                  </a:cubicBezTo>
                  <a:cubicBezTo>
                    <a:pt x="10607" y="3848"/>
                    <a:pt x="10612" y="3855"/>
                    <a:pt x="10623" y="3862"/>
                  </a:cubicBezTo>
                  <a:cubicBezTo>
                    <a:pt x="10622" y="3844"/>
                    <a:pt x="10622" y="3828"/>
                    <a:pt x="10622" y="3811"/>
                  </a:cubicBezTo>
                  <a:close/>
                  <a:moveTo>
                    <a:pt x="7040" y="1927"/>
                  </a:moveTo>
                  <a:cubicBezTo>
                    <a:pt x="6973" y="1927"/>
                    <a:pt x="6911" y="1959"/>
                    <a:pt x="6855" y="2007"/>
                  </a:cubicBezTo>
                  <a:cubicBezTo>
                    <a:pt x="6763" y="2086"/>
                    <a:pt x="6742" y="2198"/>
                    <a:pt x="6772" y="2297"/>
                  </a:cubicBezTo>
                  <a:cubicBezTo>
                    <a:pt x="6824" y="2465"/>
                    <a:pt x="6910" y="2620"/>
                    <a:pt x="6971" y="2783"/>
                  </a:cubicBezTo>
                  <a:cubicBezTo>
                    <a:pt x="7032" y="2947"/>
                    <a:pt x="7113" y="3113"/>
                    <a:pt x="7128" y="3284"/>
                  </a:cubicBezTo>
                  <a:cubicBezTo>
                    <a:pt x="7172" y="3772"/>
                    <a:pt x="7188" y="4264"/>
                    <a:pt x="7202" y="4753"/>
                  </a:cubicBezTo>
                  <a:cubicBezTo>
                    <a:pt x="7204" y="4792"/>
                    <a:pt x="7111" y="4852"/>
                    <a:pt x="7052" y="4875"/>
                  </a:cubicBezTo>
                  <a:cubicBezTo>
                    <a:pt x="6989" y="4898"/>
                    <a:pt x="6913" y="4888"/>
                    <a:pt x="6842" y="4898"/>
                  </a:cubicBezTo>
                  <a:cubicBezTo>
                    <a:pt x="6640" y="4928"/>
                    <a:pt x="6640" y="4931"/>
                    <a:pt x="6636" y="5170"/>
                  </a:cubicBezTo>
                  <a:cubicBezTo>
                    <a:pt x="6634" y="5238"/>
                    <a:pt x="6664" y="5319"/>
                    <a:pt x="6641" y="5376"/>
                  </a:cubicBezTo>
                  <a:cubicBezTo>
                    <a:pt x="6551" y="5600"/>
                    <a:pt x="6354" y="5765"/>
                    <a:pt x="6334" y="6038"/>
                  </a:cubicBezTo>
                  <a:cubicBezTo>
                    <a:pt x="6311" y="6382"/>
                    <a:pt x="6633" y="6503"/>
                    <a:pt x="6740" y="6755"/>
                  </a:cubicBezTo>
                  <a:cubicBezTo>
                    <a:pt x="6822" y="6950"/>
                    <a:pt x="6895" y="7148"/>
                    <a:pt x="6991" y="7335"/>
                  </a:cubicBezTo>
                  <a:cubicBezTo>
                    <a:pt x="7009" y="7368"/>
                    <a:pt x="7092" y="7402"/>
                    <a:pt x="7140" y="7402"/>
                  </a:cubicBezTo>
                  <a:cubicBezTo>
                    <a:pt x="7150" y="7402"/>
                    <a:pt x="7159" y="7400"/>
                    <a:pt x="7165" y="7397"/>
                  </a:cubicBezTo>
                  <a:cubicBezTo>
                    <a:pt x="7398" y="7244"/>
                    <a:pt x="7623" y="7079"/>
                    <a:pt x="7845" y="6914"/>
                  </a:cubicBezTo>
                  <a:cubicBezTo>
                    <a:pt x="7927" y="6856"/>
                    <a:pt x="7921" y="6688"/>
                    <a:pt x="7842" y="6640"/>
                  </a:cubicBezTo>
                  <a:cubicBezTo>
                    <a:pt x="7601" y="6500"/>
                    <a:pt x="7359" y="6359"/>
                    <a:pt x="7121" y="6213"/>
                  </a:cubicBezTo>
                  <a:cubicBezTo>
                    <a:pt x="7102" y="6201"/>
                    <a:pt x="7100" y="6118"/>
                    <a:pt x="7111" y="6115"/>
                  </a:cubicBezTo>
                  <a:cubicBezTo>
                    <a:pt x="7238" y="6065"/>
                    <a:pt x="7387" y="6046"/>
                    <a:pt x="7498" y="5972"/>
                  </a:cubicBezTo>
                  <a:cubicBezTo>
                    <a:pt x="7675" y="5849"/>
                    <a:pt x="7843" y="5793"/>
                    <a:pt x="8006" y="5793"/>
                  </a:cubicBezTo>
                  <a:cubicBezTo>
                    <a:pt x="8229" y="5793"/>
                    <a:pt x="8442" y="5897"/>
                    <a:pt x="8656" y="6075"/>
                  </a:cubicBezTo>
                  <a:cubicBezTo>
                    <a:pt x="8845" y="6234"/>
                    <a:pt x="9075" y="6333"/>
                    <a:pt x="9330" y="6359"/>
                  </a:cubicBezTo>
                  <a:cubicBezTo>
                    <a:pt x="9339" y="6360"/>
                    <a:pt x="9348" y="6360"/>
                    <a:pt x="9357" y="6360"/>
                  </a:cubicBezTo>
                  <a:cubicBezTo>
                    <a:pt x="9425" y="6360"/>
                    <a:pt x="9478" y="6334"/>
                    <a:pt x="9497" y="6262"/>
                  </a:cubicBezTo>
                  <a:cubicBezTo>
                    <a:pt x="9547" y="6058"/>
                    <a:pt x="9577" y="5848"/>
                    <a:pt x="9633" y="5644"/>
                  </a:cubicBezTo>
                  <a:cubicBezTo>
                    <a:pt x="9699" y="5396"/>
                    <a:pt x="9834" y="5207"/>
                    <a:pt x="10101" y="5119"/>
                  </a:cubicBezTo>
                  <a:cubicBezTo>
                    <a:pt x="10335" y="5040"/>
                    <a:pt x="10559" y="4934"/>
                    <a:pt x="10775" y="4818"/>
                  </a:cubicBezTo>
                  <a:cubicBezTo>
                    <a:pt x="10976" y="4712"/>
                    <a:pt x="11021" y="4459"/>
                    <a:pt x="10896" y="4274"/>
                  </a:cubicBezTo>
                  <a:cubicBezTo>
                    <a:pt x="10798" y="4129"/>
                    <a:pt x="10696" y="3990"/>
                    <a:pt x="10597" y="3848"/>
                  </a:cubicBezTo>
                  <a:cubicBezTo>
                    <a:pt x="10485" y="3770"/>
                    <a:pt x="10450" y="3644"/>
                    <a:pt x="10399" y="3525"/>
                  </a:cubicBezTo>
                  <a:cubicBezTo>
                    <a:pt x="10351" y="3409"/>
                    <a:pt x="10316" y="3357"/>
                    <a:pt x="10268" y="3357"/>
                  </a:cubicBezTo>
                  <a:cubicBezTo>
                    <a:pt x="10241" y="3357"/>
                    <a:pt x="10210" y="3373"/>
                    <a:pt x="10170" y="3403"/>
                  </a:cubicBezTo>
                  <a:cubicBezTo>
                    <a:pt x="10003" y="3528"/>
                    <a:pt x="9839" y="3579"/>
                    <a:pt x="9672" y="3579"/>
                  </a:cubicBezTo>
                  <a:cubicBezTo>
                    <a:pt x="9511" y="3579"/>
                    <a:pt x="9347" y="3531"/>
                    <a:pt x="9174" y="3455"/>
                  </a:cubicBezTo>
                  <a:cubicBezTo>
                    <a:pt x="8708" y="3250"/>
                    <a:pt x="8320" y="2951"/>
                    <a:pt x="7984" y="2581"/>
                  </a:cubicBezTo>
                  <a:cubicBezTo>
                    <a:pt x="7742" y="2313"/>
                    <a:pt x="7465" y="2105"/>
                    <a:pt x="7142" y="1951"/>
                  </a:cubicBezTo>
                  <a:cubicBezTo>
                    <a:pt x="7107" y="1935"/>
                    <a:pt x="7073" y="1927"/>
                    <a:pt x="7040" y="1927"/>
                  </a:cubicBezTo>
                  <a:close/>
                  <a:moveTo>
                    <a:pt x="7874" y="7850"/>
                  </a:moveTo>
                  <a:lnTo>
                    <a:pt x="7857" y="7894"/>
                  </a:lnTo>
                  <a:lnTo>
                    <a:pt x="7806" y="7910"/>
                  </a:lnTo>
                  <a:lnTo>
                    <a:pt x="7806" y="7910"/>
                  </a:lnTo>
                  <a:lnTo>
                    <a:pt x="7831" y="7867"/>
                  </a:lnTo>
                  <a:lnTo>
                    <a:pt x="7874" y="7850"/>
                  </a:lnTo>
                  <a:close/>
                  <a:moveTo>
                    <a:pt x="6884" y="11905"/>
                  </a:moveTo>
                  <a:cubicBezTo>
                    <a:pt x="6844" y="11951"/>
                    <a:pt x="6778" y="11998"/>
                    <a:pt x="6776" y="12049"/>
                  </a:cubicBezTo>
                  <a:cubicBezTo>
                    <a:pt x="6773" y="12099"/>
                    <a:pt x="6838" y="12150"/>
                    <a:pt x="6872" y="12201"/>
                  </a:cubicBezTo>
                  <a:cubicBezTo>
                    <a:pt x="6913" y="12152"/>
                    <a:pt x="6951" y="12106"/>
                    <a:pt x="6989" y="12057"/>
                  </a:cubicBezTo>
                  <a:cubicBezTo>
                    <a:pt x="6953" y="12007"/>
                    <a:pt x="6917" y="11955"/>
                    <a:pt x="6884" y="11905"/>
                  </a:cubicBezTo>
                  <a:close/>
                  <a:moveTo>
                    <a:pt x="69" y="18880"/>
                  </a:moveTo>
                  <a:cubicBezTo>
                    <a:pt x="46" y="18887"/>
                    <a:pt x="5" y="18893"/>
                    <a:pt x="3" y="18903"/>
                  </a:cubicBezTo>
                  <a:cubicBezTo>
                    <a:pt x="0" y="18931"/>
                    <a:pt x="15" y="18961"/>
                    <a:pt x="22" y="18989"/>
                  </a:cubicBezTo>
                  <a:cubicBezTo>
                    <a:pt x="46" y="18981"/>
                    <a:pt x="69" y="18974"/>
                    <a:pt x="91" y="18966"/>
                  </a:cubicBezTo>
                  <a:cubicBezTo>
                    <a:pt x="84" y="18938"/>
                    <a:pt x="75" y="18909"/>
                    <a:pt x="69" y="18880"/>
                  </a:cubicBezTo>
                  <a:close/>
                  <a:moveTo>
                    <a:pt x="1022" y="19008"/>
                  </a:moveTo>
                  <a:cubicBezTo>
                    <a:pt x="1051" y="19149"/>
                    <a:pt x="1087" y="19288"/>
                    <a:pt x="1209" y="19383"/>
                  </a:cubicBezTo>
                  <a:cubicBezTo>
                    <a:pt x="1201" y="19229"/>
                    <a:pt x="1161" y="19093"/>
                    <a:pt x="1022" y="19008"/>
                  </a:cubicBezTo>
                  <a:close/>
                  <a:moveTo>
                    <a:pt x="7969" y="7374"/>
                  </a:moveTo>
                  <a:cubicBezTo>
                    <a:pt x="7898" y="7374"/>
                    <a:pt x="7826" y="7394"/>
                    <a:pt x="7786" y="7434"/>
                  </a:cubicBezTo>
                  <a:cubicBezTo>
                    <a:pt x="7354" y="7853"/>
                    <a:pt x="7102" y="8326"/>
                    <a:pt x="7327" y="8945"/>
                  </a:cubicBezTo>
                  <a:cubicBezTo>
                    <a:pt x="7299" y="9216"/>
                    <a:pt x="7172" y="9509"/>
                    <a:pt x="7512" y="9695"/>
                  </a:cubicBezTo>
                  <a:cubicBezTo>
                    <a:pt x="7560" y="9723"/>
                    <a:pt x="7581" y="9823"/>
                    <a:pt x="7585" y="9890"/>
                  </a:cubicBezTo>
                  <a:cubicBezTo>
                    <a:pt x="7624" y="10665"/>
                    <a:pt x="7728" y="11447"/>
                    <a:pt x="7266" y="12156"/>
                  </a:cubicBezTo>
                  <a:cubicBezTo>
                    <a:pt x="7191" y="12270"/>
                    <a:pt x="7181" y="12425"/>
                    <a:pt x="7148" y="12564"/>
                  </a:cubicBezTo>
                  <a:cubicBezTo>
                    <a:pt x="7039" y="13034"/>
                    <a:pt x="6693" y="13255"/>
                    <a:pt x="6265" y="13390"/>
                  </a:cubicBezTo>
                  <a:cubicBezTo>
                    <a:pt x="6257" y="13393"/>
                    <a:pt x="6247" y="13394"/>
                    <a:pt x="6236" y="13394"/>
                  </a:cubicBezTo>
                  <a:cubicBezTo>
                    <a:pt x="6157" y="13394"/>
                    <a:pt x="6030" y="13323"/>
                    <a:pt x="6010" y="13248"/>
                  </a:cubicBezTo>
                  <a:cubicBezTo>
                    <a:pt x="5991" y="13181"/>
                    <a:pt x="5996" y="13109"/>
                    <a:pt x="5984" y="13039"/>
                  </a:cubicBezTo>
                  <a:cubicBezTo>
                    <a:pt x="5963" y="12905"/>
                    <a:pt x="5914" y="12823"/>
                    <a:pt x="5851" y="12823"/>
                  </a:cubicBezTo>
                  <a:cubicBezTo>
                    <a:pt x="5840" y="12823"/>
                    <a:pt x="5828" y="12825"/>
                    <a:pt x="5816" y="12831"/>
                  </a:cubicBezTo>
                  <a:cubicBezTo>
                    <a:pt x="5726" y="12874"/>
                    <a:pt x="5625" y="12930"/>
                    <a:pt x="5574" y="13010"/>
                  </a:cubicBezTo>
                  <a:cubicBezTo>
                    <a:pt x="5489" y="13135"/>
                    <a:pt x="5554" y="13281"/>
                    <a:pt x="5568" y="13420"/>
                  </a:cubicBezTo>
                  <a:cubicBezTo>
                    <a:pt x="5582" y="13558"/>
                    <a:pt x="5604" y="13722"/>
                    <a:pt x="5546" y="13835"/>
                  </a:cubicBezTo>
                  <a:cubicBezTo>
                    <a:pt x="5367" y="14188"/>
                    <a:pt x="5292" y="14565"/>
                    <a:pt x="5215" y="14946"/>
                  </a:cubicBezTo>
                  <a:cubicBezTo>
                    <a:pt x="5200" y="15021"/>
                    <a:pt x="5146" y="15059"/>
                    <a:pt x="5073" y="15059"/>
                  </a:cubicBezTo>
                  <a:cubicBezTo>
                    <a:pt x="5066" y="15059"/>
                    <a:pt x="5060" y="15058"/>
                    <a:pt x="5053" y="15058"/>
                  </a:cubicBezTo>
                  <a:cubicBezTo>
                    <a:pt x="4938" y="15048"/>
                    <a:pt x="4822" y="15039"/>
                    <a:pt x="4707" y="15039"/>
                  </a:cubicBezTo>
                  <a:cubicBezTo>
                    <a:pt x="4540" y="15039"/>
                    <a:pt x="4374" y="15057"/>
                    <a:pt x="4212" y="15115"/>
                  </a:cubicBezTo>
                  <a:cubicBezTo>
                    <a:pt x="3875" y="15236"/>
                    <a:pt x="3533" y="15314"/>
                    <a:pt x="3177" y="15350"/>
                  </a:cubicBezTo>
                  <a:cubicBezTo>
                    <a:pt x="2992" y="15369"/>
                    <a:pt x="2834" y="15472"/>
                    <a:pt x="2731" y="15617"/>
                  </a:cubicBezTo>
                  <a:cubicBezTo>
                    <a:pt x="2398" y="16081"/>
                    <a:pt x="2004" y="16485"/>
                    <a:pt x="1599" y="16886"/>
                  </a:cubicBezTo>
                  <a:cubicBezTo>
                    <a:pt x="1536" y="16949"/>
                    <a:pt x="1531" y="17078"/>
                    <a:pt x="1520" y="17180"/>
                  </a:cubicBezTo>
                  <a:cubicBezTo>
                    <a:pt x="1511" y="17288"/>
                    <a:pt x="1501" y="17382"/>
                    <a:pt x="1420" y="17468"/>
                  </a:cubicBezTo>
                  <a:cubicBezTo>
                    <a:pt x="1249" y="17646"/>
                    <a:pt x="1084" y="17833"/>
                    <a:pt x="916" y="18016"/>
                  </a:cubicBezTo>
                  <a:cubicBezTo>
                    <a:pt x="788" y="18154"/>
                    <a:pt x="748" y="18319"/>
                    <a:pt x="754" y="18504"/>
                  </a:cubicBezTo>
                  <a:cubicBezTo>
                    <a:pt x="761" y="18700"/>
                    <a:pt x="861" y="18834"/>
                    <a:pt x="1005" y="18949"/>
                  </a:cubicBezTo>
                  <a:lnTo>
                    <a:pt x="978" y="18981"/>
                  </a:lnTo>
                  <a:cubicBezTo>
                    <a:pt x="995" y="18988"/>
                    <a:pt x="1003" y="18999"/>
                    <a:pt x="1018" y="19008"/>
                  </a:cubicBezTo>
                  <a:cubicBezTo>
                    <a:pt x="1013" y="18992"/>
                    <a:pt x="1012" y="18978"/>
                    <a:pt x="1006" y="18961"/>
                  </a:cubicBezTo>
                  <a:cubicBezTo>
                    <a:pt x="1025" y="18949"/>
                    <a:pt x="1041" y="18935"/>
                    <a:pt x="1061" y="18928"/>
                  </a:cubicBezTo>
                  <a:cubicBezTo>
                    <a:pt x="1104" y="18914"/>
                    <a:pt x="1143" y="18908"/>
                    <a:pt x="1177" y="18908"/>
                  </a:cubicBezTo>
                  <a:cubicBezTo>
                    <a:pt x="1281" y="18908"/>
                    <a:pt x="1342" y="18967"/>
                    <a:pt x="1348" y="19074"/>
                  </a:cubicBezTo>
                  <a:cubicBezTo>
                    <a:pt x="1356" y="19205"/>
                    <a:pt x="1308" y="19311"/>
                    <a:pt x="1224" y="19404"/>
                  </a:cubicBezTo>
                  <a:cubicBezTo>
                    <a:pt x="1217" y="19397"/>
                    <a:pt x="1210" y="19391"/>
                    <a:pt x="1203" y="19384"/>
                  </a:cubicBezTo>
                  <a:lnTo>
                    <a:pt x="1203" y="19384"/>
                  </a:lnTo>
                  <a:cubicBezTo>
                    <a:pt x="1203" y="19400"/>
                    <a:pt x="1206" y="19414"/>
                    <a:pt x="1206" y="19431"/>
                  </a:cubicBezTo>
                  <a:lnTo>
                    <a:pt x="1234" y="19413"/>
                  </a:lnTo>
                  <a:cubicBezTo>
                    <a:pt x="1364" y="19781"/>
                    <a:pt x="1490" y="20150"/>
                    <a:pt x="1626" y="20515"/>
                  </a:cubicBezTo>
                  <a:cubicBezTo>
                    <a:pt x="1673" y="20640"/>
                    <a:pt x="1948" y="20748"/>
                    <a:pt x="2144" y="20748"/>
                  </a:cubicBezTo>
                  <a:cubicBezTo>
                    <a:pt x="2200" y="20748"/>
                    <a:pt x="2249" y="20739"/>
                    <a:pt x="2285" y="20720"/>
                  </a:cubicBezTo>
                  <a:cubicBezTo>
                    <a:pt x="2315" y="20704"/>
                    <a:pt x="2354" y="20690"/>
                    <a:pt x="2372" y="20665"/>
                  </a:cubicBezTo>
                  <a:cubicBezTo>
                    <a:pt x="2464" y="20516"/>
                    <a:pt x="2605" y="20371"/>
                    <a:pt x="2628" y="20209"/>
                  </a:cubicBezTo>
                  <a:cubicBezTo>
                    <a:pt x="2707" y="19651"/>
                    <a:pt x="2743" y="19088"/>
                    <a:pt x="2797" y="18529"/>
                  </a:cubicBezTo>
                  <a:cubicBezTo>
                    <a:pt x="2628" y="18159"/>
                    <a:pt x="2583" y="17689"/>
                    <a:pt x="2058" y="17602"/>
                  </a:cubicBezTo>
                  <a:cubicBezTo>
                    <a:pt x="2045" y="17599"/>
                    <a:pt x="2037" y="17543"/>
                    <a:pt x="2042" y="17514"/>
                  </a:cubicBezTo>
                  <a:cubicBezTo>
                    <a:pt x="2047" y="17483"/>
                    <a:pt x="2065" y="17443"/>
                    <a:pt x="2090" y="17428"/>
                  </a:cubicBezTo>
                  <a:cubicBezTo>
                    <a:pt x="2147" y="17395"/>
                    <a:pt x="2211" y="17356"/>
                    <a:pt x="2271" y="17356"/>
                  </a:cubicBezTo>
                  <a:cubicBezTo>
                    <a:pt x="2274" y="17356"/>
                    <a:pt x="2277" y="17356"/>
                    <a:pt x="2281" y="17356"/>
                  </a:cubicBezTo>
                  <a:cubicBezTo>
                    <a:pt x="2315" y="17358"/>
                    <a:pt x="2349" y="17359"/>
                    <a:pt x="2382" y="17359"/>
                  </a:cubicBezTo>
                  <a:cubicBezTo>
                    <a:pt x="2561" y="17359"/>
                    <a:pt x="2716" y="17326"/>
                    <a:pt x="2813" y="17115"/>
                  </a:cubicBezTo>
                  <a:cubicBezTo>
                    <a:pt x="2849" y="17036"/>
                    <a:pt x="2969" y="16970"/>
                    <a:pt x="3063" y="16949"/>
                  </a:cubicBezTo>
                  <a:cubicBezTo>
                    <a:pt x="3264" y="16901"/>
                    <a:pt x="3468" y="16859"/>
                    <a:pt x="3674" y="16859"/>
                  </a:cubicBezTo>
                  <a:cubicBezTo>
                    <a:pt x="3776" y="16859"/>
                    <a:pt x="3878" y="16870"/>
                    <a:pt x="3981" y="16894"/>
                  </a:cubicBezTo>
                  <a:cubicBezTo>
                    <a:pt x="3987" y="16887"/>
                    <a:pt x="3992" y="16883"/>
                    <a:pt x="3997" y="16873"/>
                  </a:cubicBezTo>
                  <a:lnTo>
                    <a:pt x="4025" y="16833"/>
                  </a:lnTo>
                  <a:lnTo>
                    <a:pt x="4008" y="16900"/>
                  </a:lnTo>
                  <a:cubicBezTo>
                    <a:pt x="4000" y="16897"/>
                    <a:pt x="3990" y="16897"/>
                    <a:pt x="3981" y="16894"/>
                  </a:cubicBezTo>
                  <a:cubicBezTo>
                    <a:pt x="3868" y="17061"/>
                    <a:pt x="3750" y="17220"/>
                    <a:pt x="3519" y="17220"/>
                  </a:cubicBezTo>
                  <a:cubicBezTo>
                    <a:pt x="3512" y="17220"/>
                    <a:pt x="3506" y="17220"/>
                    <a:pt x="3500" y="17220"/>
                  </a:cubicBezTo>
                  <a:cubicBezTo>
                    <a:pt x="3488" y="17220"/>
                    <a:pt x="3475" y="17219"/>
                    <a:pt x="3462" y="17219"/>
                  </a:cubicBezTo>
                  <a:cubicBezTo>
                    <a:pt x="3404" y="17219"/>
                    <a:pt x="3345" y="17225"/>
                    <a:pt x="3289" y="17242"/>
                  </a:cubicBezTo>
                  <a:cubicBezTo>
                    <a:pt x="3081" y="17302"/>
                    <a:pt x="2888" y="17641"/>
                    <a:pt x="2956" y="17837"/>
                  </a:cubicBezTo>
                  <a:cubicBezTo>
                    <a:pt x="3017" y="18002"/>
                    <a:pt x="3098" y="18160"/>
                    <a:pt x="3172" y="18319"/>
                  </a:cubicBezTo>
                  <a:cubicBezTo>
                    <a:pt x="3189" y="18349"/>
                    <a:pt x="3219" y="18372"/>
                    <a:pt x="3241" y="18400"/>
                  </a:cubicBezTo>
                  <a:cubicBezTo>
                    <a:pt x="3304" y="18478"/>
                    <a:pt x="3394" y="18517"/>
                    <a:pt x="3480" y="18517"/>
                  </a:cubicBezTo>
                  <a:cubicBezTo>
                    <a:pt x="3592" y="18517"/>
                    <a:pt x="3698" y="18452"/>
                    <a:pt x="3736" y="18329"/>
                  </a:cubicBezTo>
                  <a:cubicBezTo>
                    <a:pt x="3787" y="18160"/>
                    <a:pt x="3816" y="17982"/>
                    <a:pt x="3965" y="17866"/>
                  </a:cubicBezTo>
                  <a:cubicBezTo>
                    <a:pt x="4032" y="17813"/>
                    <a:pt x="4100" y="17796"/>
                    <a:pt x="4168" y="17796"/>
                  </a:cubicBezTo>
                  <a:cubicBezTo>
                    <a:pt x="4269" y="17796"/>
                    <a:pt x="4372" y="17833"/>
                    <a:pt x="4473" y="17853"/>
                  </a:cubicBezTo>
                  <a:cubicBezTo>
                    <a:pt x="4482" y="17854"/>
                    <a:pt x="4490" y="17855"/>
                    <a:pt x="4499" y="17855"/>
                  </a:cubicBezTo>
                  <a:cubicBezTo>
                    <a:pt x="4523" y="17855"/>
                    <a:pt x="4549" y="17850"/>
                    <a:pt x="4571" y="17841"/>
                  </a:cubicBezTo>
                  <a:cubicBezTo>
                    <a:pt x="4797" y="17777"/>
                    <a:pt x="4964" y="17321"/>
                    <a:pt x="4826" y="17121"/>
                  </a:cubicBezTo>
                  <a:cubicBezTo>
                    <a:pt x="4726" y="16978"/>
                    <a:pt x="4595" y="16851"/>
                    <a:pt x="4503" y="16704"/>
                  </a:cubicBezTo>
                  <a:cubicBezTo>
                    <a:pt x="4444" y="16606"/>
                    <a:pt x="4498" y="16485"/>
                    <a:pt x="4578" y="16418"/>
                  </a:cubicBezTo>
                  <a:cubicBezTo>
                    <a:pt x="4654" y="16355"/>
                    <a:pt x="4760" y="16323"/>
                    <a:pt x="4855" y="16285"/>
                  </a:cubicBezTo>
                  <a:cubicBezTo>
                    <a:pt x="4864" y="16281"/>
                    <a:pt x="4875" y="16280"/>
                    <a:pt x="4886" y="16280"/>
                  </a:cubicBezTo>
                  <a:cubicBezTo>
                    <a:pt x="4911" y="16280"/>
                    <a:pt x="4938" y="16286"/>
                    <a:pt x="4958" y="16296"/>
                  </a:cubicBezTo>
                  <a:cubicBezTo>
                    <a:pt x="5036" y="16333"/>
                    <a:pt x="5021" y="16382"/>
                    <a:pt x="4977" y="16464"/>
                  </a:cubicBezTo>
                  <a:cubicBezTo>
                    <a:pt x="4929" y="16553"/>
                    <a:pt x="4873" y="16678"/>
                    <a:pt x="4905" y="16755"/>
                  </a:cubicBezTo>
                  <a:cubicBezTo>
                    <a:pt x="4978" y="16952"/>
                    <a:pt x="5076" y="17148"/>
                    <a:pt x="5202" y="17313"/>
                  </a:cubicBezTo>
                  <a:cubicBezTo>
                    <a:pt x="5307" y="17447"/>
                    <a:pt x="5460" y="17547"/>
                    <a:pt x="5604" y="17648"/>
                  </a:cubicBezTo>
                  <a:cubicBezTo>
                    <a:pt x="5636" y="17670"/>
                    <a:pt x="5679" y="17680"/>
                    <a:pt x="5725" y="17680"/>
                  </a:cubicBezTo>
                  <a:cubicBezTo>
                    <a:pt x="5825" y="17680"/>
                    <a:pt x="5940" y="17631"/>
                    <a:pt x="5984" y="17557"/>
                  </a:cubicBezTo>
                  <a:cubicBezTo>
                    <a:pt x="6202" y="17193"/>
                    <a:pt x="6417" y="16830"/>
                    <a:pt x="6623" y="16461"/>
                  </a:cubicBezTo>
                  <a:cubicBezTo>
                    <a:pt x="6680" y="16361"/>
                    <a:pt x="6749" y="16295"/>
                    <a:pt x="6858" y="16280"/>
                  </a:cubicBezTo>
                  <a:cubicBezTo>
                    <a:pt x="7030" y="16259"/>
                    <a:pt x="7202" y="16234"/>
                    <a:pt x="7373" y="16234"/>
                  </a:cubicBezTo>
                  <a:cubicBezTo>
                    <a:pt x="7378" y="16234"/>
                    <a:pt x="7383" y="16234"/>
                    <a:pt x="7387" y="16234"/>
                  </a:cubicBezTo>
                  <a:cubicBezTo>
                    <a:pt x="7391" y="16234"/>
                    <a:pt x="7395" y="16234"/>
                    <a:pt x="7398" y="16234"/>
                  </a:cubicBezTo>
                  <a:cubicBezTo>
                    <a:pt x="7629" y="16234"/>
                    <a:pt x="7752" y="16056"/>
                    <a:pt x="7927" y="15957"/>
                  </a:cubicBezTo>
                  <a:cubicBezTo>
                    <a:pt x="7932" y="15955"/>
                    <a:pt x="7937" y="15953"/>
                    <a:pt x="7943" y="15953"/>
                  </a:cubicBezTo>
                  <a:cubicBezTo>
                    <a:pt x="7984" y="15953"/>
                    <a:pt x="8057" y="16012"/>
                    <a:pt x="8114" y="16029"/>
                  </a:cubicBezTo>
                  <a:cubicBezTo>
                    <a:pt x="8142" y="16037"/>
                    <a:pt x="8170" y="16041"/>
                    <a:pt x="8197" y="16041"/>
                  </a:cubicBezTo>
                  <a:cubicBezTo>
                    <a:pt x="8289" y="16041"/>
                    <a:pt x="8365" y="15997"/>
                    <a:pt x="8386" y="15930"/>
                  </a:cubicBezTo>
                  <a:cubicBezTo>
                    <a:pt x="8459" y="15699"/>
                    <a:pt x="8462" y="15435"/>
                    <a:pt x="8688" y="15270"/>
                  </a:cubicBezTo>
                  <a:cubicBezTo>
                    <a:pt x="8715" y="15250"/>
                    <a:pt x="8738" y="15220"/>
                    <a:pt x="8764" y="15194"/>
                  </a:cubicBezTo>
                  <a:cubicBezTo>
                    <a:pt x="8779" y="15220"/>
                    <a:pt x="8804" y="15241"/>
                    <a:pt x="8814" y="15270"/>
                  </a:cubicBezTo>
                  <a:cubicBezTo>
                    <a:pt x="8842" y="15372"/>
                    <a:pt x="8857" y="15478"/>
                    <a:pt x="8890" y="15579"/>
                  </a:cubicBezTo>
                  <a:cubicBezTo>
                    <a:pt x="8917" y="15660"/>
                    <a:pt x="8995" y="15709"/>
                    <a:pt x="9070" y="15709"/>
                  </a:cubicBezTo>
                  <a:cubicBezTo>
                    <a:pt x="9094" y="15709"/>
                    <a:pt x="9118" y="15704"/>
                    <a:pt x="9140" y="15693"/>
                  </a:cubicBezTo>
                  <a:cubicBezTo>
                    <a:pt x="9583" y="15471"/>
                    <a:pt x="9815" y="14951"/>
                    <a:pt x="9606" y="14554"/>
                  </a:cubicBezTo>
                  <a:cubicBezTo>
                    <a:pt x="9435" y="14223"/>
                    <a:pt x="9335" y="13894"/>
                    <a:pt x="9371" y="13529"/>
                  </a:cubicBezTo>
                  <a:cubicBezTo>
                    <a:pt x="9419" y="12990"/>
                    <a:pt x="9356" y="12472"/>
                    <a:pt x="9145" y="11967"/>
                  </a:cubicBezTo>
                  <a:cubicBezTo>
                    <a:pt x="9071" y="11795"/>
                    <a:pt x="9141" y="11615"/>
                    <a:pt x="9296" y="11495"/>
                  </a:cubicBezTo>
                  <a:cubicBezTo>
                    <a:pt x="9442" y="11377"/>
                    <a:pt x="9537" y="11246"/>
                    <a:pt x="9513" y="11044"/>
                  </a:cubicBezTo>
                  <a:cubicBezTo>
                    <a:pt x="9493" y="10871"/>
                    <a:pt x="9485" y="10693"/>
                    <a:pt x="9491" y="10518"/>
                  </a:cubicBezTo>
                  <a:cubicBezTo>
                    <a:pt x="9508" y="9974"/>
                    <a:pt x="9376" y="9487"/>
                    <a:pt x="9098" y="9005"/>
                  </a:cubicBezTo>
                  <a:cubicBezTo>
                    <a:pt x="8797" y="8484"/>
                    <a:pt x="8359" y="8051"/>
                    <a:pt x="8165" y="7467"/>
                  </a:cubicBezTo>
                  <a:cubicBezTo>
                    <a:pt x="8144" y="7405"/>
                    <a:pt x="8057" y="7374"/>
                    <a:pt x="7969" y="7374"/>
                  </a:cubicBezTo>
                  <a:close/>
                  <a:moveTo>
                    <a:pt x="2192" y="21497"/>
                  </a:moveTo>
                  <a:cubicBezTo>
                    <a:pt x="2175" y="21497"/>
                    <a:pt x="2156" y="21521"/>
                    <a:pt x="2137" y="21569"/>
                  </a:cubicBezTo>
                  <a:cubicBezTo>
                    <a:pt x="2128" y="21591"/>
                    <a:pt x="2164" y="21628"/>
                    <a:pt x="2177" y="21655"/>
                  </a:cubicBezTo>
                  <a:cubicBezTo>
                    <a:pt x="2199" y="21633"/>
                    <a:pt x="2217" y="21607"/>
                    <a:pt x="2239" y="21584"/>
                  </a:cubicBezTo>
                  <a:cubicBezTo>
                    <a:pt x="2227" y="21526"/>
                    <a:pt x="2210" y="21497"/>
                    <a:pt x="2192" y="21497"/>
                  </a:cubicBezTo>
                  <a:close/>
                  <a:moveTo>
                    <a:pt x="1559" y="23735"/>
                  </a:moveTo>
                  <a:cubicBezTo>
                    <a:pt x="1526" y="23735"/>
                    <a:pt x="1492" y="23750"/>
                    <a:pt x="1460" y="23778"/>
                  </a:cubicBezTo>
                  <a:cubicBezTo>
                    <a:pt x="1346" y="23870"/>
                    <a:pt x="1338" y="24025"/>
                    <a:pt x="1441" y="24025"/>
                  </a:cubicBezTo>
                  <a:cubicBezTo>
                    <a:pt x="1443" y="24025"/>
                    <a:pt x="1444" y="24025"/>
                    <a:pt x="1445" y="24025"/>
                  </a:cubicBezTo>
                  <a:cubicBezTo>
                    <a:pt x="1506" y="24023"/>
                    <a:pt x="1570" y="23987"/>
                    <a:pt x="1628" y="23953"/>
                  </a:cubicBezTo>
                  <a:cubicBezTo>
                    <a:pt x="1653" y="23938"/>
                    <a:pt x="1658" y="23894"/>
                    <a:pt x="1675" y="23861"/>
                  </a:cubicBezTo>
                  <a:cubicBezTo>
                    <a:pt x="1665" y="23831"/>
                    <a:pt x="1668" y="23792"/>
                    <a:pt x="1646" y="23772"/>
                  </a:cubicBezTo>
                  <a:cubicBezTo>
                    <a:pt x="1619" y="23747"/>
                    <a:pt x="1589" y="23735"/>
                    <a:pt x="1559" y="23735"/>
                  </a:cubicBezTo>
                  <a:close/>
                  <a:moveTo>
                    <a:pt x="571" y="25675"/>
                  </a:moveTo>
                  <a:cubicBezTo>
                    <a:pt x="477" y="25675"/>
                    <a:pt x="420" y="25748"/>
                    <a:pt x="428" y="25863"/>
                  </a:cubicBezTo>
                  <a:cubicBezTo>
                    <a:pt x="429" y="25891"/>
                    <a:pt x="464" y="25913"/>
                    <a:pt x="484" y="25940"/>
                  </a:cubicBezTo>
                  <a:cubicBezTo>
                    <a:pt x="513" y="25927"/>
                    <a:pt x="557" y="25927"/>
                    <a:pt x="573" y="25909"/>
                  </a:cubicBezTo>
                  <a:cubicBezTo>
                    <a:pt x="609" y="25856"/>
                    <a:pt x="638" y="25798"/>
                    <a:pt x="658" y="25739"/>
                  </a:cubicBezTo>
                  <a:cubicBezTo>
                    <a:pt x="663" y="25726"/>
                    <a:pt x="616" y="25680"/>
                    <a:pt x="592" y="25676"/>
                  </a:cubicBezTo>
                  <a:cubicBezTo>
                    <a:pt x="584" y="25675"/>
                    <a:pt x="577" y="25675"/>
                    <a:pt x="571" y="25675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914;p66">
              <a:extLst>
                <a:ext uri="{FF2B5EF4-FFF2-40B4-BE49-F238E27FC236}">
                  <a16:creationId xmlns:a16="http://schemas.microsoft.com/office/drawing/2014/main" id="{CDCCE9FF-1244-4164-8689-1615704A94CD}"/>
                </a:ext>
              </a:extLst>
            </p:cNvPr>
            <p:cNvSpPr/>
            <p:nvPr/>
          </p:nvSpPr>
          <p:spPr>
            <a:xfrm>
              <a:off x="3096157" y="2023329"/>
              <a:ext cx="1785862" cy="1073804"/>
            </a:xfrm>
            <a:custGeom>
              <a:avLst/>
              <a:gdLst/>
              <a:ahLst/>
              <a:cxnLst/>
              <a:rect l="l" t="t" r="r" b="b"/>
              <a:pathLst>
                <a:path w="115871" h="69671" extrusionOk="0">
                  <a:moveTo>
                    <a:pt x="33493" y="2781"/>
                  </a:moveTo>
                  <a:lnTo>
                    <a:pt x="33493" y="2781"/>
                  </a:lnTo>
                  <a:cubicBezTo>
                    <a:pt x="33492" y="2793"/>
                    <a:pt x="33493" y="2805"/>
                    <a:pt x="33492" y="2818"/>
                  </a:cubicBezTo>
                  <a:cubicBezTo>
                    <a:pt x="33489" y="2818"/>
                    <a:pt x="33485" y="2818"/>
                    <a:pt x="33482" y="2818"/>
                  </a:cubicBezTo>
                  <a:cubicBezTo>
                    <a:pt x="33469" y="2818"/>
                    <a:pt x="33456" y="2819"/>
                    <a:pt x="33443" y="2819"/>
                  </a:cubicBezTo>
                  <a:lnTo>
                    <a:pt x="33443" y="2819"/>
                  </a:lnTo>
                  <a:cubicBezTo>
                    <a:pt x="33451" y="2811"/>
                    <a:pt x="33461" y="2803"/>
                    <a:pt x="33469" y="2795"/>
                  </a:cubicBezTo>
                  <a:cubicBezTo>
                    <a:pt x="33477" y="2791"/>
                    <a:pt x="33485" y="2785"/>
                    <a:pt x="33493" y="2781"/>
                  </a:cubicBezTo>
                  <a:close/>
                  <a:moveTo>
                    <a:pt x="33405" y="2821"/>
                  </a:moveTo>
                  <a:cubicBezTo>
                    <a:pt x="33416" y="2821"/>
                    <a:pt x="33427" y="2822"/>
                    <a:pt x="33438" y="2822"/>
                  </a:cubicBezTo>
                  <a:lnTo>
                    <a:pt x="33438" y="2822"/>
                  </a:lnTo>
                  <a:cubicBezTo>
                    <a:pt x="33282" y="2979"/>
                    <a:pt x="33130" y="3139"/>
                    <a:pt x="32968" y="3292"/>
                  </a:cubicBezTo>
                  <a:cubicBezTo>
                    <a:pt x="32942" y="3317"/>
                    <a:pt x="32915" y="3329"/>
                    <a:pt x="32889" y="3329"/>
                  </a:cubicBezTo>
                  <a:cubicBezTo>
                    <a:pt x="32855" y="3329"/>
                    <a:pt x="32825" y="3308"/>
                    <a:pt x="32805" y="3269"/>
                  </a:cubicBezTo>
                  <a:cubicBezTo>
                    <a:pt x="32793" y="3246"/>
                    <a:pt x="32802" y="3200"/>
                    <a:pt x="32816" y="3178"/>
                  </a:cubicBezTo>
                  <a:cubicBezTo>
                    <a:pt x="32966" y="2972"/>
                    <a:pt x="33145" y="2821"/>
                    <a:pt x="33405" y="2821"/>
                  </a:cubicBezTo>
                  <a:close/>
                  <a:moveTo>
                    <a:pt x="13299" y="3258"/>
                  </a:moveTo>
                  <a:cubicBezTo>
                    <a:pt x="13293" y="3258"/>
                    <a:pt x="13287" y="3258"/>
                    <a:pt x="13281" y="3259"/>
                  </a:cubicBezTo>
                  <a:cubicBezTo>
                    <a:pt x="13179" y="3267"/>
                    <a:pt x="13079" y="3388"/>
                    <a:pt x="13128" y="3465"/>
                  </a:cubicBezTo>
                  <a:cubicBezTo>
                    <a:pt x="13169" y="3535"/>
                    <a:pt x="13258" y="3577"/>
                    <a:pt x="13301" y="3612"/>
                  </a:cubicBezTo>
                  <a:cubicBezTo>
                    <a:pt x="13452" y="3591"/>
                    <a:pt x="13536" y="3484"/>
                    <a:pt x="13502" y="3398"/>
                  </a:cubicBezTo>
                  <a:cubicBezTo>
                    <a:pt x="13467" y="3303"/>
                    <a:pt x="13395" y="3258"/>
                    <a:pt x="13299" y="3258"/>
                  </a:cubicBezTo>
                  <a:close/>
                  <a:moveTo>
                    <a:pt x="10702" y="3201"/>
                  </a:moveTo>
                  <a:cubicBezTo>
                    <a:pt x="10565" y="3201"/>
                    <a:pt x="10427" y="3346"/>
                    <a:pt x="10474" y="3444"/>
                  </a:cubicBezTo>
                  <a:cubicBezTo>
                    <a:pt x="10510" y="3523"/>
                    <a:pt x="10585" y="3587"/>
                    <a:pt x="10626" y="3636"/>
                  </a:cubicBezTo>
                  <a:cubicBezTo>
                    <a:pt x="10678" y="3636"/>
                    <a:pt x="10709" y="3635"/>
                    <a:pt x="10735" y="3635"/>
                  </a:cubicBezTo>
                  <a:cubicBezTo>
                    <a:pt x="10747" y="3635"/>
                    <a:pt x="10758" y="3635"/>
                    <a:pt x="10770" y="3636"/>
                  </a:cubicBezTo>
                  <a:cubicBezTo>
                    <a:pt x="10773" y="3636"/>
                    <a:pt x="10776" y="3636"/>
                    <a:pt x="10778" y="3636"/>
                  </a:cubicBezTo>
                  <a:cubicBezTo>
                    <a:pt x="10909" y="3636"/>
                    <a:pt x="11026" y="3446"/>
                    <a:pt x="10972" y="3346"/>
                  </a:cubicBezTo>
                  <a:cubicBezTo>
                    <a:pt x="10934" y="3271"/>
                    <a:pt x="10816" y="3214"/>
                    <a:pt x="10727" y="3203"/>
                  </a:cubicBezTo>
                  <a:cubicBezTo>
                    <a:pt x="10718" y="3201"/>
                    <a:pt x="10710" y="3201"/>
                    <a:pt x="10702" y="3201"/>
                  </a:cubicBezTo>
                  <a:close/>
                  <a:moveTo>
                    <a:pt x="11381" y="4371"/>
                  </a:moveTo>
                  <a:cubicBezTo>
                    <a:pt x="11355" y="4391"/>
                    <a:pt x="11315" y="4405"/>
                    <a:pt x="11305" y="4432"/>
                  </a:cubicBezTo>
                  <a:cubicBezTo>
                    <a:pt x="11272" y="4505"/>
                    <a:pt x="11299" y="4569"/>
                    <a:pt x="11373" y="4596"/>
                  </a:cubicBezTo>
                  <a:cubicBezTo>
                    <a:pt x="11374" y="4596"/>
                    <a:pt x="11375" y="4596"/>
                    <a:pt x="11377" y="4596"/>
                  </a:cubicBezTo>
                  <a:cubicBezTo>
                    <a:pt x="11397" y="4596"/>
                    <a:pt x="11435" y="4561"/>
                    <a:pt x="11446" y="4536"/>
                  </a:cubicBezTo>
                  <a:cubicBezTo>
                    <a:pt x="11480" y="4464"/>
                    <a:pt x="11452" y="4405"/>
                    <a:pt x="11381" y="4371"/>
                  </a:cubicBezTo>
                  <a:close/>
                  <a:moveTo>
                    <a:pt x="66872" y="4650"/>
                  </a:moveTo>
                  <a:cubicBezTo>
                    <a:pt x="66898" y="4665"/>
                    <a:pt x="66928" y="4674"/>
                    <a:pt x="66963" y="4676"/>
                  </a:cubicBezTo>
                  <a:lnTo>
                    <a:pt x="66971" y="4731"/>
                  </a:lnTo>
                  <a:lnTo>
                    <a:pt x="66942" y="4702"/>
                  </a:lnTo>
                  <a:cubicBezTo>
                    <a:pt x="66918" y="4685"/>
                    <a:pt x="66896" y="4667"/>
                    <a:pt x="66872" y="4650"/>
                  </a:cubicBezTo>
                  <a:close/>
                  <a:moveTo>
                    <a:pt x="73882" y="3538"/>
                  </a:moveTo>
                  <a:cubicBezTo>
                    <a:pt x="73872" y="3538"/>
                    <a:pt x="73862" y="3538"/>
                    <a:pt x="73853" y="3538"/>
                  </a:cubicBezTo>
                  <a:cubicBezTo>
                    <a:pt x="73614" y="3546"/>
                    <a:pt x="73379" y="3667"/>
                    <a:pt x="73138" y="3682"/>
                  </a:cubicBezTo>
                  <a:cubicBezTo>
                    <a:pt x="73098" y="3684"/>
                    <a:pt x="73059" y="3685"/>
                    <a:pt x="73019" y="3685"/>
                  </a:cubicBezTo>
                  <a:cubicBezTo>
                    <a:pt x="72784" y="3685"/>
                    <a:pt x="72547" y="3647"/>
                    <a:pt x="72309" y="3637"/>
                  </a:cubicBezTo>
                  <a:cubicBezTo>
                    <a:pt x="72305" y="3637"/>
                    <a:pt x="72300" y="3637"/>
                    <a:pt x="72296" y="3637"/>
                  </a:cubicBezTo>
                  <a:cubicBezTo>
                    <a:pt x="72232" y="3637"/>
                    <a:pt x="72160" y="3658"/>
                    <a:pt x="72108" y="3692"/>
                  </a:cubicBezTo>
                  <a:cubicBezTo>
                    <a:pt x="72010" y="3753"/>
                    <a:pt x="71911" y="3770"/>
                    <a:pt x="71810" y="3770"/>
                  </a:cubicBezTo>
                  <a:cubicBezTo>
                    <a:pt x="71741" y="3770"/>
                    <a:pt x="71671" y="3762"/>
                    <a:pt x="71600" y="3756"/>
                  </a:cubicBezTo>
                  <a:cubicBezTo>
                    <a:pt x="71598" y="3756"/>
                    <a:pt x="71596" y="3756"/>
                    <a:pt x="71594" y="3756"/>
                  </a:cubicBezTo>
                  <a:cubicBezTo>
                    <a:pt x="71511" y="3756"/>
                    <a:pt x="71453" y="3916"/>
                    <a:pt x="71499" y="3998"/>
                  </a:cubicBezTo>
                  <a:cubicBezTo>
                    <a:pt x="71615" y="4218"/>
                    <a:pt x="71752" y="4431"/>
                    <a:pt x="71989" y="4531"/>
                  </a:cubicBezTo>
                  <a:cubicBezTo>
                    <a:pt x="72507" y="4755"/>
                    <a:pt x="73059" y="4853"/>
                    <a:pt x="73578" y="4922"/>
                  </a:cubicBezTo>
                  <a:cubicBezTo>
                    <a:pt x="73758" y="4900"/>
                    <a:pt x="73900" y="4897"/>
                    <a:pt x="74035" y="4861"/>
                  </a:cubicBezTo>
                  <a:cubicBezTo>
                    <a:pt x="74323" y="4784"/>
                    <a:pt x="74538" y="4607"/>
                    <a:pt x="74623" y="4313"/>
                  </a:cubicBezTo>
                  <a:cubicBezTo>
                    <a:pt x="74652" y="4220"/>
                    <a:pt x="74665" y="4089"/>
                    <a:pt x="74619" y="4010"/>
                  </a:cubicBezTo>
                  <a:cubicBezTo>
                    <a:pt x="74460" y="3726"/>
                    <a:pt x="74209" y="3538"/>
                    <a:pt x="73882" y="3538"/>
                  </a:cubicBezTo>
                  <a:close/>
                  <a:moveTo>
                    <a:pt x="68617" y="5094"/>
                  </a:moveTo>
                  <a:cubicBezTo>
                    <a:pt x="68628" y="5101"/>
                    <a:pt x="68641" y="5107"/>
                    <a:pt x="68654" y="5114"/>
                  </a:cubicBezTo>
                  <a:cubicBezTo>
                    <a:pt x="68664" y="5141"/>
                    <a:pt x="68681" y="5160"/>
                    <a:pt x="68693" y="5186"/>
                  </a:cubicBezTo>
                  <a:cubicBezTo>
                    <a:pt x="68671" y="5170"/>
                    <a:pt x="68649" y="5153"/>
                    <a:pt x="68626" y="5138"/>
                  </a:cubicBezTo>
                  <a:cubicBezTo>
                    <a:pt x="68624" y="5123"/>
                    <a:pt x="68620" y="5109"/>
                    <a:pt x="68617" y="5094"/>
                  </a:cubicBezTo>
                  <a:close/>
                  <a:moveTo>
                    <a:pt x="68796" y="5299"/>
                  </a:moveTo>
                  <a:lnTo>
                    <a:pt x="68796" y="5299"/>
                  </a:lnTo>
                  <a:cubicBezTo>
                    <a:pt x="68817" y="5315"/>
                    <a:pt x="68832" y="5335"/>
                    <a:pt x="68858" y="5343"/>
                  </a:cubicBezTo>
                  <a:lnTo>
                    <a:pt x="68896" y="5388"/>
                  </a:lnTo>
                  <a:lnTo>
                    <a:pt x="68835" y="5369"/>
                  </a:lnTo>
                  <a:cubicBezTo>
                    <a:pt x="68829" y="5338"/>
                    <a:pt x="68810" y="5321"/>
                    <a:pt x="68796" y="5299"/>
                  </a:cubicBezTo>
                  <a:close/>
                  <a:moveTo>
                    <a:pt x="14402" y="4026"/>
                  </a:moveTo>
                  <a:cubicBezTo>
                    <a:pt x="14342" y="4026"/>
                    <a:pt x="14284" y="4038"/>
                    <a:pt x="14263" y="4065"/>
                  </a:cubicBezTo>
                  <a:cubicBezTo>
                    <a:pt x="14133" y="4229"/>
                    <a:pt x="13999" y="4386"/>
                    <a:pt x="13888" y="4561"/>
                  </a:cubicBezTo>
                  <a:cubicBezTo>
                    <a:pt x="13835" y="4645"/>
                    <a:pt x="13831" y="4759"/>
                    <a:pt x="13812" y="4827"/>
                  </a:cubicBezTo>
                  <a:cubicBezTo>
                    <a:pt x="13805" y="5372"/>
                    <a:pt x="13964" y="5651"/>
                    <a:pt x="14405" y="5857"/>
                  </a:cubicBezTo>
                  <a:cubicBezTo>
                    <a:pt x="14415" y="5862"/>
                    <a:pt x="14430" y="5865"/>
                    <a:pt x="14445" y="5865"/>
                  </a:cubicBezTo>
                  <a:cubicBezTo>
                    <a:pt x="14497" y="5865"/>
                    <a:pt x="14565" y="5840"/>
                    <a:pt x="14588" y="5808"/>
                  </a:cubicBezTo>
                  <a:cubicBezTo>
                    <a:pt x="14752" y="5592"/>
                    <a:pt x="14789" y="5292"/>
                    <a:pt x="15037" y="5125"/>
                  </a:cubicBezTo>
                  <a:cubicBezTo>
                    <a:pt x="15078" y="5098"/>
                    <a:pt x="15109" y="4982"/>
                    <a:pt x="15083" y="4942"/>
                  </a:cubicBezTo>
                  <a:cubicBezTo>
                    <a:pt x="14903" y="4653"/>
                    <a:pt x="14799" y="4317"/>
                    <a:pt x="14555" y="4066"/>
                  </a:cubicBezTo>
                  <a:cubicBezTo>
                    <a:pt x="14530" y="4040"/>
                    <a:pt x="14465" y="4026"/>
                    <a:pt x="14402" y="4026"/>
                  </a:cubicBezTo>
                  <a:close/>
                  <a:moveTo>
                    <a:pt x="11478" y="5605"/>
                  </a:moveTo>
                  <a:cubicBezTo>
                    <a:pt x="11462" y="5605"/>
                    <a:pt x="11446" y="5606"/>
                    <a:pt x="11431" y="5608"/>
                  </a:cubicBezTo>
                  <a:cubicBezTo>
                    <a:pt x="11338" y="5615"/>
                    <a:pt x="11311" y="5674"/>
                    <a:pt x="11355" y="5752"/>
                  </a:cubicBezTo>
                  <a:cubicBezTo>
                    <a:pt x="11398" y="5833"/>
                    <a:pt x="11449" y="5912"/>
                    <a:pt x="11493" y="5991"/>
                  </a:cubicBezTo>
                  <a:cubicBezTo>
                    <a:pt x="11561" y="5991"/>
                    <a:pt x="11631" y="5989"/>
                    <a:pt x="11700" y="5988"/>
                  </a:cubicBezTo>
                  <a:cubicBezTo>
                    <a:pt x="11687" y="5867"/>
                    <a:pt x="11716" y="5731"/>
                    <a:pt x="11609" y="5639"/>
                  </a:cubicBezTo>
                  <a:cubicBezTo>
                    <a:pt x="11579" y="5613"/>
                    <a:pt x="11527" y="5605"/>
                    <a:pt x="11478" y="5605"/>
                  </a:cubicBezTo>
                  <a:close/>
                  <a:moveTo>
                    <a:pt x="10777" y="6160"/>
                  </a:moveTo>
                  <a:lnTo>
                    <a:pt x="10824" y="6227"/>
                  </a:lnTo>
                  <a:lnTo>
                    <a:pt x="10873" y="6247"/>
                  </a:lnTo>
                  <a:lnTo>
                    <a:pt x="10796" y="6233"/>
                  </a:lnTo>
                  <a:lnTo>
                    <a:pt x="10777" y="6160"/>
                  </a:lnTo>
                  <a:close/>
                  <a:moveTo>
                    <a:pt x="30995" y="0"/>
                  </a:moveTo>
                  <a:cubicBezTo>
                    <a:pt x="30884" y="0"/>
                    <a:pt x="30749" y="65"/>
                    <a:pt x="30724" y="150"/>
                  </a:cubicBezTo>
                  <a:cubicBezTo>
                    <a:pt x="30645" y="423"/>
                    <a:pt x="30566" y="694"/>
                    <a:pt x="30404" y="930"/>
                  </a:cubicBezTo>
                  <a:cubicBezTo>
                    <a:pt x="30142" y="1313"/>
                    <a:pt x="30111" y="1746"/>
                    <a:pt x="30275" y="2149"/>
                  </a:cubicBezTo>
                  <a:cubicBezTo>
                    <a:pt x="30411" y="2499"/>
                    <a:pt x="30451" y="2824"/>
                    <a:pt x="30388" y="3181"/>
                  </a:cubicBezTo>
                  <a:cubicBezTo>
                    <a:pt x="30370" y="3292"/>
                    <a:pt x="30436" y="3358"/>
                    <a:pt x="30572" y="3379"/>
                  </a:cubicBezTo>
                  <a:cubicBezTo>
                    <a:pt x="30672" y="3396"/>
                    <a:pt x="30800" y="3378"/>
                    <a:pt x="30872" y="3432"/>
                  </a:cubicBezTo>
                  <a:cubicBezTo>
                    <a:pt x="31079" y="3587"/>
                    <a:pt x="31305" y="3659"/>
                    <a:pt x="31556" y="3683"/>
                  </a:cubicBezTo>
                  <a:cubicBezTo>
                    <a:pt x="31589" y="3686"/>
                    <a:pt x="31628" y="3700"/>
                    <a:pt x="31650" y="3723"/>
                  </a:cubicBezTo>
                  <a:cubicBezTo>
                    <a:pt x="31697" y="3772"/>
                    <a:pt x="31663" y="3807"/>
                    <a:pt x="31562" y="3822"/>
                  </a:cubicBezTo>
                  <a:cubicBezTo>
                    <a:pt x="31420" y="3844"/>
                    <a:pt x="31281" y="3863"/>
                    <a:pt x="31143" y="3890"/>
                  </a:cubicBezTo>
                  <a:cubicBezTo>
                    <a:pt x="31001" y="3917"/>
                    <a:pt x="30875" y="3976"/>
                    <a:pt x="30792" y="4104"/>
                  </a:cubicBezTo>
                  <a:cubicBezTo>
                    <a:pt x="30734" y="4190"/>
                    <a:pt x="30782" y="4300"/>
                    <a:pt x="30949" y="4452"/>
                  </a:cubicBezTo>
                  <a:cubicBezTo>
                    <a:pt x="31157" y="4642"/>
                    <a:pt x="31358" y="4838"/>
                    <a:pt x="31571" y="5022"/>
                  </a:cubicBezTo>
                  <a:cubicBezTo>
                    <a:pt x="31611" y="5056"/>
                    <a:pt x="31679" y="5079"/>
                    <a:pt x="31735" y="5079"/>
                  </a:cubicBezTo>
                  <a:cubicBezTo>
                    <a:pt x="31745" y="5079"/>
                    <a:pt x="31754" y="5078"/>
                    <a:pt x="31763" y="5077"/>
                  </a:cubicBezTo>
                  <a:cubicBezTo>
                    <a:pt x="32192" y="4993"/>
                    <a:pt x="32475" y="4549"/>
                    <a:pt x="32367" y="4121"/>
                  </a:cubicBezTo>
                  <a:cubicBezTo>
                    <a:pt x="32343" y="4023"/>
                    <a:pt x="32262" y="3942"/>
                    <a:pt x="32308" y="3831"/>
                  </a:cubicBezTo>
                  <a:cubicBezTo>
                    <a:pt x="32323" y="3802"/>
                    <a:pt x="32351" y="3772"/>
                    <a:pt x="32380" y="3759"/>
                  </a:cubicBezTo>
                  <a:cubicBezTo>
                    <a:pt x="32397" y="3753"/>
                    <a:pt x="32424" y="3748"/>
                    <a:pt x="32447" y="3748"/>
                  </a:cubicBezTo>
                  <a:cubicBezTo>
                    <a:pt x="32463" y="3748"/>
                    <a:pt x="32477" y="3750"/>
                    <a:pt x="32482" y="3758"/>
                  </a:cubicBezTo>
                  <a:cubicBezTo>
                    <a:pt x="32628" y="3957"/>
                    <a:pt x="32789" y="4151"/>
                    <a:pt x="32752" y="4424"/>
                  </a:cubicBezTo>
                  <a:cubicBezTo>
                    <a:pt x="32732" y="4563"/>
                    <a:pt x="32719" y="4703"/>
                    <a:pt x="32700" y="4843"/>
                  </a:cubicBezTo>
                  <a:cubicBezTo>
                    <a:pt x="32647" y="5201"/>
                    <a:pt x="32646" y="5222"/>
                    <a:pt x="32967" y="5233"/>
                  </a:cubicBezTo>
                  <a:cubicBezTo>
                    <a:pt x="33234" y="5242"/>
                    <a:pt x="33453" y="5305"/>
                    <a:pt x="33594" y="5549"/>
                  </a:cubicBezTo>
                  <a:cubicBezTo>
                    <a:pt x="33792" y="5890"/>
                    <a:pt x="34108" y="6008"/>
                    <a:pt x="34488" y="6015"/>
                  </a:cubicBezTo>
                  <a:cubicBezTo>
                    <a:pt x="35086" y="6025"/>
                    <a:pt x="35685" y="6052"/>
                    <a:pt x="36266" y="6232"/>
                  </a:cubicBezTo>
                  <a:cubicBezTo>
                    <a:pt x="36314" y="6247"/>
                    <a:pt x="36370" y="6256"/>
                    <a:pt x="36425" y="6256"/>
                  </a:cubicBezTo>
                  <a:cubicBezTo>
                    <a:pt x="36478" y="6256"/>
                    <a:pt x="36530" y="6248"/>
                    <a:pt x="36574" y="6230"/>
                  </a:cubicBezTo>
                  <a:cubicBezTo>
                    <a:pt x="36836" y="6123"/>
                    <a:pt x="37074" y="5972"/>
                    <a:pt x="37259" y="5745"/>
                  </a:cubicBezTo>
                  <a:cubicBezTo>
                    <a:pt x="37331" y="5659"/>
                    <a:pt x="37343" y="5430"/>
                    <a:pt x="37275" y="5345"/>
                  </a:cubicBezTo>
                  <a:cubicBezTo>
                    <a:pt x="37230" y="5290"/>
                    <a:pt x="37191" y="5229"/>
                    <a:pt x="37138" y="5184"/>
                  </a:cubicBezTo>
                  <a:cubicBezTo>
                    <a:pt x="37031" y="5092"/>
                    <a:pt x="36923" y="4996"/>
                    <a:pt x="36801" y="4926"/>
                  </a:cubicBezTo>
                  <a:cubicBezTo>
                    <a:pt x="36653" y="4840"/>
                    <a:pt x="36627" y="4724"/>
                    <a:pt x="36655" y="4570"/>
                  </a:cubicBezTo>
                  <a:cubicBezTo>
                    <a:pt x="36708" y="4253"/>
                    <a:pt x="36404" y="4078"/>
                    <a:pt x="36348" y="3799"/>
                  </a:cubicBezTo>
                  <a:cubicBezTo>
                    <a:pt x="36240" y="3261"/>
                    <a:pt x="35847" y="2963"/>
                    <a:pt x="35415" y="2702"/>
                  </a:cubicBezTo>
                  <a:cubicBezTo>
                    <a:pt x="35306" y="2635"/>
                    <a:pt x="35188" y="2593"/>
                    <a:pt x="35073" y="2593"/>
                  </a:cubicBezTo>
                  <a:cubicBezTo>
                    <a:pt x="34983" y="2593"/>
                    <a:pt x="34895" y="2619"/>
                    <a:pt x="34814" y="2679"/>
                  </a:cubicBezTo>
                  <a:cubicBezTo>
                    <a:pt x="34735" y="2738"/>
                    <a:pt x="34666" y="2762"/>
                    <a:pt x="34600" y="2762"/>
                  </a:cubicBezTo>
                  <a:cubicBezTo>
                    <a:pt x="34512" y="2762"/>
                    <a:pt x="34431" y="2720"/>
                    <a:pt x="34343" y="2660"/>
                  </a:cubicBezTo>
                  <a:cubicBezTo>
                    <a:pt x="34235" y="2587"/>
                    <a:pt x="34129" y="2553"/>
                    <a:pt x="34023" y="2553"/>
                  </a:cubicBezTo>
                  <a:cubicBezTo>
                    <a:pt x="33899" y="2553"/>
                    <a:pt x="33776" y="2601"/>
                    <a:pt x="33654" y="2690"/>
                  </a:cubicBezTo>
                  <a:cubicBezTo>
                    <a:pt x="33606" y="2725"/>
                    <a:pt x="33550" y="2750"/>
                    <a:pt x="33497" y="2775"/>
                  </a:cubicBezTo>
                  <a:lnTo>
                    <a:pt x="33497" y="2775"/>
                  </a:lnTo>
                  <a:cubicBezTo>
                    <a:pt x="33526" y="2464"/>
                    <a:pt x="33488" y="2186"/>
                    <a:pt x="33198" y="1976"/>
                  </a:cubicBezTo>
                  <a:cubicBezTo>
                    <a:pt x="32954" y="1798"/>
                    <a:pt x="32875" y="1525"/>
                    <a:pt x="32862" y="1225"/>
                  </a:cubicBezTo>
                  <a:cubicBezTo>
                    <a:pt x="32855" y="1076"/>
                    <a:pt x="32737" y="954"/>
                    <a:pt x="32592" y="943"/>
                  </a:cubicBezTo>
                  <a:cubicBezTo>
                    <a:pt x="32130" y="895"/>
                    <a:pt x="31820" y="627"/>
                    <a:pt x="31526" y="305"/>
                  </a:cubicBezTo>
                  <a:cubicBezTo>
                    <a:pt x="31413" y="179"/>
                    <a:pt x="31241" y="106"/>
                    <a:pt x="31089" y="21"/>
                  </a:cubicBezTo>
                  <a:cubicBezTo>
                    <a:pt x="31062" y="7"/>
                    <a:pt x="31030" y="0"/>
                    <a:pt x="30995" y="0"/>
                  </a:cubicBezTo>
                  <a:close/>
                  <a:moveTo>
                    <a:pt x="42343" y="5868"/>
                  </a:moveTo>
                  <a:cubicBezTo>
                    <a:pt x="42334" y="5868"/>
                    <a:pt x="42289" y="5912"/>
                    <a:pt x="42275" y="5940"/>
                  </a:cubicBezTo>
                  <a:cubicBezTo>
                    <a:pt x="42264" y="5968"/>
                    <a:pt x="42252" y="6016"/>
                    <a:pt x="42268" y="6034"/>
                  </a:cubicBezTo>
                  <a:cubicBezTo>
                    <a:pt x="42404" y="6204"/>
                    <a:pt x="42583" y="6291"/>
                    <a:pt x="42774" y="6291"/>
                  </a:cubicBezTo>
                  <a:cubicBezTo>
                    <a:pt x="42906" y="6291"/>
                    <a:pt x="43044" y="6249"/>
                    <a:pt x="43178" y="6166"/>
                  </a:cubicBezTo>
                  <a:cubicBezTo>
                    <a:pt x="43205" y="6151"/>
                    <a:pt x="43218" y="6111"/>
                    <a:pt x="43237" y="6084"/>
                  </a:cubicBezTo>
                  <a:cubicBezTo>
                    <a:pt x="43207" y="6027"/>
                    <a:pt x="43187" y="5932"/>
                    <a:pt x="43142" y="5917"/>
                  </a:cubicBezTo>
                  <a:cubicBezTo>
                    <a:pt x="43096" y="5903"/>
                    <a:pt x="43049" y="5898"/>
                    <a:pt x="43002" y="5898"/>
                  </a:cubicBezTo>
                  <a:cubicBezTo>
                    <a:pt x="42869" y="5898"/>
                    <a:pt x="42732" y="5940"/>
                    <a:pt x="42597" y="5940"/>
                  </a:cubicBezTo>
                  <a:cubicBezTo>
                    <a:pt x="42511" y="5940"/>
                    <a:pt x="42427" y="5923"/>
                    <a:pt x="42344" y="5869"/>
                  </a:cubicBezTo>
                  <a:cubicBezTo>
                    <a:pt x="42344" y="5868"/>
                    <a:pt x="42344" y="5868"/>
                    <a:pt x="42343" y="5868"/>
                  </a:cubicBezTo>
                  <a:close/>
                  <a:moveTo>
                    <a:pt x="7452" y="6100"/>
                  </a:moveTo>
                  <a:cubicBezTo>
                    <a:pt x="7384" y="6100"/>
                    <a:pt x="7347" y="6153"/>
                    <a:pt x="7345" y="6226"/>
                  </a:cubicBezTo>
                  <a:cubicBezTo>
                    <a:pt x="7359" y="6291"/>
                    <a:pt x="7397" y="6330"/>
                    <a:pt x="7457" y="6330"/>
                  </a:cubicBezTo>
                  <a:cubicBezTo>
                    <a:pt x="7469" y="6330"/>
                    <a:pt x="7483" y="6328"/>
                    <a:pt x="7497" y="6325"/>
                  </a:cubicBezTo>
                  <a:cubicBezTo>
                    <a:pt x="7524" y="6318"/>
                    <a:pt x="7557" y="6280"/>
                    <a:pt x="7564" y="6252"/>
                  </a:cubicBezTo>
                  <a:cubicBezTo>
                    <a:pt x="7584" y="6173"/>
                    <a:pt x="7549" y="6108"/>
                    <a:pt x="7470" y="6101"/>
                  </a:cubicBezTo>
                  <a:cubicBezTo>
                    <a:pt x="7463" y="6100"/>
                    <a:pt x="7457" y="6100"/>
                    <a:pt x="7452" y="6100"/>
                  </a:cubicBezTo>
                  <a:close/>
                  <a:moveTo>
                    <a:pt x="63715" y="5558"/>
                  </a:moveTo>
                  <a:cubicBezTo>
                    <a:pt x="63679" y="5558"/>
                    <a:pt x="63647" y="5578"/>
                    <a:pt x="63621" y="5620"/>
                  </a:cubicBezTo>
                  <a:cubicBezTo>
                    <a:pt x="63606" y="5645"/>
                    <a:pt x="63604" y="5696"/>
                    <a:pt x="63620" y="5718"/>
                  </a:cubicBezTo>
                  <a:cubicBezTo>
                    <a:pt x="63867" y="6054"/>
                    <a:pt x="64118" y="6390"/>
                    <a:pt x="64370" y="6721"/>
                  </a:cubicBezTo>
                  <a:cubicBezTo>
                    <a:pt x="64382" y="6736"/>
                    <a:pt x="64418" y="6747"/>
                    <a:pt x="64445" y="6747"/>
                  </a:cubicBezTo>
                  <a:cubicBezTo>
                    <a:pt x="64455" y="6747"/>
                    <a:pt x="64465" y="6745"/>
                    <a:pt x="64469" y="6741"/>
                  </a:cubicBezTo>
                  <a:cubicBezTo>
                    <a:pt x="64515" y="6701"/>
                    <a:pt x="64548" y="6646"/>
                    <a:pt x="64599" y="6579"/>
                  </a:cubicBezTo>
                  <a:cubicBezTo>
                    <a:pt x="64579" y="6491"/>
                    <a:pt x="64563" y="6390"/>
                    <a:pt x="64531" y="6291"/>
                  </a:cubicBezTo>
                  <a:cubicBezTo>
                    <a:pt x="64441" y="6012"/>
                    <a:pt x="64290" y="5787"/>
                    <a:pt x="63986" y="5699"/>
                  </a:cubicBezTo>
                  <a:cubicBezTo>
                    <a:pt x="63921" y="5681"/>
                    <a:pt x="63864" y="5632"/>
                    <a:pt x="63805" y="5593"/>
                  </a:cubicBezTo>
                  <a:cubicBezTo>
                    <a:pt x="63773" y="5570"/>
                    <a:pt x="63743" y="5558"/>
                    <a:pt x="63715" y="5558"/>
                  </a:cubicBezTo>
                  <a:close/>
                  <a:moveTo>
                    <a:pt x="11770" y="7150"/>
                  </a:moveTo>
                  <a:lnTo>
                    <a:pt x="11802" y="7225"/>
                  </a:lnTo>
                  <a:lnTo>
                    <a:pt x="11846" y="7157"/>
                  </a:lnTo>
                  <a:lnTo>
                    <a:pt x="11770" y="7150"/>
                  </a:lnTo>
                  <a:close/>
                  <a:moveTo>
                    <a:pt x="10567" y="4182"/>
                  </a:moveTo>
                  <a:cubicBezTo>
                    <a:pt x="10380" y="4182"/>
                    <a:pt x="10231" y="4312"/>
                    <a:pt x="10216" y="4534"/>
                  </a:cubicBezTo>
                  <a:cubicBezTo>
                    <a:pt x="10190" y="4884"/>
                    <a:pt x="10193" y="5233"/>
                    <a:pt x="9981" y="5543"/>
                  </a:cubicBezTo>
                  <a:cubicBezTo>
                    <a:pt x="9913" y="5642"/>
                    <a:pt x="9988" y="5738"/>
                    <a:pt x="10093" y="5795"/>
                  </a:cubicBezTo>
                  <a:cubicBezTo>
                    <a:pt x="10121" y="5810"/>
                    <a:pt x="10159" y="5833"/>
                    <a:pt x="10166" y="5860"/>
                  </a:cubicBezTo>
                  <a:cubicBezTo>
                    <a:pt x="10183" y="5929"/>
                    <a:pt x="10136" y="5959"/>
                    <a:pt x="10044" y="5966"/>
                  </a:cubicBezTo>
                  <a:cubicBezTo>
                    <a:pt x="9873" y="5982"/>
                    <a:pt x="9641" y="5955"/>
                    <a:pt x="9606" y="6160"/>
                  </a:cubicBezTo>
                  <a:cubicBezTo>
                    <a:pt x="9552" y="6461"/>
                    <a:pt x="9857" y="6421"/>
                    <a:pt x="10032" y="6506"/>
                  </a:cubicBezTo>
                  <a:cubicBezTo>
                    <a:pt x="10087" y="6532"/>
                    <a:pt x="10131" y="6578"/>
                    <a:pt x="10180" y="6618"/>
                  </a:cubicBezTo>
                  <a:cubicBezTo>
                    <a:pt x="10193" y="6612"/>
                    <a:pt x="10207" y="6608"/>
                    <a:pt x="10219" y="6605"/>
                  </a:cubicBezTo>
                  <a:lnTo>
                    <a:pt x="10239" y="6658"/>
                  </a:lnTo>
                  <a:lnTo>
                    <a:pt x="10196" y="6632"/>
                  </a:lnTo>
                  <a:cubicBezTo>
                    <a:pt x="10190" y="6626"/>
                    <a:pt x="10186" y="6622"/>
                    <a:pt x="10182" y="6619"/>
                  </a:cubicBezTo>
                  <a:cubicBezTo>
                    <a:pt x="10060" y="6658"/>
                    <a:pt x="9936" y="6692"/>
                    <a:pt x="9823" y="6748"/>
                  </a:cubicBezTo>
                  <a:cubicBezTo>
                    <a:pt x="9767" y="6776"/>
                    <a:pt x="9712" y="6852"/>
                    <a:pt x="9707" y="6912"/>
                  </a:cubicBezTo>
                  <a:cubicBezTo>
                    <a:pt x="9702" y="6964"/>
                    <a:pt x="9757" y="7041"/>
                    <a:pt x="9807" y="7073"/>
                  </a:cubicBezTo>
                  <a:cubicBezTo>
                    <a:pt x="10080" y="7246"/>
                    <a:pt x="10437" y="7149"/>
                    <a:pt x="10711" y="7354"/>
                  </a:cubicBezTo>
                  <a:cubicBezTo>
                    <a:pt x="10730" y="7367"/>
                    <a:pt x="10755" y="7372"/>
                    <a:pt x="10784" y="7372"/>
                  </a:cubicBezTo>
                  <a:cubicBezTo>
                    <a:pt x="10854" y="7372"/>
                    <a:pt x="10945" y="7342"/>
                    <a:pt x="11018" y="7325"/>
                  </a:cubicBezTo>
                  <a:cubicBezTo>
                    <a:pt x="11084" y="7309"/>
                    <a:pt x="11185" y="7273"/>
                    <a:pt x="11195" y="7230"/>
                  </a:cubicBezTo>
                  <a:cubicBezTo>
                    <a:pt x="11284" y="6890"/>
                    <a:pt x="11563" y="6732"/>
                    <a:pt x="11809" y="6534"/>
                  </a:cubicBezTo>
                  <a:cubicBezTo>
                    <a:pt x="11961" y="6413"/>
                    <a:pt x="11955" y="6292"/>
                    <a:pt x="11793" y="6080"/>
                  </a:cubicBezTo>
                  <a:cubicBezTo>
                    <a:pt x="11773" y="6052"/>
                    <a:pt x="11736" y="6039"/>
                    <a:pt x="11707" y="6018"/>
                  </a:cubicBezTo>
                  <a:lnTo>
                    <a:pt x="11733" y="5989"/>
                  </a:lnTo>
                  <a:lnTo>
                    <a:pt x="11703" y="5989"/>
                  </a:lnTo>
                  <a:lnTo>
                    <a:pt x="11704" y="6009"/>
                  </a:lnTo>
                  <a:cubicBezTo>
                    <a:pt x="11673" y="6029"/>
                    <a:pt x="11642" y="6038"/>
                    <a:pt x="11611" y="6038"/>
                  </a:cubicBezTo>
                  <a:cubicBezTo>
                    <a:pt x="11576" y="6038"/>
                    <a:pt x="11540" y="6027"/>
                    <a:pt x="11503" y="6008"/>
                  </a:cubicBezTo>
                  <a:cubicBezTo>
                    <a:pt x="11502" y="6002"/>
                    <a:pt x="11499" y="5998"/>
                    <a:pt x="11495" y="5994"/>
                  </a:cubicBezTo>
                  <a:cubicBezTo>
                    <a:pt x="11489" y="5994"/>
                    <a:pt x="11482" y="5994"/>
                    <a:pt x="11474" y="5995"/>
                  </a:cubicBezTo>
                  <a:lnTo>
                    <a:pt x="11506" y="6015"/>
                  </a:lnTo>
                  <a:cubicBezTo>
                    <a:pt x="11378" y="5955"/>
                    <a:pt x="11245" y="5905"/>
                    <a:pt x="11127" y="5833"/>
                  </a:cubicBezTo>
                  <a:cubicBezTo>
                    <a:pt x="11073" y="5801"/>
                    <a:pt x="11005" y="5711"/>
                    <a:pt x="11015" y="5666"/>
                  </a:cubicBezTo>
                  <a:cubicBezTo>
                    <a:pt x="11120" y="5247"/>
                    <a:pt x="10769" y="4853"/>
                    <a:pt x="10955" y="4425"/>
                  </a:cubicBezTo>
                  <a:cubicBezTo>
                    <a:pt x="10969" y="4395"/>
                    <a:pt x="10892" y="4300"/>
                    <a:pt x="10840" y="4267"/>
                  </a:cubicBezTo>
                  <a:cubicBezTo>
                    <a:pt x="10747" y="4209"/>
                    <a:pt x="10653" y="4182"/>
                    <a:pt x="10567" y="4182"/>
                  </a:cubicBezTo>
                  <a:close/>
                  <a:moveTo>
                    <a:pt x="13038" y="5325"/>
                  </a:moveTo>
                  <a:cubicBezTo>
                    <a:pt x="12935" y="5325"/>
                    <a:pt x="12840" y="5355"/>
                    <a:pt x="12750" y="5414"/>
                  </a:cubicBezTo>
                  <a:cubicBezTo>
                    <a:pt x="12589" y="5514"/>
                    <a:pt x="12578" y="5718"/>
                    <a:pt x="12721" y="5859"/>
                  </a:cubicBezTo>
                  <a:cubicBezTo>
                    <a:pt x="12823" y="5958"/>
                    <a:pt x="12938" y="6014"/>
                    <a:pt x="13067" y="6014"/>
                  </a:cubicBezTo>
                  <a:cubicBezTo>
                    <a:pt x="13108" y="6014"/>
                    <a:pt x="13150" y="6008"/>
                    <a:pt x="13194" y="5997"/>
                  </a:cubicBezTo>
                  <a:lnTo>
                    <a:pt x="13194" y="5997"/>
                  </a:lnTo>
                  <a:cubicBezTo>
                    <a:pt x="13072" y="6061"/>
                    <a:pt x="12943" y="6117"/>
                    <a:pt x="12828" y="6189"/>
                  </a:cubicBezTo>
                  <a:cubicBezTo>
                    <a:pt x="12772" y="6223"/>
                    <a:pt x="12706" y="6285"/>
                    <a:pt x="12700" y="6341"/>
                  </a:cubicBezTo>
                  <a:cubicBezTo>
                    <a:pt x="12673" y="6655"/>
                    <a:pt x="12647" y="6978"/>
                    <a:pt x="12792" y="7268"/>
                  </a:cubicBezTo>
                  <a:cubicBezTo>
                    <a:pt x="12849" y="7385"/>
                    <a:pt x="12971" y="7522"/>
                    <a:pt x="13084" y="7543"/>
                  </a:cubicBezTo>
                  <a:cubicBezTo>
                    <a:pt x="13155" y="7556"/>
                    <a:pt x="13224" y="7563"/>
                    <a:pt x="13292" y="7563"/>
                  </a:cubicBezTo>
                  <a:cubicBezTo>
                    <a:pt x="13535" y="7563"/>
                    <a:pt x="13764" y="7480"/>
                    <a:pt x="13964" y="7308"/>
                  </a:cubicBezTo>
                  <a:cubicBezTo>
                    <a:pt x="14032" y="7252"/>
                    <a:pt x="14060" y="7108"/>
                    <a:pt x="14014" y="7022"/>
                  </a:cubicBezTo>
                  <a:cubicBezTo>
                    <a:pt x="13999" y="6991"/>
                    <a:pt x="13983" y="6959"/>
                    <a:pt x="13963" y="6931"/>
                  </a:cubicBezTo>
                  <a:cubicBezTo>
                    <a:pt x="13921" y="6873"/>
                    <a:pt x="13877" y="6820"/>
                    <a:pt x="13839" y="6761"/>
                  </a:cubicBezTo>
                  <a:cubicBezTo>
                    <a:pt x="13732" y="6599"/>
                    <a:pt x="13732" y="6599"/>
                    <a:pt x="13882" y="6405"/>
                  </a:cubicBezTo>
                  <a:cubicBezTo>
                    <a:pt x="14049" y="6192"/>
                    <a:pt x="14065" y="6075"/>
                    <a:pt x="13961" y="5953"/>
                  </a:cubicBezTo>
                  <a:cubicBezTo>
                    <a:pt x="13885" y="5867"/>
                    <a:pt x="13804" y="5833"/>
                    <a:pt x="13718" y="5833"/>
                  </a:cubicBezTo>
                  <a:cubicBezTo>
                    <a:pt x="13645" y="5833"/>
                    <a:pt x="13569" y="5858"/>
                    <a:pt x="13491" y="5894"/>
                  </a:cubicBezTo>
                  <a:cubicBezTo>
                    <a:pt x="13396" y="5938"/>
                    <a:pt x="13294" y="5962"/>
                    <a:pt x="13194" y="5998"/>
                  </a:cubicBezTo>
                  <a:lnTo>
                    <a:pt x="13194" y="5997"/>
                  </a:lnTo>
                  <a:lnTo>
                    <a:pt x="13194" y="5997"/>
                  </a:lnTo>
                  <a:cubicBezTo>
                    <a:pt x="13195" y="5997"/>
                    <a:pt x="13196" y="5997"/>
                    <a:pt x="13196" y="5996"/>
                  </a:cubicBezTo>
                  <a:cubicBezTo>
                    <a:pt x="13255" y="5912"/>
                    <a:pt x="13331" y="5833"/>
                    <a:pt x="13369" y="5740"/>
                  </a:cubicBezTo>
                  <a:cubicBezTo>
                    <a:pt x="13440" y="5570"/>
                    <a:pt x="13324" y="5376"/>
                    <a:pt x="13149" y="5336"/>
                  </a:cubicBezTo>
                  <a:cubicBezTo>
                    <a:pt x="13111" y="5328"/>
                    <a:pt x="13074" y="5325"/>
                    <a:pt x="13038" y="5325"/>
                  </a:cubicBezTo>
                  <a:close/>
                  <a:moveTo>
                    <a:pt x="66995" y="3393"/>
                  </a:moveTo>
                  <a:cubicBezTo>
                    <a:pt x="66941" y="3393"/>
                    <a:pt x="66861" y="3444"/>
                    <a:pt x="66837" y="3492"/>
                  </a:cubicBezTo>
                  <a:cubicBezTo>
                    <a:pt x="66768" y="3614"/>
                    <a:pt x="66701" y="3745"/>
                    <a:pt x="66686" y="3880"/>
                  </a:cubicBezTo>
                  <a:cubicBezTo>
                    <a:pt x="66666" y="4076"/>
                    <a:pt x="66686" y="4280"/>
                    <a:pt x="66691" y="4478"/>
                  </a:cubicBezTo>
                  <a:cubicBezTo>
                    <a:pt x="66701" y="4483"/>
                    <a:pt x="66711" y="4484"/>
                    <a:pt x="66719" y="4488"/>
                  </a:cubicBezTo>
                  <a:cubicBezTo>
                    <a:pt x="66748" y="4528"/>
                    <a:pt x="66780" y="4570"/>
                    <a:pt x="66813" y="4604"/>
                  </a:cubicBezTo>
                  <a:cubicBezTo>
                    <a:pt x="66773" y="4574"/>
                    <a:pt x="66732" y="4546"/>
                    <a:pt x="66691" y="4514"/>
                  </a:cubicBezTo>
                  <a:cubicBezTo>
                    <a:pt x="66691" y="4503"/>
                    <a:pt x="66691" y="4491"/>
                    <a:pt x="66689" y="4478"/>
                  </a:cubicBezTo>
                  <a:cubicBezTo>
                    <a:pt x="66408" y="4378"/>
                    <a:pt x="66101" y="4363"/>
                    <a:pt x="65879" y="4091"/>
                  </a:cubicBezTo>
                  <a:cubicBezTo>
                    <a:pt x="65704" y="3876"/>
                    <a:pt x="65399" y="3804"/>
                    <a:pt x="65130" y="3721"/>
                  </a:cubicBezTo>
                  <a:cubicBezTo>
                    <a:pt x="65113" y="3715"/>
                    <a:pt x="65095" y="3712"/>
                    <a:pt x="65076" y="3712"/>
                  </a:cubicBezTo>
                  <a:cubicBezTo>
                    <a:pt x="64966" y="3712"/>
                    <a:pt x="64832" y="3804"/>
                    <a:pt x="64795" y="3914"/>
                  </a:cubicBezTo>
                  <a:cubicBezTo>
                    <a:pt x="64708" y="4181"/>
                    <a:pt x="64629" y="4452"/>
                    <a:pt x="64531" y="4715"/>
                  </a:cubicBezTo>
                  <a:cubicBezTo>
                    <a:pt x="64492" y="4827"/>
                    <a:pt x="64510" y="4926"/>
                    <a:pt x="64557" y="5021"/>
                  </a:cubicBezTo>
                  <a:cubicBezTo>
                    <a:pt x="64701" y="5308"/>
                    <a:pt x="64817" y="5610"/>
                    <a:pt x="65000" y="5863"/>
                  </a:cubicBezTo>
                  <a:cubicBezTo>
                    <a:pt x="65165" y="6091"/>
                    <a:pt x="65362" y="6282"/>
                    <a:pt x="65374" y="6592"/>
                  </a:cubicBezTo>
                  <a:cubicBezTo>
                    <a:pt x="65376" y="6674"/>
                    <a:pt x="65485" y="6773"/>
                    <a:pt x="65570" y="6824"/>
                  </a:cubicBezTo>
                  <a:cubicBezTo>
                    <a:pt x="65749" y="6935"/>
                    <a:pt x="65936" y="7052"/>
                    <a:pt x="66135" y="7104"/>
                  </a:cubicBezTo>
                  <a:cubicBezTo>
                    <a:pt x="66388" y="7169"/>
                    <a:pt x="66590" y="7286"/>
                    <a:pt x="66765" y="7469"/>
                  </a:cubicBezTo>
                  <a:cubicBezTo>
                    <a:pt x="66892" y="7604"/>
                    <a:pt x="67041" y="7666"/>
                    <a:pt x="67218" y="7666"/>
                  </a:cubicBezTo>
                  <a:cubicBezTo>
                    <a:pt x="67257" y="7666"/>
                    <a:pt x="67298" y="7663"/>
                    <a:pt x="67341" y="7657"/>
                  </a:cubicBezTo>
                  <a:cubicBezTo>
                    <a:pt x="67377" y="7652"/>
                    <a:pt x="67414" y="7650"/>
                    <a:pt x="67452" y="7650"/>
                  </a:cubicBezTo>
                  <a:cubicBezTo>
                    <a:pt x="67546" y="7650"/>
                    <a:pt x="67642" y="7661"/>
                    <a:pt x="67737" y="7661"/>
                  </a:cubicBezTo>
                  <a:cubicBezTo>
                    <a:pt x="67780" y="7661"/>
                    <a:pt x="67823" y="7659"/>
                    <a:pt x="67865" y="7652"/>
                  </a:cubicBezTo>
                  <a:cubicBezTo>
                    <a:pt x="67951" y="7639"/>
                    <a:pt x="68054" y="7552"/>
                    <a:pt x="68100" y="7469"/>
                  </a:cubicBezTo>
                  <a:cubicBezTo>
                    <a:pt x="68180" y="7322"/>
                    <a:pt x="68187" y="7151"/>
                    <a:pt x="68370" y="7044"/>
                  </a:cubicBezTo>
                  <a:cubicBezTo>
                    <a:pt x="68512" y="6961"/>
                    <a:pt x="68604" y="6786"/>
                    <a:pt x="68704" y="6642"/>
                  </a:cubicBezTo>
                  <a:cubicBezTo>
                    <a:pt x="68863" y="6413"/>
                    <a:pt x="69047" y="6263"/>
                    <a:pt x="69303" y="6263"/>
                  </a:cubicBezTo>
                  <a:cubicBezTo>
                    <a:pt x="69369" y="6263"/>
                    <a:pt x="69439" y="6273"/>
                    <a:pt x="69515" y="6293"/>
                  </a:cubicBezTo>
                  <a:cubicBezTo>
                    <a:pt x="69532" y="6298"/>
                    <a:pt x="69550" y="6300"/>
                    <a:pt x="69570" y="6300"/>
                  </a:cubicBezTo>
                  <a:cubicBezTo>
                    <a:pt x="69648" y="6300"/>
                    <a:pt x="69740" y="6265"/>
                    <a:pt x="69809" y="6226"/>
                  </a:cubicBezTo>
                  <a:cubicBezTo>
                    <a:pt x="69898" y="6177"/>
                    <a:pt x="69974" y="6093"/>
                    <a:pt x="70040" y="6012"/>
                  </a:cubicBezTo>
                  <a:cubicBezTo>
                    <a:pt x="70080" y="5960"/>
                    <a:pt x="70113" y="5884"/>
                    <a:pt x="70109" y="5823"/>
                  </a:cubicBezTo>
                  <a:cubicBezTo>
                    <a:pt x="70102" y="5691"/>
                    <a:pt x="70191" y="5643"/>
                    <a:pt x="70271" y="5582"/>
                  </a:cubicBezTo>
                  <a:cubicBezTo>
                    <a:pt x="70328" y="5539"/>
                    <a:pt x="70389" y="5496"/>
                    <a:pt x="70424" y="5438"/>
                  </a:cubicBezTo>
                  <a:cubicBezTo>
                    <a:pt x="70482" y="5352"/>
                    <a:pt x="70548" y="5257"/>
                    <a:pt x="70562" y="5157"/>
                  </a:cubicBezTo>
                  <a:cubicBezTo>
                    <a:pt x="70584" y="5022"/>
                    <a:pt x="70585" y="4873"/>
                    <a:pt x="70554" y="4741"/>
                  </a:cubicBezTo>
                  <a:cubicBezTo>
                    <a:pt x="70512" y="4574"/>
                    <a:pt x="70427" y="4418"/>
                    <a:pt x="70361" y="4256"/>
                  </a:cubicBezTo>
                  <a:cubicBezTo>
                    <a:pt x="70463" y="3923"/>
                    <a:pt x="70262" y="3814"/>
                    <a:pt x="69994" y="3758"/>
                  </a:cubicBezTo>
                  <a:cubicBezTo>
                    <a:pt x="69545" y="3665"/>
                    <a:pt x="69097" y="3574"/>
                    <a:pt x="68647" y="3485"/>
                  </a:cubicBezTo>
                  <a:cubicBezTo>
                    <a:pt x="68626" y="3481"/>
                    <a:pt x="68603" y="3477"/>
                    <a:pt x="68581" y="3477"/>
                  </a:cubicBezTo>
                  <a:cubicBezTo>
                    <a:pt x="68567" y="3477"/>
                    <a:pt x="68553" y="3479"/>
                    <a:pt x="68542" y="3484"/>
                  </a:cubicBezTo>
                  <a:cubicBezTo>
                    <a:pt x="68453" y="3528"/>
                    <a:pt x="68354" y="3567"/>
                    <a:pt x="68288" y="3636"/>
                  </a:cubicBezTo>
                  <a:cubicBezTo>
                    <a:pt x="68253" y="3667"/>
                    <a:pt x="68259" y="3779"/>
                    <a:pt x="68289" y="3828"/>
                  </a:cubicBezTo>
                  <a:cubicBezTo>
                    <a:pt x="68480" y="4137"/>
                    <a:pt x="68591" y="4461"/>
                    <a:pt x="68575" y="4828"/>
                  </a:cubicBezTo>
                  <a:cubicBezTo>
                    <a:pt x="68571" y="4915"/>
                    <a:pt x="68596" y="5005"/>
                    <a:pt x="68616" y="5092"/>
                  </a:cubicBezTo>
                  <a:lnTo>
                    <a:pt x="68616" y="5092"/>
                  </a:lnTo>
                  <a:cubicBezTo>
                    <a:pt x="68566" y="5065"/>
                    <a:pt x="68510" y="5041"/>
                    <a:pt x="68482" y="4998"/>
                  </a:cubicBezTo>
                  <a:cubicBezTo>
                    <a:pt x="68265" y="4675"/>
                    <a:pt x="68058" y="4339"/>
                    <a:pt x="68028" y="3939"/>
                  </a:cubicBezTo>
                  <a:cubicBezTo>
                    <a:pt x="68008" y="3675"/>
                    <a:pt x="67839" y="3577"/>
                    <a:pt x="67626" y="3521"/>
                  </a:cubicBezTo>
                  <a:cubicBezTo>
                    <a:pt x="67421" y="3467"/>
                    <a:pt x="67213" y="3421"/>
                    <a:pt x="67005" y="3393"/>
                  </a:cubicBezTo>
                  <a:cubicBezTo>
                    <a:pt x="67002" y="3393"/>
                    <a:pt x="66999" y="3393"/>
                    <a:pt x="66995" y="3393"/>
                  </a:cubicBezTo>
                  <a:close/>
                  <a:moveTo>
                    <a:pt x="38126" y="3750"/>
                  </a:moveTo>
                  <a:cubicBezTo>
                    <a:pt x="38068" y="3750"/>
                    <a:pt x="37982" y="3789"/>
                    <a:pt x="37961" y="3834"/>
                  </a:cubicBezTo>
                  <a:cubicBezTo>
                    <a:pt x="37806" y="4151"/>
                    <a:pt x="37643" y="4467"/>
                    <a:pt x="37870" y="4833"/>
                  </a:cubicBezTo>
                  <a:cubicBezTo>
                    <a:pt x="38002" y="5041"/>
                    <a:pt x="38084" y="5279"/>
                    <a:pt x="38174" y="5510"/>
                  </a:cubicBezTo>
                  <a:cubicBezTo>
                    <a:pt x="38203" y="5591"/>
                    <a:pt x="38205" y="5686"/>
                    <a:pt x="38201" y="5686"/>
                  </a:cubicBezTo>
                  <a:cubicBezTo>
                    <a:pt x="38200" y="5686"/>
                    <a:pt x="38199" y="5684"/>
                    <a:pt x="38199" y="5679"/>
                  </a:cubicBezTo>
                  <a:cubicBezTo>
                    <a:pt x="38183" y="5923"/>
                    <a:pt x="38150" y="6032"/>
                    <a:pt x="38171" y="6131"/>
                  </a:cubicBezTo>
                  <a:cubicBezTo>
                    <a:pt x="38250" y="6513"/>
                    <a:pt x="38335" y="6893"/>
                    <a:pt x="38441" y="7266"/>
                  </a:cubicBezTo>
                  <a:cubicBezTo>
                    <a:pt x="38517" y="7539"/>
                    <a:pt x="38622" y="7809"/>
                    <a:pt x="38853" y="7995"/>
                  </a:cubicBezTo>
                  <a:cubicBezTo>
                    <a:pt x="38886" y="8022"/>
                    <a:pt x="38939" y="8034"/>
                    <a:pt x="38989" y="8034"/>
                  </a:cubicBezTo>
                  <a:cubicBezTo>
                    <a:pt x="39009" y="8034"/>
                    <a:pt x="39028" y="8032"/>
                    <a:pt x="39045" y="8028"/>
                  </a:cubicBezTo>
                  <a:cubicBezTo>
                    <a:pt x="39110" y="8012"/>
                    <a:pt x="39176" y="7964"/>
                    <a:pt x="39216" y="7911"/>
                  </a:cubicBezTo>
                  <a:cubicBezTo>
                    <a:pt x="39626" y="7364"/>
                    <a:pt x="39638" y="7372"/>
                    <a:pt x="40373" y="6892"/>
                  </a:cubicBezTo>
                  <a:cubicBezTo>
                    <a:pt x="40578" y="6755"/>
                    <a:pt x="40769" y="6590"/>
                    <a:pt x="40941" y="6414"/>
                  </a:cubicBezTo>
                  <a:cubicBezTo>
                    <a:pt x="41061" y="6291"/>
                    <a:pt x="41153" y="6131"/>
                    <a:pt x="41226" y="5973"/>
                  </a:cubicBezTo>
                  <a:cubicBezTo>
                    <a:pt x="41268" y="5887"/>
                    <a:pt x="41277" y="5757"/>
                    <a:pt x="41245" y="5668"/>
                  </a:cubicBezTo>
                  <a:cubicBezTo>
                    <a:pt x="41183" y="5503"/>
                    <a:pt x="41073" y="5359"/>
                    <a:pt x="40997" y="5200"/>
                  </a:cubicBezTo>
                  <a:cubicBezTo>
                    <a:pt x="40883" y="4962"/>
                    <a:pt x="40718" y="4785"/>
                    <a:pt x="40457" y="4731"/>
                  </a:cubicBezTo>
                  <a:cubicBezTo>
                    <a:pt x="40100" y="4655"/>
                    <a:pt x="39819" y="4425"/>
                    <a:pt x="39494" y="4293"/>
                  </a:cubicBezTo>
                  <a:cubicBezTo>
                    <a:pt x="39172" y="4160"/>
                    <a:pt x="38824" y="4099"/>
                    <a:pt x="38542" y="3865"/>
                  </a:cubicBezTo>
                  <a:cubicBezTo>
                    <a:pt x="38443" y="3785"/>
                    <a:pt x="38278" y="3771"/>
                    <a:pt x="38140" y="3751"/>
                  </a:cubicBezTo>
                  <a:cubicBezTo>
                    <a:pt x="38136" y="3750"/>
                    <a:pt x="38131" y="3750"/>
                    <a:pt x="38126" y="3750"/>
                  </a:cubicBezTo>
                  <a:close/>
                  <a:moveTo>
                    <a:pt x="44449" y="7843"/>
                  </a:moveTo>
                  <a:cubicBezTo>
                    <a:pt x="44404" y="7843"/>
                    <a:pt x="44368" y="7872"/>
                    <a:pt x="44346" y="7926"/>
                  </a:cubicBezTo>
                  <a:cubicBezTo>
                    <a:pt x="44303" y="8038"/>
                    <a:pt x="44339" y="8155"/>
                    <a:pt x="44425" y="8198"/>
                  </a:cubicBezTo>
                  <a:cubicBezTo>
                    <a:pt x="44485" y="8172"/>
                    <a:pt x="44567" y="8162"/>
                    <a:pt x="44600" y="8119"/>
                  </a:cubicBezTo>
                  <a:cubicBezTo>
                    <a:pt x="44667" y="8033"/>
                    <a:pt x="44624" y="7921"/>
                    <a:pt x="44514" y="7862"/>
                  </a:cubicBezTo>
                  <a:cubicBezTo>
                    <a:pt x="44491" y="7849"/>
                    <a:pt x="44469" y="7843"/>
                    <a:pt x="44449" y="7843"/>
                  </a:cubicBezTo>
                  <a:close/>
                  <a:moveTo>
                    <a:pt x="9855" y="7736"/>
                  </a:moveTo>
                  <a:cubicBezTo>
                    <a:pt x="9796" y="7736"/>
                    <a:pt x="9729" y="7761"/>
                    <a:pt x="9679" y="7794"/>
                  </a:cubicBezTo>
                  <a:cubicBezTo>
                    <a:pt x="9629" y="7827"/>
                    <a:pt x="9585" y="7888"/>
                    <a:pt x="9560" y="7946"/>
                  </a:cubicBezTo>
                  <a:cubicBezTo>
                    <a:pt x="9534" y="8012"/>
                    <a:pt x="9578" y="8089"/>
                    <a:pt x="9658" y="8091"/>
                  </a:cubicBezTo>
                  <a:cubicBezTo>
                    <a:pt x="9925" y="8106"/>
                    <a:pt x="10163" y="8219"/>
                    <a:pt x="10410" y="8304"/>
                  </a:cubicBezTo>
                  <a:cubicBezTo>
                    <a:pt x="10411" y="8218"/>
                    <a:pt x="10413" y="8129"/>
                    <a:pt x="10407" y="8041"/>
                  </a:cubicBezTo>
                  <a:cubicBezTo>
                    <a:pt x="10398" y="7842"/>
                    <a:pt x="10387" y="7833"/>
                    <a:pt x="10169" y="7791"/>
                  </a:cubicBezTo>
                  <a:cubicBezTo>
                    <a:pt x="10071" y="7773"/>
                    <a:pt x="9971" y="7741"/>
                    <a:pt x="9869" y="7737"/>
                  </a:cubicBezTo>
                  <a:cubicBezTo>
                    <a:pt x="9864" y="7737"/>
                    <a:pt x="9860" y="7736"/>
                    <a:pt x="9855" y="7736"/>
                  </a:cubicBezTo>
                  <a:close/>
                  <a:moveTo>
                    <a:pt x="10410" y="8305"/>
                  </a:moveTo>
                  <a:cubicBezTo>
                    <a:pt x="10410" y="8321"/>
                    <a:pt x="10411" y="8335"/>
                    <a:pt x="10411" y="8351"/>
                  </a:cubicBezTo>
                  <a:lnTo>
                    <a:pt x="10441" y="8351"/>
                  </a:lnTo>
                  <a:cubicBezTo>
                    <a:pt x="10441" y="8415"/>
                    <a:pt x="10440" y="8478"/>
                    <a:pt x="10437" y="8542"/>
                  </a:cubicBezTo>
                  <a:cubicBezTo>
                    <a:pt x="10456" y="8542"/>
                    <a:pt x="10475" y="8542"/>
                    <a:pt x="10495" y="8542"/>
                  </a:cubicBezTo>
                  <a:cubicBezTo>
                    <a:pt x="10533" y="8542"/>
                    <a:pt x="10571" y="8541"/>
                    <a:pt x="10606" y="8533"/>
                  </a:cubicBezTo>
                  <a:cubicBezTo>
                    <a:pt x="10668" y="8519"/>
                    <a:pt x="10724" y="8477"/>
                    <a:pt x="10781" y="8447"/>
                  </a:cubicBezTo>
                  <a:cubicBezTo>
                    <a:pt x="10725" y="8416"/>
                    <a:pt x="10674" y="8373"/>
                    <a:pt x="10614" y="8357"/>
                  </a:cubicBezTo>
                  <a:cubicBezTo>
                    <a:pt x="10584" y="8350"/>
                    <a:pt x="10553" y="8348"/>
                    <a:pt x="10521" y="8348"/>
                  </a:cubicBezTo>
                  <a:cubicBezTo>
                    <a:pt x="10495" y="8348"/>
                    <a:pt x="10468" y="8349"/>
                    <a:pt x="10441" y="8350"/>
                  </a:cubicBezTo>
                  <a:lnTo>
                    <a:pt x="10441" y="8350"/>
                  </a:lnTo>
                  <a:cubicBezTo>
                    <a:pt x="10441" y="8339"/>
                    <a:pt x="10441" y="8328"/>
                    <a:pt x="10444" y="8318"/>
                  </a:cubicBezTo>
                  <a:cubicBezTo>
                    <a:pt x="10431" y="8314"/>
                    <a:pt x="10423" y="8308"/>
                    <a:pt x="10410" y="8305"/>
                  </a:cubicBezTo>
                  <a:close/>
                  <a:moveTo>
                    <a:pt x="10404" y="8543"/>
                  </a:moveTo>
                  <a:cubicBezTo>
                    <a:pt x="10394" y="8555"/>
                    <a:pt x="10384" y="8563"/>
                    <a:pt x="10372" y="8574"/>
                  </a:cubicBezTo>
                  <a:lnTo>
                    <a:pt x="10437" y="8578"/>
                  </a:lnTo>
                  <a:lnTo>
                    <a:pt x="10437" y="8543"/>
                  </a:lnTo>
                  <a:close/>
                  <a:moveTo>
                    <a:pt x="5931" y="8552"/>
                  </a:moveTo>
                  <a:lnTo>
                    <a:pt x="5931" y="8552"/>
                  </a:lnTo>
                  <a:cubicBezTo>
                    <a:pt x="5940" y="8563"/>
                    <a:pt x="5947" y="8574"/>
                    <a:pt x="5956" y="8585"/>
                  </a:cubicBezTo>
                  <a:cubicBezTo>
                    <a:pt x="5956" y="8576"/>
                    <a:pt x="5957" y="8566"/>
                    <a:pt x="5957" y="8558"/>
                  </a:cubicBezTo>
                  <a:cubicBezTo>
                    <a:pt x="5947" y="8555"/>
                    <a:pt x="5943" y="8555"/>
                    <a:pt x="5931" y="8552"/>
                  </a:cubicBezTo>
                  <a:close/>
                  <a:moveTo>
                    <a:pt x="5796" y="7298"/>
                  </a:moveTo>
                  <a:cubicBezTo>
                    <a:pt x="5694" y="7298"/>
                    <a:pt x="5588" y="7321"/>
                    <a:pt x="5509" y="7367"/>
                  </a:cubicBezTo>
                  <a:cubicBezTo>
                    <a:pt x="5171" y="7560"/>
                    <a:pt x="4905" y="7843"/>
                    <a:pt x="4677" y="8156"/>
                  </a:cubicBezTo>
                  <a:cubicBezTo>
                    <a:pt x="4558" y="8320"/>
                    <a:pt x="4676" y="8614"/>
                    <a:pt x="4881" y="8662"/>
                  </a:cubicBezTo>
                  <a:cubicBezTo>
                    <a:pt x="5154" y="8728"/>
                    <a:pt x="5429" y="8787"/>
                    <a:pt x="5705" y="8830"/>
                  </a:cubicBezTo>
                  <a:cubicBezTo>
                    <a:pt x="5719" y="8833"/>
                    <a:pt x="5733" y="8834"/>
                    <a:pt x="5746" y="8834"/>
                  </a:cubicBezTo>
                  <a:cubicBezTo>
                    <a:pt x="5905" y="8834"/>
                    <a:pt x="5893" y="8665"/>
                    <a:pt x="5931" y="8552"/>
                  </a:cubicBezTo>
                  <a:cubicBezTo>
                    <a:pt x="5895" y="8509"/>
                    <a:pt x="5857" y="8470"/>
                    <a:pt x="5832" y="8420"/>
                  </a:cubicBezTo>
                  <a:cubicBezTo>
                    <a:pt x="5732" y="8228"/>
                    <a:pt x="5735" y="8041"/>
                    <a:pt x="5850" y="7949"/>
                  </a:cubicBezTo>
                  <a:cubicBezTo>
                    <a:pt x="5944" y="7877"/>
                    <a:pt x="6044" y="7818"/>
                    <a:pt x="6154" y="7818"/>
                  </a:cubicBezTo>
                  <a:cubicBezTo>
                    <a:pt x="6207" y="7818"/>
                    <a:pt x="6262" y="7831"/>
                    <a:pt x="6320" y="7863"/>
                  </a:cubicBezTo>
                  <a:cubicBezTo>
                    <a:pt x="6414" y="7915"/>
                    <a:pt x="6510" y="7941"/>
                    <a:pt x="6608" y="7941"/>
                  </a:cubicBezTo>
                  <a:cubicBezTo>
                    <a:pt x="6668" y="7941"/>
                    <a:pt x="6728" y="7932"/>
                    <a:pt x="6789" y="7912"/>
                  </a:cubicBezTo>
                  <a:cubicBezTo>
                    <a:pt x="6779" y="7849"/>
                    <a:pt x="6779" y="7776"/>
                    <a:pt x="6744" y="7738"/>
                  </a:cubicBezTo>
                  <a:cubicBezTo>
                    <a:pt x="6520" y="7500"/>
                    <a:pt x="6228" y="7368"/>
                    <a:pt x="5917" y="7309"/>
                  </a:cubicBezTo>
                  <a:cubicBezTo>
                    <a:pt x="5879" y="7302"/>
                    <a:pt x="5838" y="7298"/>
                    <a:pt x="5796" y="7298"/>
                  </a:cubicBezTo>
                  <a:close/>
                  <a:moveTo>
                    <a:pt x="12004" y="7503"/>
                  </a:moveTo>
                  <a:cubicBezTo>
                    <a:pt x="11959" y="7503"/>
                    <a:pt x="11916" y="7512"/>
                    <a:pt x="11898" y="7533"/>
                  </a:cubicBezTo>
                  <a:cubicBezTo>
                    <a:pt x="11694" y="7794"/>
                    <a:pt x="11411" y="7916"/>
                    <a:pt x="11099" y="7997"/>
                  </a:cubicBezTo>
                  <a:cubicBezTo>
                    <a:pt x="11051" y="8010"/>
                    <a:pt x="11001" y="8100"/>
                    <a:pt x="10998" y="8157"/>
                  </a:cubicBezTo>
                  <a:cubicBezTo>
                    <a:pt x="10985" y="8421"/>
                    <a:pt x="11113" y="8635"/>
                    <a:pt x="11275" y="8827"/>
                  </a:cubicBezTo>
                  <a:cubicBezTo>
                    <a:pt x="11333" y="8897"/>
                    <a:pt x="11454" y="8944"/>
                    <a:pt x="11560" y="8944"/>
                  </a:cubicBezTo>
                  <a:cubicBezTo>
                    <a:pt x="11598" y="8944"/>
                    <a:pt x="11635" y="8937"/>
                    <a:pt x="11665" y="8924"/>
                  </a:cubicBezTo>
                  <a:cubicBezTo>
                    <a:pt x="11793" y="8865"/>
                    <a:pt x="11908" y="8751"/>
                    <a:pt x="12038" y="8731"/>
                  </a:cubicBezTo>
                  <a:cubicBezTo>
                    <a:pt x="12244" y="8701"/>
                    <a:pt x="12341" y="8595"/>
                    <a:pt x="12413" y="8416"/>
                  </a:cubicBezTo>
                  <a:cubicBezTo>
                    <a:pt x="12463" y="8285"/>
                    <a:pt x="12544" y="8167"/>
                    <a:pt x="12578" y="8103"/>
                  </a:cubicBezTo>
                  <a:cubicBezTo>
                    <a:pt x="12681" y="7876"/>
                    <a:pt x="12654" y="7783"/>
                    <a:pt x="12483" y="7691"/>
                  </a:cubicBezTo>
                  <a:cubicBezTo>
                    <a:pt x="12360" y="7626"/>
                    <a:pt x="12232" y="7562"/>
                    <a:pt x="12099" y="7517"/>
                  </a:cubicBezTo>
                  <a:cubicBezTo>
                    <a:pt x="12073" y="7508"/>
                    <a:pt x="12038" y="7503"/>
                    <a:pt x="12004" y="7503"/>
                  </a:cubicBezTo>
                  <a:close/>
                  <a:moveTo>
                    <a:pt x="9712" y="8558"/>
                  </a:moveTo>
                  <a:cubicBezTo>
                    <a:pt x="9594" y="8558"/>
                    <a:pt x="9487" y="8695"/>
                    <a:pt x="9496" y="8859"/>
                  </a:cubicBezTo>
                  <a:cubicBezTo>
                    <a:pt x="9500" y="8921"/>
                    <a:pt x="9537" y="8997"/>
                    <a:pt x="9585" y="9033"/>
                  </a:cubicBezTo>
                  <a:cubicBezTo>
                    <a:pt x="9616" y="9055"/>
                    <a:pt x="9670" y="9070"/>
                    <a:pt x="9716" y="9070"/>
                  </a:cubicBezTo>
                  <a:cubicBezTo>
                    <a:pt x="9737" y="9070"/>
                    <a:pt x="9757" y="9067"/>
                    <a:pt x="9773" y="9060"/>
                  </a:cubicBezTo>
                  <a:cubicBezTo>
                    <a:pt x="10011" y="8949"/>
                    <a:pt x="10180" y="8749"/>
                    <a:pt x="10371" y="8576"/>
                  </a:cubicBezTo>
                  <a:cubicBezTo>
                    <a:pt x="10153" y="8571"/>
                    <a:pt x="9932" y="8562"/>
                    <a:pt x="9714" y="8558"/>
                  </a:cubicBezTo>
                  <a:cubicBezTo>
                    <a:pt x="9713" y="8558"/>
                    <a:pt x="9713" y="8558"/>
                    <a:pt x="9712" y="8558"/>
                  </a:cubicBezTo>
                  <a:close/>
                  <a:moveTo>
                    <a:pt x="69932" y="8115"/>
                  </a:moveTo>
                  <a:cubicBezTo>
                    <a:pt x="69862" y="8115"/>
                    <a:pt x="69783" y="8138"/>
                    <a:pt x="69737" y="8175"/>
                  </a:cubicBezTo>
                  <a:cubicBezTo>
                    <a:pt x="69668" y="8226"/>
                    <a:pt x="69615" y="8354"/>
                    <a:pt x="69622" y="8441"/>
                  </a:cubicBezTo>
                  <a:cubicBezTo>
                    <a:pt x="69651" y="8739"/>
                    <a:pt x="69816" y="8949"/>
                    <a:pt x="70090" y="9074"/>
                  </a:cubicBezTo>
                  <a:cubicBezTo>
                    <a:pt x="70107" y="9082"/>
                    <a:pt x="70128" y="9086"/>
                    <a:pt x="70151" y="9086"/>
                  </a:cubicBezTo>
                  <a:cubicBezTo>
                    <a:pt x="70229" y="9086"/>
                    <a:pt x="70325" y="9042"/>
                    <a:pt x="70354" y="8974"/>
                  </a:cubicBezTo>
                  <a:cubicBezTo>
                    <a:pt x="70393" y="8881"/>
                    <a:pt x="70420" y="8780"/>
                    <a:pt x="70443" y="8708"/>
                  </a:cubicBezTo>
                  <a:cubicBezTo>
                    <a:pt x="70412" y="8413"/>
                    <a:pt x="70254" y="8235"/>
                    <a:pt x="70023" y="8132"/>
                  </a:cubicBezTo>
                  <a:cubicBezTo>
                    <a:pt x="69998" y="8120"/>
                    <a:pt x="69966" y="8115"/>
                    <a:pt x="69932" y="8115"/>
                  </a:cubicBezTo>
                  <a:close/>
                  <a:moveTo>
                    <a:pt x="13310" y="8538"/>
                  </a:moveTo>
                  <a:cubicBezTo>
                    <a:pt x="13129" y="8538"/>
                    <a:pt x="12994" y="8681"/>
                    <a:pt x="13007" y="8859"/>
                  </a:cubicBezTo>
                  <a:cubicBezTo>
                    <a:pt x="13015" y="8986"/>
                    <a:pt x="13138" y="9097"/>
                    <a:pt x="13263" y="9097"/>
                  </a:cubicBezTo>
                  <a:cubicBezTo>
                    <a:pt x="13269" y="9097"/>
                    <a:pt x="13275" y="9096"/>
                    <a:pt x="13281" y="9096"/>
                  </a:cubicBezTo>
                  <a:cubicBezTo>
                    <a:pt x="13469" y="9080"/>
                    <a:pt x="13598" y="8944"/>
                    <a:pt x="13591" y="8773"/>
                  </a:cubicBezTo>
                  <a:cubicBezTo>
                    <a:pt x="13584" y="8655"/>
                    <a:pt x="13445" y="8538"/>
                    <a:pt x="13310" y="8538"/>
                  </a:cubicBezTo>
                  <a:close/>
                  <a:moveTo>
                    <a:pt x="43277" y="9060"/>
                  </a:moveTo>
                  <a:lnTo>
                    <a:pt x="43343" y="9086"/>
                  </a:lnTo>
                  <a:lnTo>
                    <a:pt x="43273" y="9112"/>
                  </a:lnTo>
                  <a:lnTo>
                    <a:pt x="43277" y="9060"/>
                  </a:lnTo>
                  <a:close/>
                  <a:moveTo>
                    <a:pt x="7992" y="8999"/>
                  </a:moveTo>
                  <a:cubicBezTo>
                    <a:pt x="7983" y="8999"/>
                    <a:pt x="7975" y="9000"/>
                    <a:pt x="7968" y="9001"/>
                  </a:cubicBezTo>
                  <a:cubicBezTo>
                    <a:pt x="7913" y="9010"/>
                    <a:pt x="7821" y="9074"/>
                    <a:pt x="7824" y="9109"/>
                  </a:cubicBezTo>
                  <a:cubicBezTo>
                    <a:pt x="7831" y="9201"/>
                    <a:pt x="7858" y="9338"/>
                    <a:pt x="7919" y="9361"/>
                  </a:cubicBezTo>
                  <a:cubicBezTo>
                    <a:pt x="8023" y="9403"/>
                    <a:pt x="8150" y="9394"/>
                    <a:pt x="8272" y="9399"/>
                  </a:cubicBezTo>
                  <a:cubicBezTo>
                    <a:pt x="8232" y="9282"/>
                    <a:pt x="8200" y="9166"/>
                    <a:pt x="8143" y="9059"/>
                  </a:cubicBezTo>
                  <a:cubicBezTo>
                    <a:pt x="8123" y="9023"/>
                    <a:pt x="8048" y="8999"/>
                    <a:pt x="7992" y="8999"/>
                  </a:cubicBezTo>
                  <a:close/>
                  <a:moveTo>
                    <a:pt x="7653" y="6836"/>
                  </a:moveTo>
                  <a:cubicBezTo>
                    <a:pt x="7631" y="6836"/>
                    <a:pt x="7610" y="6839"/>
                    <a:pt x="7593" y="6843"/>
                  </a:cubicBezTo>
                  <a:cubicBezTo>
                    <a:pt x="7264" y="6923"/>
                    <a:pt x="7183" y="6994"/>
                    <a:pt x="7167" y="7341"/>
                  </a:cubicBezTo>
                  <a:cubicBezTo>
                    <a:pt x="7154" y="7631"/>
                    <a:pt x="7023" y="7804"/>
                    <a:pt x="6789" y="7934"/>
                  </a:cubicBezTo>
                  <a:lnTo>
                    <a:pt x="6811" y="7911"/>
                  </a:lnTo>
                  <a:lnTo>
                    <a:pt x="6811" y="7911"/>
                  </a:lnTo>
                  <a:cubicBezTo>
                    <a:pt x="6804" y="7912"/>
                    <a:pt x="6795" y="7911"/>
                    <a:pt x="6788" y="7913"/>
                  </a:cubicBezTo>
                  <a:cubicBezTo>
                    <a:pt x="6788" y="7915"/>
                    <a:pt x="6788" y="7921"/>
                    <a:pt x="6789" y="7925"/>
                  </a:cubicBezTo>
                  <a:cubicBezTo>
                    <a:pt x="6665" y="8035"/>
                    <a:pt x="6514" y="8083"/>
                    <a:pt x="6347" y="8090"/>
                  </a:cubicBezTo>
                  <a:cubicBezTo>
                    <a:pt x="6036" y="8103"/>
                    <a:pt x="5977" y="8312"/>
                    <a:pt x="5957" y="8556"/>
                  </a:cubicBezTo>
                  <a:cubicBezTo>
                    <a:pt x="6237" y="8612"/>
                    <a:pt x="6243" y="8622"/>
                    <a:pt x="6213" y="8845"/>
                  </a:cubicBezTo>
                  <a:cubicBezTo>
                    <a:pt x="6198" y="8949"/>
                    <a:pt x="6165" y="9054"/>
                    <a:pt x="6165" y="9159"/>
                  </a:cubicBezTo>
                  <a:cubicBezTo>
                    <a:pt x="6170" y="9433"/>
                    <a:pt x="6317" y="9592"/>
                    <a:pt x="6607" y="9654"/>
                  </a:cubicBezTo>
                  <a:cubicBezTo>
                    <a:pt x="6712" y="9676"/>
                    <a:pt x="6814" y="9707"/>
                    <a:pt x="6919" y="9721"/>
                  </a:cubicBezTo>
                  <a:cubicBezTo>
                    <a:pt x="6939" y="9725"/>
                    <a:pt x="6959" y="9727"/>
                    <a:pt x="6978" y="9727"/>
                  </a:cubicBezTo>
                  <a:cubicBezTo>
                    <a:pt x="7102" y="9727"/>
                    <a:pt x="7194" y="9656"/>
                    <a:pt x="7274" y="9551"/>
                  </a:cubicBezTo>
                  <a:cubicBezTo>
                    <a:pt x="7385" y="9406"/>
                    <a:pt x="7472" y="9259"/>
                    <a:pt x="7485" y="9074"/>
                  </a:cubicBezTo>
                  <a:cubicBezTo>
                    <a:pt x="7494" y="8929"/>
                    <a:pt x="7521" y="8784"/>
                    <a:pt x="7645" y="8694"/>
                  </a:cubicBezTo>
                  <a:cubicBezTo>
                    <a:pt x="7910" y="8502"/>
                    <a:pt x="7943" y="8143"/>
                    <a:pt x="8207" y="7941"/>
                  </a:cubicBezTo>
                  <a:cubicBezTo>
                    <a:pt x="8352" y="7827"/>
                    <a:pt x="8341" y="7591"/>
                    <a:pt x="8239" y="7456"/>
                  </a:cubicBezTo>
                  <a:cubicBezTo>
                    <a:pt x="8089" y="7259"/>
                    <a:pt x="7945" y="7060"/>
                    <a:pt x="7784" y="6875"/>
                  </a:cubicBezTo>
                  <a:cubicBezTo>
                    <a:pt x="7760" y="6848"/>
                    <a:pt x="7704" y="6836"/>
                    <a:pt x="7653" y="6836"/>
                  </a:cubicBezTo>
                  <a:close/>
                  <a:moveTo>
                    <a:pt x="66788" y="9661"/>
                  </a:moveTo>
                  <a:cubicBezTo>
                    <a:pt x="66738" y="9661"/>
                    <a:pt x="66701" y="9693"/>
                    <a:pt x="66689" y="9754"/>
                  </a:cubicBezTo>
                  <a:cubicBezTo>
                    <a:pt x="66684" y="9775"/>
                    <a:pt x="66731" y="9822"/>
                    <a:pt x="66758" y="9826"/>
                  </a:cubicBezTo>
                  <a:cubicBezTo>
                    <a:pt x="66777" y="9829"/>
                    <a:pt x="66797" y="9830"/>
                    <a:pt x="66816" y="9830"/>
                  </a:cubicBezTo>
                  <a:cubicBezTo>
                    <a:pt x="66856" y="9830"/>
                    <a:pt x="66896" y="9826"/>
                    <a:pt x="66938" y="9825"/>
                  </a:cubicBezTo>
                  <a:lnTo>
                    <a:pt x="66938" y="9825"/>
                  </a:lnTo>
                  <a:cubicBezTo>
                    <a:pt x="66938" y="9833"/>
                    <a:pt x="66942" y="9836"/>
                    <a:pt x="66940" y="9846"/>
                  </a:cubicBezTo>
                  <a:cubicBezTo>
                    <a:pt x="66949" y="9842"/>
                    <a:pt x="66956" y="9842"/>
                    <a:pt x="66966" y="9839"/>
                  </a:cubicBezTo>
                  <a:cubicBezTo>
                    <a:pt x="66963" y="9833"/>
                    <a:pt x="66961" y="9829"/>
                    <a:pt x="66959" y="9825"/>
                  </a:cubicBezTo>
                  <a:lnTo>
                    <a:pt x="66939" y="9825"/>
                  </a:lnTo>
                  <a:cubicBezTo>
                    <a:pt x="66945" y="9754"/>
                    <a:pt x="66917" y="9698"/>
                    <a:pt x="66849" y="9674"/>
                  </a:cubicBezTo>
                  <a:cubicBezTo>
                    <a:pt x="66827" y="9666"/>
                    <a:pt x="66807" y="9661"/>
                    <a:pt x="66788" y="9661"/>
                  </a:cubicBezTo>
                  <a:close/>
                  <a:moveTo>
                    <a:pt x="8546" y="9323"/>
                  </a:moveTo>
                  <a:cubicBezTo>
                    <a:pt x="8466" y="9323"/>
                    <a:pt x="8384" y="9383"/>
                    <a:pt x="8304" y="9419"/>
                  </a:cubicBezTo>
                  <a:lnTo>
                    <a:pt x="8304" y="9419"/>
                  </a:lnTo>
                  <a:cubicBezTo>
                    <a:pt x="8306" y="9412"/>
                    <a:pt x="8309" y="9406"/>
                    <a:pt x="8310" y="9399"/>
                  </a:cubicBezTo>
                  <a:lnTo>
                    <a:pt x="8272" y="9399"/>
                  </a:lnTo>
                  <a:cubicBezTo>
                    <a:pt x="8275" y="9409"/>
                    <a:pt x="8279" y="9419"/>
                    <a:pt x="8282" y="9430"/>
                  </a:cubicBezTo>
                  <a:cubicBezTo>
                    <a:pt x="8287" y="9428"/>
                    <a:pt x="8295" y="9424"/>
                    <a:pt x="8302" y="9421"/>
                  </a:cubicBezTo>
                  <a:lnTo>
                    <a:pt x="8302" y="9421"/>
                  </a:lnTo>
                  <a:cubicBezTo>
                    <a:pt x="8272" y="9510"/>
                    <a:pt x="8230" y="9598"/>
                    <a:pt x="8219" y="9690"/>
                  </a:cubicBezTo>
                  <a:cubicBezTo>
                    <a:pt x="8214" y="9743"/>
                    <a:pt x="8252" y="9826"/>
                    <a:pt x="8295" y="9862"/>
                  </a:cubicBezTo>
                  <a:cubicBezTo>
                    <a:pt x="8349" y="9906"/>
                    <a:pt x="8426" y="9927"/>
                    <a:pt x="8506" y="9927"/>
                  </a:cubicBezTo>
                  <a:cubicBezTo>
                    <a:pt x="8635" y="9927"/>
                    <a:pt x="8774" y="9874"/>
                    <a:pt x="8841" y="9783"/>
                  </a:cubicBezTo>
                  <a:cubicBezTo>
                    <a:pt x="8860" y="9760"/>
                    <a:pt x="8880" y="9717"/>
                    <a:pt x="8869" y="9698"/>
                  </a:cubicBezTo>
                  <a:cubicBezTo>
                    <a:pt x="8803" y="9582"/>
                    <a:pt x="8748" y="9446"/>
                    <a:pt x="8649" y="9363"/>
                  </a:cubicBezTo>
                  <a:cubicBezTo>
                    <a:pt x="8615" y="9334"/>
                    <a:pt x="8581" y="9323"/>
                    <a:pt x="8546" y="9323"/>
                  </a:cubicBezTo>
                  <a:close/>
                  <a:moveTo>
                    <a:pt x="67155" y="9812"/>
                  </a:moveTo>
                  <a:cubicBezTo>
                    <a:pt x="67093" y="9812"/>
                    <a:pt x="67030" y="9823"/>
                    <a:pt x="66966" y="9839"/>
                  </a:cubicBezTo>
                  <a:cubicBezTo>
                    <a:pt x="67018" y="10038"/>
                    <a:pt x="67156" y="10096"/>
                    <a:pt x="67323" y="10096"/>
                  </a:cubicBezTo>
                  <a:cubicBezTo>
                    <a:pt x="67355" y="10096"/>
                    <a:pt x="67387" y="10094"/>
                    <a:pt x="67421" y="10090"/>
                  </a:cubicBezTo>
                  <a:cubicBezTo>
                    <a:pt x="67440" y="10087"/>
                    <a:pt x="67463" y="10036"/>
                    <a:pt x="67463" y="10007"/>
                  </a:cubicBezTo>
                  <a:cubicBezTo>
                    <a:pt x="67463" y="9977"/>
                    <a:pt x="67444" y="9940"/>
                    <a:pt x="67423" y="9915"/>
                  </a:cubicBezTo>
                  <a:cubicBezTo>
                    <a:pt x="67342" y="9838"/>
                    <a:pt x="67250" y="9812"/>
                    <a:pt x="67155" y="9812"/>
                  </a:cubicBezTo>
                  <a:close/>
                  <a:moveTo>
                    <a:pt x="71537" y="8731"/>
                  </a:moveTo>
                  <a:cubicBezTo>
                    <a:pt x="71473" y="8731"/>
                    <a:pt x="71409" y="8733"/>
                    <a:pt x="71346" y="8734"/>
                  </a:cubicBezTo>
                  <a:cubicBezTo>
                    <a:pt x="71196" y="8736"/>
                    <a:pt x="70986" y="8906"/>
                    <a:pt x="70953" y="9050"/>
                  </a:cubicBezTo>
                  <a:cubicBezTo>
                    <a:pt x="70908" y="9254"/>
                    <a:pt x="70878" y="9463"/>
                    <a:pt x="70805" y="9889"/>
                  </a:cubicBezTo>
                  <a:cubicBezTo>
                    <a:pt x="70805" y="9889"/>
                    <a:pt x="70805" y="9889"/>
                    <a:pt x="70805" y="9889"/>
                  </a:cubicBezTo>
                  <a:lnTo>
                    <a:pt x="70805" y="9889"/>
                  </a:lnTo>
                  <a:cubicBezTo>
                    <a:pt x="70804" y="9889"/>
                    <a:pt x="70753" y="10089"/>
                    <a:pt x="70709" y="10293"/>
                  </a:cubicBezTo>
                  <a:cubicBezTo>
                    <a:pt x="70704" y="10316"/>
                    <a:pt x="70742" y="10356"/>
                    <a:pt x="70769" y="10373"/>
                  </a:cubicBezTo>
                  <a:cubicBezTo>
                    <a:pt x="70787" y="10387"/>
                    <a:pt x="70819" y="10399"/>
                    <a:pt x="70842" y="10399"/>
                  </a:cubicBezTo>
                  <a:cubicBezTo>
                    <a:pt x="70850" y="10399"/>
                    <a:pt x="70857" y="10398"/>
                    <a:pt x="70862" y="10394"/>
                  </a:cubicBezTo>
                  <a:cubicBezTo>
                    <a:pt x="71161" y="10184"/>
                    <a:pt x="71498" y="10145"/>
                    <a:pt x="71857" y="10138"/>
                  </a:cubicBezTo>
                  <a:cubicBezTo>
                    <a:pt x="72243" y="10129"/>
                    <a:pt x="72629" y="10062"/>
                    <a:pt x="73015" y="10011"/>
                  </a:cubicBezTo>
                  <a:cubicBezTo>
                    <a:pt x="73194" y="9985"/>
                    <a:pt x="73269" y="9756"/>
                    <a:pt x="73167" y="9592"/>
                  </a:cubicBezTo>
                  <a:cubicBezTo>
                    <a:pt x="72974" y="9284"/>
                    <a:pt x="72739" y="9033"/>
                    <a:pt x="72373" y="8929"/>
                  </a:cubicBezTo>
                  <a:cubicBezTo>
                    <a:pt x="72205" y="8881"/>
                    <a:pt x="72043" y="8793"/>
                    <a:pt x="71874" y="8759"/>
                  </a:cubicBezTo>
                  <a:cubicBezTo>
                    <a:pt x="71764" y="8737"/>
                    <a:pt x="71651" y="8731"/>
                    <a:pt x="71537" y="8731"/>
                  </a:cubicBezTo>
                  <a:close/>
                  <a:moveTo>
                    <a:pt x="50459" y="10846"/>
                  </a:moveTo>
                  <a:lnTo>
                    <a:pt x="50525" y="10884"/>
                  </a:lnTo>
                  <a:cubicBezTo>
                    <a:pt x="50543" y="10902"/>
                    <a:pt x="50562" y="10920"/>
                    <a:pt x="50581" y="10937"/>
                  </a:cubicBezTo>
                  <a:cubicBezTo>
                    <a:pt x="50552" y="10930"/>
                    <a:pt x="50525" y="10920"/>
                    <a:pt x="50498" y="10911"/>
                  </a:cubicBezTo>
                  <a:lnTo>
                    <a:pt x="50459" y="10846"/>
                  </a:lnTo>
                  <a:close/>
                  <a:moveTo>
                    <a:pt x="38237" y="10438"/>
                  </a:moveTo>
                  <a:cubicBezTo>
                    <a:pt x="38217" y="10438"/>
                    <a:pt x="38194" y="10443"/>
                    <a:pt x="38181" y="10450"/>
                  </a:cubicBezTo>
                  <a:cubicBezTo>
                    <a:pt x="38039" y="10545"/>
                    <a:pt x="37895" y="10638"/>
                    <a:pt x="37762" y="10747"/>
                  </a:cubicBezTo>
                  <a:cubicBezTo>
                    <a:pt x="37718" y="10785"/>
                    <a:pt x="37689" y="10874"/>
                    <a:pt x="37695" y="10933"/>
                  </a:cubicBezTo>
                  <a:cubicBezTo>
                    <a:pt x="37698" y="10987"/>
                    <a:pt x="37761" y="11069"/>
                    <a:pt x="37803" y="11073"/>
                  </a:cubicBezTo>
                  <a:cubicBezTo>
                    <a:pt x="37821" y="11074"/>
                    <a:pt x="37839" y="11075"/>
                    <a:pt x="37856" y="11075"/>
                  </a:cubicBezTo>
                  <a:cubicBezTo>
                    <a:pt x="38145" y="11075"/>
                    <a:pt x="38344" y="10898"/>
                    <a:pt x="38378" y="10615"/>
                  </a:cubicBezTo>
                  <a:cubicBezTo>
                    <a:pt x="38344" y="10559"/>
                    <a:pt x="38318" y="10496"/>
                    <a:pt x="38276" y="10449"/>
                  </a:cubicBezTo>
                  <a:cubicBezTo>
                    <a:pt x="38270" y="10441"/>
                    <a:pt x="38254" y="10438"/>
                    <a:pt x="38237" y="10438"/>
                  </a:cubicBezTo>
                  <a:close/>
                  <a:moveTo>
                    <a:pt x="39383" y="11303"/>
                  </a:moveTo>
                  <a:lnTo>
                    <a:pt x="39391" y="11353"/>
                  </a:lnTo>
                  <a:lnTo>
                    <a:pt x="39476" y="11369"/>
                  </a:lnTo>
                  <a:lnTo>
                    <a:pt x="39418" y="11327"/>
                  </a:lnTo>
                  <a:lnTo>
                    <a:pt x="39383" y="11303"/>
                  </a:lnTo>
                  <a:close/>
                  <a:moveTo>
                    <a:pt x="33830" y="11149"/>
                  </a:moveTo>
                  <a:cubicBezTo>
                    <a:pt x="33782" y="11149"/>
                    <a:pt x="33743" y="11178"/>
                    <a:pt x="33722" y="11235"/>
                  </a:cubicBezTo>
                  <a:cubicBezTo>
                    <a:pt x="33680" y="11347"/>
                    <a:pt x="33716" y="11449"/>
                    <a:pt x="33805" y="11486"/>
                  </a:cubicBezTo>
                  <a:cubicBezTo>
                    <a:pt x="33864" y="11461"/>
                    <a:pt x="33943" y="11449"/>
                    <a:pt x="33977" y="11400"/>
                  </a:cubicBezTo>
                  <a:cubicBezTo>
                    <a:pt x="34043" y="11311"/>
                    <a:pt x="34000" y="11209"/>
                    <a:pt x="33891" y="11162"/>
                  </a:cubicBezTo>
                  <a:cubicBezTo>
                    <a:pt x="33870" y="11153"/>
                    <a:pt x="33849" y="11149"/>
                    <a:pt x="33830" y="11149"/>
                  </a:cubicBezTo>
                  <a:close/>
                  <a:moveTo>
                    <a:pt x="38871" y="11708"/>
                  </a:moveTo>
                  <a:cubicBezTo>
                    <a:pt x="38855" y="11708"/>
                    <a:pt x="38836" y="11712"/>
                    <a:pt x="38816" y="11722"/>
                  </a:cubicBezTo>
                  <a:cubicBezTo>
                    <a:pt x="38788" y="11735"/>
                    <a:pt x="38763" y="11766"/>
                    <a:pt x="38753" y="11798"/>
                  </a:cubicBezTo>
                  <a:cubicBezTo>
                    <a:pt x="38731" y="11870"/>
                    <a:pt x="38767" y="11923"/>
                    <a:pt x="38850" y="11924"/>
                  </a:cubicBezTo>
                  <a:cubicBezTo>
                    <a:pt x="38853" y="11924"/>
                    <a:pt x="38856" y="11924"/>
                    <a:pt x="38859" y="11924"/>
                  </a:cubicBezTo>
                  <a:cubicBezTo>
                    <a:pt x="38928" y="11924"/>
                    <a:pt x="38963" y="11875"/>
                    <a:pt x="38959" y="11801"/>
                  </a:cubicBezTo>
                  <a:cubicBezTo>
                    <a:pt x="38947" y="11741"/>
                    <a:pt x="38916" y="11708"/>
                    <a:pt x="38871" y="11708"/>
                  </a:cubicBezTo>
                  <a:close/>
                  <a:moveTo>
                    <a:pt x="76273" y="11623"/>
                  </a:moveTo>
                  <a:cubicBezTo>
                    <a:pt x="76277" y="11623"/>
                    <a:pt x="76281" y="11623"/>
                    <a:pt x="76285" y="11623"/>
                  </a:cubicBezTo>
                  <a:cubicBezTo>
                    <a:pt x="76348" y="11623"/>
                    <a:pt x="76411" y="11660"/>
                    <a:pt x="76474" y="11682"/>
                  </a:cubicBezTo>
                  <a:cubicBezTo>
                    <a:pt x="76454" y="11707"/>
                    <a:pt x="76438" y="11740"/>
                    <a:pt x="76415" y="11765"/>
                  </a:cubicBezTo>
                  <a:cubicBezTo>
                    <a:pt x="76346" y="11838"/>
                    <a:pt x="76276" y="11913"/>
                    <a:pt x="76203" y="11981"/>
                  </a:cubicBezTo>
                  <a:cubicBezTo>
                    <a:pt x="76181" y="12003"/>
                    <a:pt x="76143" y="12004"/>
                    <a:pt x="76110" y="12016"/>
                  </a:cubicBezTo>
                  <a:cubicBezTo>
                    <a:pt x="76105" y="12016"/>
                    <a:pt x="76100" y="12017"/>
                    <a:pt x="76095" y="12017"/>
                  </a:cubicBezTo>
                  <a:cubicBezTo>
                    <a:pt x="76031" y="12017"/>
                    <a:pt x="75987" y="11980"/>
                    <a:pt x="75975" y="11905"/>
                  </a:cubicBezTo>
                  <a:cubicBezTo>
                    <a:pt x="75944" y="11712"/>
                    <a:pt x="76034" y="11623"/>
                    <a:pt x="76273" y="11623"/>
                  </a:cubicBezTo>
                  <a:close/>
                  <a:moveTo>
                    <a:pt x="41699" y="12553"/>
                  </a:moveTo>
                  <a:lnTo>
                    <a:pt x="41699" y="12553"/>
                  </a:lnTo>
                  <a:cubicBezTo>
                    <a:pt x="41721" y="12565"/>
                    <a:pt x="41744" y="12580"/>
                    <a:pt x="41769" y="12591"/>
                  </a:cubicBezTo>
                  <a:lnTo>
                    <a:pt x="42000" y="12785"/>
                  </a:lnTo>
                  <a:lnTo>
                    <a:pt x="42017" y="12845"/>
                  </a:lnTo>
                  <a:lnTo>
                    <a:pt x="41984" y="12809"/>
                  </a:lnTo>
                  <a:lnTo>
                    <a:pt x="41742" y="12616"/>
                  </a:lnTo>
                  <a:cubicBezTo>
                    <a:pt x="41727" y="12594"/>
                    <a:pt x="41713" y="12574"/>
                    <a:pt x="41699" y="12553"/>
                  </a:cubicBezTo>
                  <a:close/>
                  <a:moveTo>
                    <a:pt x="77140" y="12132"/>
                  </a:moveTo>
                  <a:lnTo>
                    <a:pt x="77200" y="12184"/>
                  </a:lnTo>
                  <a:cubicBezTo>
                    <a:pt x="77199" y="12197"/>
                    <a:pt x="77197" y="12208"/>
                    <a:pt x="77197" y="12220"/>
                  </a:cubicBezTo>
                  <a:cubicBezTo>
                    <a:pt x="77374" y="12271"/>
                    <a:pt x="77467" y="12390"/>
                    <a:pt x="77430" y="12576"/>
                  </a:cubicBezTo>
                  <a:cubicBezTo>
                    <a:pt x="77405" y="12703"/>
                    <a:pt x="77328" y="12818"/>
                    <a:pt x="77266" y="12936"/>
                  </a:cubicBezTo>
                  <a:cubicBezTo>
                    <a:pt x="77261" y="12946"/>
                    <a:pt x="77237" y="12952"/>
                    <a:pt x="77213" y="12952"/>
                  </a:cubicBezTo>
                  <a:cubicBezTo>
                    <a:pt x="77198" y="12952"/>
                    <a:pt x="77183" y="12950"/>
                    <a:pt x="77173" y="12946"/>
                  </a:cubicBezTo>
                  <a:cubicBezTo>
                    <a:pt x="77149" y="12934"/>
                    <a:pt x="77113" y="12897"/>
                    <a:pt x="77114" y="12875"/>
                  </a:cubicBezTo>
                  <a:cubicBezTo>
                    <a:pt x="77137" y="12656"/>
                    <a:pt x="77169" y="12438"/>
                    <a:pt x="77197" y="12220"/>
                  </a:cubicBezTo>
                  <a:cubicBezTo>
                    <a:pt x="77187" y="12218"/>
                    <a:pt x="77183" y="12212"/>
                    <a:pt x="77173" y="12211"/>
                  </a:cubicBezTo>
                  <a:lnTo>
                    <a:pt x="77140" y="12132"/>
                  </a:lnTo>
                  <a:close/>
                  <a:moveTo>
                    <a:pt x="60648" y="12875"/>
                  </a:moveTo>
                  <a:cubicBezTo>
                    <a:pt x="60627" y="12875"/>
                    <a:pt x="60603" y="12910"/>
                    <a:pt x="60582" y="12929"/>
                  </a:cubicBezTo>
                  <a:cubicBezTo>
                    <a:pt x="60602" y="12953"/>
                    <a:pt x="60621" y="12992"/>
                    <a:pt x="60643" y="12993"/>
                  </a:cubicBezTo>
                  <a:cubicBezTo>
                    <a:pt x="60643" y="12993"/>
                    <a:pt x="60643" y="12993"/>
                    <a:pt x="60644" y="12993"/>
                  </a:cubicBezTo>
                  <a:cubicBezTo>
                    <a:pt x="60665" y="12993"/>
                    <a:pt x="60689" y="12958"/>
                    <a:pt x="60711" y="12940"/>
                  </a:cubicBezTo>
                  <a:cubicBezTo>
                    <a:pt x="60690" y="12917"/>
                    <a:pt x="60671" y="12877"/>
                    <a:pt x="60650" y="12875"/>
                  </a:cubicBezTo>
                  <a:cubicBezTo>
                    <a:pt x="60649" y="12875"/>
                    <a:pt x="60649" y="12875"/>
                    <a:pt x="60648" y="12875"/>
                  </a:cubicBezTo>
                  <a:close/>
                  <a:moveTo>
                    <a:pt x="73174" y="13223"/>
                  </a:moveTo>
                  <a:lnTo>
                    <a:pt x="73159" y="13306"/>
                  </a:lnTo>
                  <a:lnTo>
                    <a:pt x="73154" y="13306"/>
                  </a:lnTo>
                  <a:cubicBezTo>
                    <a:pt x="73155" y="13296"/>
                    <a:pt x="73158" y="13285"/>
                    <a:pt x="73161" y="13277"/>
                  </a:cubicBezTo>
                  <a:lnTo>
                    <a:pt x="73174" y="13223"/>
                  </a:lnTo>
                  <a:close/>
                  <a:moveTo>
                    <a:pt x="48387" y="14187"/>
                  </a:moveTo>
                  <a:lnTo>
                    <a:pt x="48381" y="14241"/>
                  </a:lnTo>
                  <a:lnTo>
                    <a:pt x="48309" y="14206"/>
                  </a:lnTo>
                  <a:lnTo>
                    <a:pt x="48387" y="14187"/>
                  </a:lnTo>
                  <a:close/>
                  <a:moveTo>
                    <a:pt x="91420" y="14072"/>
                  </a:moveTo>
                  <a:lnTo>
                    <a:pt x="91420" y="14072"/>
                  </a:lnTo>
                  <a:cubicBezTo>
                    <a:pt x="91446" y="14079"/>
                    <a:pt x="91471" y="14088"/>
                    <a:pt x="91496" y="14095"/>
                  </a:cubicBezTo>
                  <a:cubicBezTo>
                    <a:pt x="91501" y="14104"/>
                    <a:pt x="91508" y="14111"/>
                    <a:pt x="91514" y="14117"/>
                  </a:cubicBezTo>
                  <a:cubicBezTo>
                    <a:pt x="91537" y="14114"/>
                    <a:pt x="91561" y="14111"/>
                    <a:pt x="91584" y="14111"/>
                  </a:cubicBezTo>
                  <a:cubicBezTo>
                    <a:pt x="91636" y="14111"/>
                    <a:pt x="91680" y="14128"/>
                    <a:pt x="91697" y="14213"/>
                  </a:cubicBezTo>
                  <a:cubicBezTo>
                    <a:pt x="91699" y="14218"/>
                    <a:pt x="91639" y="14247"/>
                    <a:pt x="91622" y="14247"/>
                  </a:cubicBezTo>
                  <a:cubicBezTo>
                    <a:pt x="91620" y="14247"/>
                    <a:pt x="91619" y="14246"/>
                    <a:pt x="91618" y="14246"/>
                  </a:cubicBezTo>
                  <a:cubicBezTo>
                    <a:pt x="91578" y="14206"/>
                    <a:pt x="91548" y="14161"/>
                    <a:pt x="91514" y="14117"/>
                  </a:cubicBezTo>
                  <a:cubicBezTo>
                    <a:pt x="91499" y="14118"/>
                    <a:pt x="91485" y="14120"/>
                    <a:pt x="91469" y="14120"/>
                  </a:cubicBezTo>
                  <a:cubicBezTo>
                    <a:pt x="91453" y="14104"/>
                    <a:pt x="91436" y="14087"/>
                    <a:pt x="91420" y="14072"/>
                  </a:cubicBezTo>
                  <a:close/>
                  <a:moveTo>
                    <a:pt x="52382" y="13370"/>
                  </a:moveTo>
                  <a:cubicBezTo>
                    <a:pt x="52351" y="13370"/>
                    <a:pt x="52320" y="13375"/>
                    <a:pt x="52290" y="13386"/>
                  </a:cubicBezTo>
                  <a:cubicBezTo>
                    <a:pt x="52126" y="13445"/>
                    <a:pt x="51968" y="13514"/>
                    <a:pt x="51815" y="13596"/>
                  </a:cubicBezTo>
                  <a:cubicBezTo>
                    <a:pt x="51676" y="13668"/>
                    <a:pt x="51627" y="13789"/>
                    <a:pt x="51674" y="13947"/>
                  </a:cubicBezTo>
                  <a:cubicBezTo>
                    <a:pt x="51686" y="13979"/>
                    <a:pt x="51693" y="14015"/>
                    <a:pt x="51691" y="14048"/>
                  </a:cubicBezTo>
                  <a:cubicBezTo>
                    <a:pt x="51674" y="14305"/>
                    <a:pt x="51829" y="14431"/>
                    <a:pt x="52046" y="14495"/>
                  </a:cubicBezTo>
                  <a:cubicBezTo>
                    <a:pt x="52146" y="14524"/>
                    <a:pt x="52252" y="14534"/>
                    <a:pt x="52353" y="14554"/>
                  </a:cubicBezTo>
                  <a:cubicBezTo>
                    <a:pt x="52372" y="14554"/>
                    <a:pt x="52389" y="14554"/>
                    <a:pt x="52407" y="14554"/>
                  </a:cubicBezTo>
                  <a:cubicBezTo>
                    <a:pt x="52425" y="14554"/>
                    <a:pt x="52442" y="14554"/>
                    <a:pt x="52459" y="14556"/>
                  </a:cubicBezTo>
                  <a:cubicBezTo>
                    <a:pt x="52468" y="14556"/>
                    <a:pt x="52476" y="14556"/>
                    <a:pt x="52484" y="14556"/>
                  </a:cubicBezTo>
                  <a:cubicBezTo>
                    <a:pt x="52747" y="14556"/>
                    <a:pt x="52912" y="14359"/>
                    <a:pt x="52884" y="14091"/>
                  </a:cubicBezTo>
                  <a:cubicBezTo>
                    <a:pt x="52858" y="13876"/>
                    <a:pt x="52779" y="13688"/>
                    <a:pt x="52657" y="13514"/>
                  </a:cubicBezTo>
                  <a:cubicBezTo>
                    <a:pt x="52598" y="13430"/>
                    <a:pt x="52490" y="13370"/>
                    <a:pt x="52382" y="13370"/>
                  </a:cubicBezTo>
                  <a:close/>
                  <a:moveTo>
                    <a:pt x="46063" y="13596"/>
                  </a:moveTo>
                  <a:cubicBezTo>
                    <a:pt x="46085" y="13596"/>
                    <a:pt x="46118" y="13605"/>
                    <a:pt x="46134" y="13617"/>
                  </a:cubicBezTo>
                  <a:cubicBezTo>
                    <a:pt x="46188" y="13656"/>
                    <a:pt x="46243" y="13701"/>
                    <a:pt x="46279" y="13754"/>
                  </a:cubicBezTo>
                  <a:cubicBezTo>
                    <a:pt x="46348" y="13854"/>
                    <a:pt x="46408" y="13960"/>
                    <a:pt x="46471" y="14066"/>
                  </a:cubicBezTo>
                  <a:cubicBezTo>
                    <a:pt x="46487" y="14066"/>
                    <a:pt x="46501" y="14068"/>
                    <a:pt x="46518" y="14068"/>
                  </a:cubicBezTo>
                  <a:lnTo>
                    <a:pt x="46493" y="14098"/>
                  </a:lnTo>
                  <a:cubicBezTo>
                    <a:pt x="46593" y="14120"/>
                    <a:pt x="46698" y="14134"/>
                    <a:pt x="46793" y="14168"/>
                  </a:cubicBezTo>
                  <a:cubicBezTo>
                    <a:pt x="46844" y="14187"/>
                    <a:pt x="46889" y="14239"/>
                    <a:pt x="46927" y="14283"/>
                  </a:cubicBezTo>
                  <a:cubicBezTo>
                    <a:pt x="46936" y="14299"/>
                    <a:pt x="46910" y="14362"/>
                    <a:pt x="46889" y="14375"/>
                  </a:cubicBezTo>
                  <a:cubicBezTo>
                    <a:pt x="46619" y="14524"/>
                    <a:pt x="46355" y="14679"/>
                    <a:pt x="46118" y="14886"/>
                  </a:cubicBezTo>
                  <a:cubicBezTo>
                    <a:pt x="46064" y="14935"/>
                    <a:pt x="45956" y="14923"/>
                    <a:pt x="45861" y="14927"/>
                  </a:cubicBezTo>
                  <a:lnTo>
                    <a:pt x="45845" y="14955"/>
                  </a:lnTo>
                  <a:cubicBezTo>
                    <a:pt x="45824" y="14963"/>
                    <a:pt x="45811" y="14979"/>
                    <a:pt x="45791" y="14991"/>
                  </a:cubicBezTo>
                  <a:cubicBezTo>
                    <a:pt x="45802" y="14968"/>
                    <a:pt x="45817" y="14952"/>
                    <a:pt x="45823" y="14927"/>
                  </a:cubicBezTo>
                  <a:cubicBezTo>
                    <a:pt x="45834" y="14926"/>
                    <a:pt x="45851" y="14926"/>
                    <a:pt x="45863" y="14926"/>
                  </a:cubicBezTo>
                  <a:cubicBezTo>
                    <a:pt x="45927" y="14820"/>
                    <a:pt x="45983" y="14708"/>
                    <a:pt x="46059" y="14613"/>
                  </a:cubicBezTo>
                  <a:cubicBezTo>
                    <a:pt x="46197" y="14435"/>
                    <a:pt x="46348" y="14269"/>
                    <a:pt x="46493" y="14098"/>
                  </a:cubicBezTo>
                  <a:lnTo>
                    <a:pt x="46491" y="14097"/>
                  </a:lnTo>
                  <a:cubicBezTo>
                    <a:pt x="46484" y="14087"/>
                    <a:pt x="46477" y="14075"/>
                    <a:pt x="46471" y="14066"/>
                  </a:cubicBezTo>
                  <a:cubicBezTo>
                    <a:pt x="46243" y="14061"/>
                    <a:pt x="46033" y="14023"/>
                    <a:pt x="45960" y="13756"/>
                  </a:cubicBezTo>
                  <a:cubicBezTo>
                    <a:pt x="45949" y="13712"/>
                    <a:pt x="46006" y="13646"/>
                    <a:pt x="46042" y="13602"/>
                  </a:cubicBezTo>
                  <a:cubicBezTo>
                    <a:pt x="46045" y="13598"/>
                    <a:pt x="46053" y="13596"/>
                    <a:pt x="46063" y="13596"/>
                  </a:cubicBezTo>
                  <a:close/>
                  <a:moveTo>
                    <a:pt x="53248" y="15104"/>
                  </a:moveTo>
                  <a:cubicBezTo>
                    <a:pt x="53242" y="15104"/>
                    <a:pt x="53236" y="15113"/>
                    <a:pt x="53231" y="15134"/>
                  </a:cubicBezTo>
                  <a:cubicBezTo>
                    <a:pt x="53230" y="15135"/>
                    <a:pt x="53253" y="15143"/>
                    <a:pt x="53277" y="15150"/>
                  </a:cubicBezTo>
                  <a:cubicBezTo>
                    <a:pt x="53267" y="15121"/>
                    <a:pt x="53257" y="15104"/>
                    <a:pt x="53248" y="15104"/>
                  </a:cubicBezTo>
                  <a:close/>
                  <a:moveTo>
                    <a:pt x="44093" y="15137"/>
                  </a:moveTo>
                  <a:lnTo>
                    <a:pt x="44167" y="15163"/>
                  </a:lnTo>
                  <a:cubicBezTo>
                    <a:pt x="44167" y="15170"/>
                    <a:pt x="44168" y="15179"/>
                    <a:pt x="44168" y="15186"/>
                  </a:cubicBezTo>
                  <a:cubicBezTo>
                    <a:pt x="44161" y="15180"/>
                    <a:pt x="44152" y="15173"/>
                    <a:pt x="44144" y="15167"/>
                  </a:cubicBezTo>
                  <a:lnTo>
                    <a:pt x="44093" y="15137"/>
                  </a:lnTo>
                  <a:close/>
                  <a:moveTo>
                    <a:pt x="53277" y="15150"/>
                  </a:moveTo>
                  <a:lnTo>
                    <a:pt x="53277" y="15150"/>
                  </a:lnTo>
                  <a:cubicBezTo>
                    <a:pt x="53280" y="15164"/>
                    <a:pt x="53286" y="15166"/>
                    <a:pt x="53288" y="15186"/>
                  </a:cubicBezTo>
                  <a:cubicBezTo>
                    <a:pt x="53296" y="15186"/>
                    <a:pt x="53301" y="15186"/>
                    <a:pt x="53309" y="15184"/>
                  </a:cubicBezTo>
                  <a:lnTo>
                    <a:pt x="53314" y="15163"/>
                  </a:lnTo>
                  <a:cubicBezTo>
                    <a:pt x="53303" y="15158"/>
                    <a:pt x="53288" y="15153"/>
                    <a:pt x="53277" y="15150"/>
                  </a:cubicBezTo>
                  <a:close/>
                  <a:moveTo>
                    <a:pt x="45653" y="15138"/>
                  </a:moveTo>
                  <a:lnTo>
                    <a:pt x="45653" y="15138"/>
                  </a:lnTo>
                  <a:cubicBezTo>
                    <a:pt x="45645" y="15153"/>
                    <a:pt x="45629" y="15166"/>
                    <a:pt x="45622" y="15187"/>
                  </a:cubicBezTo>
                  <a:cubicBezTo>
                    <a:pt x="45620" y="15187"/>
                    <a:pt x="45618" y="15187"/>
                    <a:pt x="45616" y="15187"/>
                  </a:cubicBezTo>
                  <a:cubicBezTo>
                    <a:pt x="45609" y="15187"/>
                    <a:pt x="45603" y="15188"/>
                    <a:pt x="45595" y="15189"/>
                  </a:cubicBezTo>
                  <a:lnTo>
                    <a:pt x="45595" y="15189"/>
                  </a:lnTo>
                  <a:cubicBezTo>
                    <a:pt x="45596" y="15182"/>
                    <a:pt x="45597" y="15176"/>
                    <a:pt x="45600" y="15170"/>
                  </a:cubicBezTo>
                  <a:cubicBezTo>
                    <a:pt x="45622" y="15163"/>
                    <a:pt x="45636" y="15148"/>
                    <a:pt x="45653" y="15138"/>
                  </a:cubicBezTo>
                  <a:close/>
                  <a:moveTo>
                    <a:pt x="31502" y="15408"/>
                  </a:moveTo>
                  <a:cubicBezTo>
                    <a:pt x="31493" y="15408"/>
                    <a:pt x="31486" y="15409"/>
                    <a:pt x="31480" y="15414"/>
                  </a:cubicBezTo>
                  <a:cubicBezTo>
                    <a:pt x="31397" y="15465"/>
                    <a:pt x="31409" y="15517"/>
                    <a:pt x="31506" y="15543"/>
                  </a:cubicBezTo>
                  <a:cubicBezTo>
                    <a:pt x="31508" y="15543"/>
                    <a:pt x="31510" y="15543"/>
                    <a:pt x="31512" y="15543"/>
                  </a:cubicBezTo>
                  <a:cubicBezTo>
                    <a:pt x="31538" y="15543"/>
                    <a:pt x="31569" y="15520"/>
                    <a:pt x="31597" y="15509"/>
                  </a:cubicBezTo>
                  <a:cubicBezTo>
                    <a:pt x="31591" y="15481"/>
                    <a:pt x="31591" y="15444"/>
                    <a:pt x="31575" y="15432"/>
                  </a:cubicBezTo>
                  <a:cubicBezTo>
                    <a:pt x="31555" y="15420"/>
                    <a:pt x="31524" y="15408"/>
                    <a:pt x="31502" y="15408"/>
                  </a:cubicBezTo>
                  <a:close/>
                  <a:moveTo>
                    <a:pt x="72752" y="15407"/>
                  </a:moveTo>
                  <a:cubicBezTo>
                    <a:pt x="72753" y="15407"/>
                    <a:pt x="72755" y="15407"/>
                    <a:pt x="72756" y="15407"/>
                  </a:cubicBezTo>
                  <a:cubicBezTo>
                    <a:pt x="72887" y="15411"/>
                    <a:pt x="73016" y="15444"/>
                    <a:pt x="73147" y="15473"/>
                  </a:cubicBezTo>
                  <a:cubicBezTo>
                    <a:pt x="73165" y="15476"/>
                    <a:pt x="73174" y="15521"/>
                    <a:pt x="73188" y="15546"/>
                  </a:cubicBezTo>
                  <a:cubicBezTo>
                    <a:pt x="73151" y="15600"/>
                    <a:pt x="73129" y="15679"/>
                    <a:pt x="73082" y="15701"/>
                  </a:cubicBezTo>
                  <a:cubicBezTo>
                    <a:pt x="73038" y="15720"/>
                    <a:pt x="72994" y="15729"/>
                    <a:pt x="72950" y="15729"/>
                  </a:cubicBezTo>
                  <a:cubicBezTo>
                    <a:pt x="72832" y="15729"/>
                    <a:pt x="72723" y="15660"/>
                    <a:pt x="72663" y="15539"/>
                  </a:cubicBezTo>
                  <a:cubicBezTo>
                    <a:pt x="72631" y="15480"/>
                    <a:pt x="72673" y="15407"/>
                    <a:pt x="72752" y="15407"/>
                  </a:cubicBezTo>
                  <a:close/>
                  <a:moveTo>
                    <a:pt x="30913" y="15646"/>
                  </a:moveTo>
                  <a:cubicBezTo>
                    <a:pt x="30887" y="15646"/>
                    <a:pt x="30875" y="15670"/>
                    <a:pt x="30881" y="15717"/>
                  </a:cubicBezTo>
                  <a:cubicBezTo>
                    <a:pt x="30882" y="15727"/>
                    <a:pt x="30932" y="15740"/>
                    <a:pt x="30959" y="15740"/>
                  </a:cubicBezTo>
                  <a:cubicBezTo>
                    <a:pt x="30968" y="15740"/>
                    <a:pt x="30978" y="15701"/>
                    <a:pt x="30987" y="15679"/>
                  </a:cubicBezTo>
                  <a:cubicBezTo>
                    <a:pt x="30956" y="15657"/>
                    <a:pt x="30931" y="15646"/>
                    <a:pt x="30913" y="15646"/>
                  </a:cubicBezTo>
                  <a:close/>
                  <a:moveTo>
                    <a:pt x="51772" y="15956"/>
                  </a:moveTo>
                  <a:cubicBezTo>
                    <a:pt x="51779" y="15984"/>
                    <a:pt x="51795" y="16011"/>
                    <a:pt x="51789" y="16034"/>
                  </a:cubicBezTo>
                  <a:cubicBezTo>
                    <a:pt x="51786" y="16064"/>
                    <a:pt x="51767" y="16100"/>
                    <a:pt x="51746" y="16118"/>
                  </a:cubicBezTo>
                  <a:cubicBezTo>
                    <a:pt x="51707" y="16153"/>
                    <a:pt x="51663" y="16177"/>
                    <a:pt x="51620" y="16206"/>
                  </a:cubicBezTo>
                  <a:cubicBezTo>
                    <a:pt x="51623" y="16156"/>
                    <a:pt x="51624" y="16105"/>
                    <a:pt x="51644" y="16064"/>
                  </a:cubicBezTo>
                  <a:cubicBezTo>
                    <a:pt x="51667" y="16018"/>
                    <a:pt x="51729" y="15991"/>
                    <a:pt x="51772" y="15956"/>
                  </a:cubicBezTo>
                  <a:close/>
                  <a:moveTo>
                    <a:pt x="44168" y="15186"/>
                  </a:moveTo>
                  <a:cubicBezTo>
                    <a:pt x="44274" y="15253"/>
                    <a:pt x="44373" y="15332"/>
                    <a:pt x="44485" y="15382"/>
                  </a:cubicBezTo>
                  <a:cubicBezTo>
                    <a:pt x="44601" y="15434"/>
                    <a:pt x="44719" y="15469"/>
                    <a:pt x="44835" y="15469"/>
                  </a:cubicBezTo>
                  <a:cubicBezTo>
                    <a:pt x="44945" y="15469"/>
                    <a:pt x="45053" y="15438"/>
                    <a:pt x="45158" y="15359"/>
                  </a:cubicBezTo>
                  <a:cubicBezTo>
                    <a:pt x="45283" y="15267"/>
                    <a:pt x="45416" y="15192"/>
                    <a:pt x="45573" y="15192"/>
                  </a:cubicBezTo>
                  <a:cubicBezTo>
                    <a:pt x="45580" y="15192"/>
                    <a:pt x="45587" y="15193"/>
                    <a:pt x="45594" y="15193"/>
                  </a:cubicBezTo>
                  <a:lnTo>
                    <a:pt x="45594" y="15193"/>
                  </a:lnTo>
                  <a:cubicBezTo>
                    <a:pt x="45551" y="15412"/>
                    <a:pt x="45507" y="15628"/>
                    <a:pt x="45467" y="15847"/>
                  </a:cubicBezTo>
                  <a:cubicBezTo>
                    <a:pt x="45444" y="15973"/>
                    <a:pt x="45346" y="15991"/>
                    <a:pt x="45250" y="16004"/>
                  </a:cubicBezTo>
                  <a:cubicBezTo>
                    <a:pt x="44999" y="16039"/>
                    <a:pt x="44980" y="16232"/>
                    <a:pt x="44950" y="16415"/>
                  </a:cubicBezTo>
                  <a:cubicBezTo>
                    <a:pt x="44957" y="16421"/>
                    <a:pt x="44964" y="16425"/>
                    <a:pt x="44972" y="16433"/>
                  </a:cubicBezTo>
                  <a:cubicBezTo>
                    <a:pt x="45042" y="16502"/>
                    <a:pt x="45111" y="16573"/>
                    <a:pt x="45181" y="16645"/>
                  </a:cubicBezTo>
                  <a:cubicBezTo>
                    <a:pt x="45259" y="16710"/>
                    <a:pt x="45336" y="16773"/>
                    <a:pt x="45414" y="16837"/>
                  </a:cubicBezTo>
                  <a:lnTo>
                    <a:pt x="45431" y="16896"/>
                  </a:lnTo>
                  <a:lnTo>
                    <a:pt x="45396" y="16860"/>
                  </a:lnTo>
                  <a:cubicBezTo>
                    <a:pt x="45317" y="16799"/>
                    <a:pt x="45237" y="16735"/>
                    <a:pt x="45157" y="16672"/>
                  </a:cubicBezTo>
                  <a:cubicBezTo>
                    <a:pt x="45085" y="16601"/>
                    <a:pt x="45015" y="16530"/>
                    <a:pt x="44943" y="16461"/>
                  </a:cubicBezTo>
                  <a:cubicBezTo>
                    <a:pt x="44944" y="16447"/>
                    <a:pt x="44947" y="16434"/>
                    <a:pt x="44949" y="16420"/>
                  </a:cubicBezTo>
                  <a:cubicBezTo>
                    <a:pt x="44775" y="16275"/>
                    <a:pt x="44505" y="16256"/>
                    <a:pt x="44395" y="16042"/>
                  </a:cubicBezTo>
                  <a:cubicBezTo>
                    <a:pt x="44303" y="15866"/>
                    <a:pt x="44261" y="15661"/>
                    <a:pt x="44208" y="15464"/>
                  </a:cubicBezTo>
                  <a:cubicBezTo>
                    <a:pt x="44184" y="15374"/>
                    <a:pt x="44180" y="15279"/>
                    <a:pt x="44168" y="15186"/>
                  </a:cubicBezTo>
                  <a:close/>
                  <a:moveTo>
                    <a:pt x="31580" y="16510"/>
                  </a:moveTo>
                  <a:cubicBezTo>
                    <a:pt x="31484" y="16510"/>
                    <a:pt x="31341" y="16642"/>
                    <a:pt x="31348" y="16750"/>
                  </a:cubicBezTo>
                  <a:cubicBezTo>
                    <a:pt x="31354" y="16863"/>
                    <a:pt x="31426" y="16936"/>
                    <a:pt x="31535" y="16968"/>
                  </a:cubicBezTo>
                  <a:cubicBezTo>
                    <a:pt x="31548" y="16972"/>
                    <a:pt x="31561" y="16973"/>
                    <a:pt x="31574" y="16973"/>
                  </a:cubicBezTo>
                  <a:cubicBezTo>
                    <a:pt x="31661" y="16973"/>
                    <a:pt x="31742" y="16892"/>
                    <a:pt x="31754" y="16748"/>
                  </a:cubicBezTo>
                  <a:cubicBezTo>
                    <a:pt x="31727" y="16695"/>
                    <a:pt x="31698" y="16588"/>
                    <a:pt x="31631" y="16527"/>
                  </a:cubicBezTo>
                  <a:cubicBezTo>
                    <a:pt x="31617" y="16515"/>
                    <a:pt x="31600" y="16510"/>
                    <a:pt x="31580" y="16510"/>
                  </a:cubicBezTo>
                  <a:close/>
                  <a:moveTo>
                    <a:pt x="34425" y="17687"/>
                  </a:moveTo>
                  <a:cubicBezTo>
                    <a:pt x="34419" y="17687"/>
                    <a:pt x="34414" y="17688"/>
                    <a:pt x="34408" y="17688"/>
                  </a:cubicBezTo>
                  <a:cubicBezTo>
                    <a:pt x="34396" y="17688"/>
                    <a:pt x="34383" y="17731"/>
                    <a:pt x="34386" y="17756"/>
                  </a:cubicBezTo>
                  <a:cubicBezTo>
                    <a:pt x="34383" y="17763"/>
                    <a:pt x="34422" y="17770"/>
                    <a:pt x="34441" y="17777"/>
                  </a:cubicBezTo>
                  <a:cubicBezTo>
                    <a:pt x="34484" y="17720"/>
                    <a:pt x="34477" y="17687"/>
                    <a:pt x="34425" y="17687"/>
                  </a:cubicBezTo>
                  <a:close/>
                  <a:moveTo>
                    <a:pt x="49852" y="18322"/>
                  </a:moveTo>
                  <a:lnTo>
                    <a:pt x="49901" y="18335"/>
                  </a:lnTo>
                  <a:cubicBezTo>
                    <a:pt x="49901" y="18365"/>
                    <a:pt x="49905" y="18373"/>
                    <a:pt x="49908" y="18387"/>
                  </a:cubicBezTo>
                  <a:cubicBezTo>
                    <a:pt x="49895" y="18380"/>
                    <a:pt x="49883" y="18373"/>
                    <a:pt x="49870" y="18364"/>
                  </a:cubicBezTo>
                  <a:lnTo>
                    <a:pt x="49852" y="18322"/>
                  </a:lnTo>
                  <a:close/>
                  <a:moveTo>
                    <a:pt x="49908" y="18387"/>
                  </a:moveTo>
                  <a:lnTo>
                    <a:pt x="49908" y="18387"/>
                  </a:lnTo>
                  <a:cubicBezTo>
                    <a:pt x="49922" y="18396"/>
                    <a:pt x="49936" y="18406"/>
                    <a:pt x="49949" y="18414"/>
                  </a:cubicBezTo>
                  <a:cubicBezTo>
                    <a:pt x="49942" y="18426"/>
                    <a:pt x="49936" y="18431"/>
                    <a:pt x="49930" y="18431"/>
                  </a:cubicBezTo>
                  <a:cubicBezTo>
                    <a:pt x="49921" y="18431"/>
                    <a:pt x="49913" y="18415"/>
                    <a:pt x="49908" y="18387"/>
                  </a:cubicBezTo>
                  <a:close/>
                  <a:moveTo>
                    <a:pt x="34294" y="18449"/>
                  </a:moveTo>
                  <a:lnTo>
                    <a:pt x="34287" y="18515"/>
                  </a:lnTo>
                  <a:lnTo>
                    <a:pt x="34369" y="18487"/>
                  </a:lnTo>
                  <a:lnTo>
                    <a:pt x="34294" y="18449"/>
                  </a:lnTo>
                  <a:close/>
                  <a:moveTo>
                    <a:pt x="30784" y="18690"/>
                  </a:moveTo>
                  <a:cubicBezTo>
                    <a:pt x="30767" y="18690"/>
                    <a:pt x="30727" y="18727"/>
                    <a:pt x="30716" y="18753"/>
                  </a:cubicBezTo>
                  <a:cubicBezTo>
                    <a:pt x="30687" y="18826"/>
                    <a:pt x="30717" y="18883"/>
                    <a:pt x="30789" y="18917"/>
                  </a:cubicBezTo>
                  <a:cubicBezTo>
                    <a:pt x="30815" y="18894"/>
                    <a:pt x="30850" y="18876"/>
                    <a:pt x="30859" y="18850"/>
                  </a:cubicBezTo>
                  <a:cubicBezTo>
                    <a:pt x="30888" y="18776"/>
                    <a:pt x="30859" y="18714"/>
                    <a:pt x="30786" y="18690"/>
                  </a:cubicBezTo>
                  <a:cubicBezTo>
                    <a:pt x="30785" y="18690"/>
                    <a:pt x="30785" y="18690"/>
                    <a:pt x="30784" y="18690"/>
                  </a:cubicBezTo>
                  <a:close/>
                  <a:moveTo>
                    <a:pt x="33674" y="19487"/>
                  </a:moveTo>
                  <a:cubicBezTo>
                    <a:pt x="33649" y="19487"/>
                    <a:pt x="33638" y="19508"/>
                    <a:pt x="33643" y="19549"/>
                  </a:cubicBezTo>
                  <a:cubicBezTo>
                    <a:pt x="33644" y="19558"/>
                    <a:pt x="33682" y="19570"/>
                    <a:pt x="33706" y="19570"/>
                  </a:cubicBezTo>
                  <a:cubicBezTo>
                    <a:pt x="33708" y="19570"/>
                    <a:pt x="33711" y="19570"/>
                    <a:pt x="33713" y="19569"/>
                  </a:cubicBezTo>
                  <a:cubicBezTo>
                    <a:pt x="33722" y="19568"/>
                    <a:pt x="33729" y="19532"/>
                    <a:pt x="33738" y="19512"/>
                  </a:cubicBezTo>
                  <a:cubicBezTo>
                    <a:pt x="33711" y="19495"/>
                    <a:pt x="33690" y="19487"/>
                    <a:pt x="33674" y="19487"/>
                  </a:cubicBezTo>
                  <a:close/>
                  <a:moveTo>
                    <a:pt x="33166" y="19525"/>
                  </a:moveTo>
                  <a:lnTo>
                    <a:pt x="33099" y="19548"/>
                  </a:lnTo>
                  <a:lnTo>
                    <a:pt x="33156" y="19585"/>
                  </a:lnTo>
                  <a:lnTo>
                    <a:pt x="33166" y="19525"/>
                  </a:lnTo>
                  <a:close/>
                  <a:moveTo>
                    <a:pt x="109821" y="20244"/>
                  </a:moveTo>
                  <a:cubicBezTo>
                    <a:pt x="109845" y="20244"/>
                    <a:pt x="109881" y="20269"/>
                    <a:pt x="109894" y="20290"/>
                  </a:cubicBezTo>
                  <a:cubicBezTo>
                    <a:pt x="109907" y="20311"/>
                    <a:pt x="109894" y="20350"/>
                    <a:pt x="109889" y="20409"/>
                  </a:cubicBezTo>
                  <a:cubicBezTo>
                    <a:pt x="109793" y="20473"/>
                    <a:pt x="109686" y="20551"/>
                    <a:pt x="109569" y="20615"/>
                  </a:cubicBezTo>
                  <a:cubicBezTo>
                    <a:pt x="109556" y="20623"/>
                    <a:pt x="109541" y="20626"/>
                    <a:pt x="109526" y="20626"/>
                  </a:cubicBezTo>
                  <a:cubicBezTo>
                    <a:pt x="109456" y="20626"/>
                    <a:pt x="109369" y="20563"/>
                    <a:pt x="109334" y="20482"/>
                  </a:cubicBezTo>
                  <a:cubicBezTo>
                    <a:pt x="109298" y="20405"/>
                    <a:pt x="109328" y="20357"/>
                    <a:pt x="109419" y="20337"/>
                  </a:cubicBezTo>
                  <a:cubicBezTo>
                    <a:pt x="109551" y="20308"/>
                    <a:pt x="109680" y="20273"/>
                    <a:pt x="109813" y="20245"/>
                  </a:cubicBezTo>
                  <a:cubicBezTo>
                    <a:pt x="109816" y="20245"/>
                    <a:pt x="109818" y="20244"/>
                    <a:pt x="109821" y="20244"/>
                  </a:cubicBezTo>
                  <a:close/>
                  <a:moveTo>
                    <a:pt x="29317" y="21621"/>
                  </a:moveTo>
                  <a:cubicBezTo>
                    <a:pt x="29316" y="21621"/>
                    <a:pt x="29316" y="21621"/>
                    <a:pt x="29315" y="21621"/>
                  </a:cubicBezTo>
                  <a:cubicBezTo>
                    <a:pt x="29258" y="21646"/>
                    <a:pt x="29192" y="21672"/>
                    <a:pt x="29157" y="21717"/>
                  </a:cubicBezTo>
                  <a:cubicBezTo>
                    <a:pt x="29108" y="21785"/>
                    <a:pt x="29137" y="21867"/>
                    <a:pt x="29215" y="21874"/>
                  </a:cubicBezTo>
                  <a:cubicBezTo>
                    <a:pt x="29217" y="21874"/>
                    <a:pt x="29219" y="21874"/>
                    <a:pt x="29221" y="21874"/>
                  </a:cubicBezTo>
                  <a:cubicBezTo>
                    <a:pt x="29269" y="21874"/>
                    <a:pt x="29324" y="21818"/>
                    <a:pt x="29371" y="21781"/>
                  </a:cubicBezTo>
                  <a:cubicBezTo>
                    <a:pt x="29387" y="21765"/>
                    <a:pt x="29375" y="21720"/>
                    <a:pt x="29380" y="21687"/>
                  </a:cubicBezTo>
                  <a:cubicBezTo>
                    <a:pt x="29359" y="21666"/>
                    <a:pt x="29327" y="21621"/>
                    <a:pt x="29317" y="21621"/>
                  </a:cubicBezTo>
                  <a:close/>
                  <a:moveTo>
                    <a:pt x="30078" y="22263"/>
                  </a:moveTo>
                  <a:cubicBezTo>
                    <a:pt x="30057" y="22277"/>
                    <a:pt x="30027" y="22286"/>
                    <a:pt x="30014" y="22306"/>
                  </a:cubicBezTo>
                  <a:cubicBezTo>
                    <a:pt x="30010" y="22314"/>
                    <a:pt x="30032" y="22360"/>
                    <a:pt x="30048" y="22363"/>
                  </a:cubicBezTo>
                  <a:cubicBezTo>
                    <a:pt x="30063" y="22367"/>
                    <a:pt x="30077" y="22368"/>
                    <a:pt x="30088" y="22368"/>
                  </a:cubicBezTo>
                  <a:cubicBezTo>
                    <a:pt x="30137" y="22368"/>
                    <a:pt x="30160" y="22341"/>
                    <a:pt x="30149" y="22296"/>
                  </a:cubicBezTo>
                  <a:cubicBezTo>
                    <a:pt x="30144" y="22279"/>
                    <a:pt x="30104" y="22271"/>
                    <a:pt x="30078" y="22263"/>
                  </a:cubicBezTo>
                  <a:close/>
                  <a:moveTo>
                    <a:pt x="32156" y="22047"/>
                  </a:moveTo>
                  <a:cubicBezTo>
                    <a:pt x="32127" y="22047"/>
                    <a:pt x="32099" y="22052"/>
                    <a:pt x="32077" y="22060"/>
                  </a:cubicBezTo>
                  <a:cubicBezTo>
                    <a:pt x="31882" y="22142"/>
                    <a:pt x="31810" y="22541"/>
                    <a:pt x="31951" y="22692"/>
                  </a:cubicBezTo>
                  <a:cubicBezTo>
                    <a:pt x="32048" y="22797"/>
                    <a:pt x="32163" y="22853"/>
                    <a:pt x="32291" y="22853"/>
                  </a:cubicBezTo>
                  <a:cubicBezTo>
                    <a:pt x="32334" y="22853"/>
                    <a:pt x="32378" y="22846"/>
                    <a:pt x="32423" y="22834"/>
                  </a:cubicBezTo>
                  <a:cubicBezTo>
                    <a:pt x="32479" y="22820"/>
                    <a:pt x="32522" y="22749"/>
                    <a:pt x="32571" y="22705"/>
                  </a:cubicBezTo>
                  <a:cubicBezTo>
                    <a:pt x="32574" y="22446"/>
                    <a:pt x="32485" y="22227"/>
                    <a:pt x="32270" y="22076"/>
                  </a:cubicBezTo>
                  <a:cubicBezTo>
                    <a:pt x="32242" y="22057"/>
                    <a:pt x="32198" y="22047"/>
                    <a:pt x="32156" y="22047"/>
                  </a:cubicBezTo>
                  <a:close/>
                  <a:moveTo>
                    <a:pt x="29123" y="22708"/>
                  </a:moveTo>
                  <a:cubicBezTo>
                    <a:pt x="29122" y="22708"/>
                    <a:pt x="29122" y="22708"/>
                    <a:pt x="29121" y="22708"/>
                  </a:cubicBezTo>
                  <a:cubicBezTo>
                    <a:pt x="29070" y="22708"/>
                    <a:pt x="28999" y="22765"/>
                    <a:pt x="28976" y="22814"/>
                  </a:cubicBezTo>
                  <a:cubicBezTo>
                    <a:pt x="28915" y="22947"/>
                    <a:pt x="28951" y="23078"/>
                    <a:pt x="29065" y="23164"/>
                  </a:cubicBezTo>
                  <a:cubicBezTo>
                    <a:pt x="29086" y="23180"/>
                    <a:pt x="29115" y="23185"/>
                    <a:pt x="29147" y="23185"/>
                  </a:cubicBezTo>
                  <a:cubicBezTo>
                    <a:pt x="29183" y="23185"/>
                    <a:pt x="29221" y="23179"/>
                    <a:pt x="29253" y="23174"/>
                  </a:cubicBezTo>
                  <a:cubicBezTo>
                    <a:pt x="29272" y="23173"/>
                    <a:pt x="29286" y="23128"/>
                    <a:pt x="29308" y="23088"/>
                  </a:cubicBezTo>
                  <a:cubicBezTo>
                    <a:pt x="29295" y="23002"/>
                    <a:pt x="29295" y="22900"/>
                    <a:pt x="29261" y="22809"/>
                  </a:cubicBezTo>
                  <a:cubicBezTo>
                    <a:pt x="29244" y="22763"/>
                    <a:pt x="29169" y="22708"/>
                    <a:pt x="29123" y="22708"/>
                  </a:cubicBezTo>
                  <a:close/>
                  <a:moveTo>
                    <a:pt x="26408" y="22228"/>
                  </a:moveTo>
                  <a:cubicBezTo>
                    <a:pt x="26390" y="22228"/>
                    <a:pt x="26373" y="22229"/>
                    <a:pt x="26358" y="22233"/>
                  </a:cubicBezTo>
                  <a:cubicBezTo>
                    <a:pt x="25939" y="22317"/>
                    <a:pt x="25795" y="22590"/>
                    <a:pt x="25949" y="23006"/>
                  </a:cubicBezTo>
                  <a:cubicBezTo>
                    <a:pt x="25980" y="23099"/>
                    <a:pt x="26043" y="23201"/>
                    <a:pt x="26122" y="23251"/>
                  </a:cubicBezTo>
                  <a:cubicBezTo>
                    <a:pt x="26197" y="23299"/>
                    <a:pt x="26285" y="23321"/>
                    <a:pt x="26378" y="23321"/>
                  </a:cubicBezTo>
                  <a:cubicBezTo>
                    <a:pt x="26628" y="23321"/>
                    <a:pt x="26906" y="23161"/>
                    <a:pt x="27005" y="22926"/>
                  </a:cubicBezTo>
                  <a:cubicBezTo>
                    <a:pt x="27018" y="22894"/>
                    <a:pt x="27008" y="22857"/>
                    <a:pt x="27011" y="22821"/>
                  </a:cubicBezTo>
                  <a:cubicBezTo>
                    <a:pt x="26942" y="22570"/>
                    <a:pt x="26759" y="22406"/>
                    <a:pt x="26556" y="22269"/>
                  </a:cubicBezTo>
                  <a:cubicBezTo>
                    <a:pt x="26517" y="22242"/>
                    <a:pt x="26460" y="22228"/>
                    <a:pt x="26408" y="22228"/>
                  </a:cubicBezTo>
                  <a:close/>
                  <a:moveTo>
                    <a:pt x="37218" y="27161"/>
                  </a:moveTo>
                  <a:cubicBezTo>
                    <a:pt x="37236" y="27161"/>
                    <a:pt x="37254" y="27165"/>
                    <a:pt x="37272" y="27173"/>
                  </a:cubicBezTo>
                  <a:cubicBezTo>
                    <a:pt x="37295" y="27182"/>
                    <a:pt x="37306" y="27220"/>
                    <a:pt x="37321" y="27248"/>
                  </a:cubicBezTo>
                  <a:cubicBezTo>
                    <a:pt x="37308" y="27276"/>
                    <a:pt x="37299" y="27308"/>
                    <a:pt x="37280" y="27334"/>
                  </a:cubicBezTo>
                  <a:cubicBezTo>
                    <a:pt x="37231" y="27405"/>
                    <a:pt x="37170" y="27444"/>
                    <a:pt x="37125" y="27444"/>
                  </a:cubicBezTo>
                  <a:cubicBezTo>
                    <a:pt x="37097" y="27444"/>
                    <a:pt x="37074" y="27429"/>
                    <a:pt x="37064" y="27397"/>
                  </a:cubicBezTo>
                  <a:cubicBezTo>
                    <a:pt x="37055" y="27370"/>
                    <a:pt x="37049" y="27335"/>
                    <a:pt x="37058" y="27311"/>
                  </a:cubicBezTo>
                  <a:cubicBezTo>
                    <a:pt x="37091" y="27217"/>
                    <a:pt x="37152" y="27161"/>
                    <a:pt x="37218" y="27161"/>
                  </a:cubicBezTo>
                  <a:close/>
                  <a:moveTo>
                    <a:pt x="15992" y="28393"/>
                  </a:moveTo>
                  <a:cubicBezTo>
                    <a:pt x="15934" y="28420"/>
                    <a:pt x="15873" y="28444"/>
                    <a:pt x="15819" y="28482"/>
                  </a:cubicBezTo>
                  <a:cubicBezTo>
                    <a:pt x="15808" y="28489"/>
                    <a:pt x="15819" y="28554"/>
                    <a:pt x="15840" y="28575"/>
                  </a:cubicBezTo>
                  <a:cubicBezTo>
                    <a:pt x="15930" y="28671"/>
                    <a:pt x="16020" y="28770"/>
                    <a:pt x="16127" y="28849"/>
                  </a:cubicBezTo>
                  <a:cubicBezTo>
                    <a:pt x="16146" y="28864"/>
                    <a:pt x="16177" y="28870"/>
                    <a:pt x="16211" y="28870"/>
                  </a:cubicBezTo>
                  <a:cubicBezTo>
                    <a:pt x="16243" y="28870"/>
                    <a:pt x="16276" y="28865"/>
                    <a:pt x="16303" y="28859"/>
                  </a:cubicBezTo>
                  <a:cubicBezTo>
                    <a:pt x="16388" y="28839"/>
                    <a:pt x="16393" y="28687"/>
                    <a:pt x="16322" y="28595"/>
                  </a:cubicBezTo>
                  <a:cubicBezTo>
                    <a:pt x="16238" y="28486"/>
                    <a:pt x="16144" y="28393"/>
                    <a:pt x="15992" y="28393"/>
                  </a:cubicBezTo>
                  <a:close/>
                  <a:moveTo>
                    <a:pt x="28598" y="28908"/>
                  </a:moveTo>
                  <a:lnTo>
                    <a:pt x="28583" y="28958"/>
                  </a:lnTo>
                  <a:lnTo>
                    <a:pt x="28522" y="28922"/>
                  </a:lnTo>
                  <a:lnTo>
                    <a:pt x="28598" y="28908"/>
                  </a:lnTo>
                  <a:close/>
                  <a:moveTo>
                    <a:pt x="103711" y="29377"/>
                  </a:moveTo>
                  <a:cubicBezTo>
                    <a:pt x="103698" y="29397"/>
                    <a:pt x="103688" y="29414"/>
                    <a:pt x="103675" y="29435"/>
                  </a:cubicBezTo>
                  <a:cubicBezTo>
                    <a:pt x="103682" y="29433"/>
                    <a:pt x="103689" y="29433"/>
                    <a:pt x="103695" y="29429"/>
                  </a:cubicBezTo>
                  <a:cubicBezTo>
                    <a:pt x="103705" y="29420"/>
                    <a:pt x="103705" y="29394"/>
                    <a:pt x="103711" y="29377"/>
                  </a:cubicBezTo>
                  <a:close/>
                  <a:moveTo>
                    <a:pt x="103675" y="29435"/>
                  </a:moveTo>
                  <a:lnTo>
                    <a:pt x="103675" y="29435"/>
                  </a:lnTo>
                  <a:cubicBezTo>
                    <a:pt x="103658" y="29443"/>
                    <a:pt x="103637" y="29449"/>
                    <a:pt x="103616" y="29456"/>
                  </a:cubicBezTo>
                  <a:cubicBezTo>
                    <a:pt x="103616" y="29459"/>
                    <a:pt x="103615" y="29465"/>
                    <a:pt x="103615" y="29468"/>
                  </a:cubicBezTo>
                  <a:cubicBezTo>
                    <a:pt x="103625" y="29473"/>
                    <a:pt x="103633" y="29479"/>
                    <a:pt x="103645" y="29482"/>
                  </a:cubicBezTo>
                  <a:cubicBezTo>
                    <a:pt x="103653" y="29466"/>
                    <a:pt x="103665" y="29450"/>
                    <a:pt x="103675" y="29435"/>
                  </a:cubicBezTo>
                  <a:close/>
                  <a:moveTo>
                    <a:pt x="21456" y="14975"/>
                  </a:moveTo>
                  <a:cubicBezTo>
                    <a:pt x="21328" y="14975"/>
                    <a:pt x="21201" y="15013"/>
                    <a:pt x="21080" y="15077"/>
                  </a:cubicBezTo>
                  <a:cubicBezTo>
                    <a:pt x="20701" y="15279"/>
                    <a:pt x="20361" y="15537"/>
                    <a:pt x="20302" y="16019"/>
                  </a:cubicBezTo>
                  <a:cubicBezTo>
                    <a:pt x="20263" y="16328"/>
                    <a:pt x="20058" y="16540"/>
                    <a:pt x="19814" y="16679"/>
                  </a:cubicBezTo>
                  <a:cubicBezTo>
                    <a:pt x="19480" y="16872"/>
                    <a:pt x="19137" y="17114"/>
                    <a:pt x="18745" y="17114"/>
                  </a:cubicBezTo>
                  <a:cubicBezTo>
                    <a:pt x="18090" y="17114"/>
                    <a:pt x="17712" y="17490"/>
                    <a:pt x="17375" y="17968"/>
                  </a:cubicBezTo>
                  <a:cubicBezTo>
                    <a:pt x="17355" y="17995"/>
                    <a:pt x="17332" y="18025"/>
                    <a:pt x="17318" y="18057"/>
                  </a:cubicBezTo>
                  <a:cubicBezTo>
                    <a:pt x="17239" y="18232"/>
                    <a:pt x="17091" y="18318"/>
                    <a:pt x="16917" y="18376"/>
                  </a:cubicBezTo>
                  <a:cubicBezTo>
                    <a:pt x="16777" y="18424"/>
                    <a:pt x="16683" y="18512"/>
                    <a:pt x="16647" y="18671"/>
                  </a:cubicBezTo>
                  <a:cubicBezTo>
                    <a:pt x="16609" y="18840"/>
                    <a:pt x="16560" y="19017"/>
                    <a:pt x="16472" y="19165"/>
                  </a:cubicBezTo>
                  <a:cubicBezTo>
                    <a:pt x="16373" y="19328"/>
                    <a:pt x="16336" y="19479"/>
                    <a:pt x="16382" y="19666"/>
                  </a:cubicBezTo>
                  <a:cubicBezTo>
                    <a:pt x="16395" y="19716"/>
                    <a:pt x="16343" y="19788"/>
                    <a:pt x="16310" y="19842"/>
                  </a:cubicBezTo>
                  <a:cubicBezTo>
                    <a:pt x="16294" y="19869"/>
                    <a:pt x="16253" y="19882"/>
                    <a:pt x="16220" y="19895"/>
                  </a:cubicBezTo>
                  <a:cubicBezTo>
                    <a:pt x="16038" y="19957"/>
                    <a:pt x="15940" y="20106"/>
                    <a:pt x="15841" y="20252"/>
                  </a:cubicBezTo>
                  <a:cubicBezTo>
                    <a:pt x="15751" y="20387"/>
                    <a:pt x="15614" y="20396"/>
                    <a:pt x="15469" y="20407"/>
                  </a:cubicBezTo>
                  <a:cubicBezTo>
                    <a:pt x="15378" y="20415"/>
                    <a:pt x="15304" y="20581"/>
                    <a:pt x="15346" y="20650"/>
                  </a:cubicBezTo>
                  <a:cubicBezTo>
                    <a:pt x="15471" y="20862"/>
                    <a:pt x="15669" y="21063"/>
                    <a:pt x="15708" y="21291"/>
                  </a:cubicBezTo>
                  <a:cubicBezTo>
                    <a:pt x="15756" y="21557"/>
                    <a:pt x="15647" y="21848"/>
                    <a:pt x="15646" y="22126"/>
                  </a:cubicBezTo>
                  <a:cubicBezTo>
                    <a:pt x="15646" y="22314"/>
                    <a:pt x="15597" y="22471"/>
                    <a:pt x="15510" y="22629"/>
                  </a:cubicBezTo>
                  <a:cubicBezTo>
                    <a:pt x="15388" y="22844"/>
                    <a:pt x="15268" y="23061"/>
                    <a:pt x="15152" y="23279"/>
                  </a:cubicBezTo>
                  <a:cubicBezTo>
                    <a:pt x="15069" y="23432"/>
                    <a:pt x="15108" y="23590"/>
                    <a:pt x="15253" y="23748"/>
                  </a:cubicBezTo>
                  <a:cubicBezTo>
                    <a:pt x="15518" y="24033"/>
                    <a:pt x="15578" y="24164"/>
                    <a:pt x="15390" y="24376"/>
                  </a:cubicBezTo>
                  <a:cubicBezTo>
                    <a:pt x="15111" y="24689"/>
                    <a:pt x="15155" y="25113"/>
                    <a:pt x="14950" y="25445"/>
                  </a:cubicBezTo>
                  <a:cubicBezTo>
                    <a:pt x="14844" y="25618"/>
                    <a:pt x="14910" y="25778"/>
                    <a:pt x="15050" y="25919"/>
                  </a:cubicBezTo>
                  <a:cubicBezTo>
                    <a:pt x="15124" y="25992"/>
                    <a:pt x="15188" y="26081"/>
                    <a:pt x="15238" y="26173"/>
                  </a:cubicBezTo>
                  <a:cubicBezTo>
                    <a:pt x="15362" y="26390"/>
                    <a:pt x="15287" y="26698"/>
                    <a:pt x="15068" y="26817"/>
                  </a:cubicBezTo>
                  <a:cubicBezTo>
                    <a:pt x="14910" y="26902"/>
                    <a:pt x="14738" y="26954"/>
                    <a:pt x="14699" y="27156"/>
                  </a:cubicBezTo>
                  <a:cubicBezTo>
                    <a:pt x="14656" y="27368"/>
                    <a:pt x="14659" y="27581"/>
                    <a:pt x="14746" y="27783"/>
                  </a:cubicBezTo>
                  <a:cubicBezTo>
                    <a:pt x="14832" y="27981"/>
                    <a:pt x="14969" y="28146"/>
                    <a:pt x="15155" y="28259"/>
                  </a:cubicBezTo>
                  <a:cubicBezTo>
                    <a:pt x="15234" y="28307"/>
                    <a:pt x="15336" y="28342"/>
                    <a:pt x="15428" y="28342"/>
                  </a:cubicBezTo>
                  <a:cubicBezTo>
                    <a:pt x="15436" y="28342"/>
                    <a:pt x="15444" y="28342"/>
                    <a:pt x="15452" y="28341"/>
                  </a:cubicBezTo>
                  <a:cubicBezTo>
                    <a:pt x="15591" y="28333"/>
                    <a:pt x="15722" y="28261"/>
                    <a:pt x="15863" y="28238"/>
                  </a:cubicBezTo>
                  <a:cubicBezTo>
                    <a:pt x="15896" y="28232"/>
                    <a:pt x="15928" y="28229"/>
                    <a:pt x="15960" y="28229"/>
                  </a:cubicBezTo>
                  <a:cubicBezTo>
                    <a:pt x="16148" y="28229"/>
                    <a:pt x="16304" y="28328"/>
                    <a:pt x="16418" y="28480"/>
                  </a:cubicBezTo>
                  <a:cubicBezTo>
                    <a:pt x="16500" y="28588"/>
                    <a:pt x="16576" y="28726"/>
                    <a:pt x="16589" y="28858"/>
                  </a:cubicBezTo>
                  <a:cubicBezTo>
                    <a:pt x="16624" y="29202"/>
                    <a:pt x="16845" y="29337"/>
                    <a:pt x="17140" y="29417"/>
                  </a:cubicBezTo>
                  <a:cubicBezTo>
                    <a:pt x="17306" y="29465"/>
                    <a:pt x="17480" y="29508"/>
                    <a:pt x="17636" y="29585"/>
                  </a:cubicBezTo>
                  <a:cubicBezTo>
                    <a:pt x="17770" y="29649"/>
                    <a:pt x="17900" y="29693"/>
                    <a:pt x="18043" y="29693"/>
                  </a:cubicBezTo>
                  <a:cubicBezTo>
                    <a:pt x="18076" y="29693"/>
                    <a:pt x="18110" y="29690"/>
                    <a:pt x="18144" y="29686"/>
                  </a:cubicBezTo>
                  <a:cubicBezTo>
                    <a:pt x="18198" y="29678"/>
                    <a:pt x="18253" y="29675"/>
                    <a:pt x="18308" y="29675"/>
                  </a:cubicBezTo>
                  <a:cubicBezTo>
                    <a:pt x="18394" y="29675"/>
                    <a:pt x="18481" y="29681"/>
                    <a:pt x="18567" y="29681"/>
                  </a:cubicBezTo>
                  <a:lnTo>
                    <a:pt x="18567" y="29704"/>
                  </a:lnTo>
                  <a:cubicBezTo>
                    <a:pt x="18698" y="29704"/>
                    <a:pt x="18827" y="29708"/>
                    <a:pt x="18956" y="29708"/>
                  </a:cubicBezTo>
                  <a:cubicBezTo>
                    <a:pt x="19039" y="29708"/>
                    <a:pt x="19122" y="29707"/>
                    <a:pt x="19204" y="29701"/>
                  </a:cubicBezTo>
                  <a:cubicBezTo>
                    <a:pt x="19259" y="29696"/>
                    <a:pt x="19334" y="29635"/>
                    <a:pt x="19359" y="29584"/>
                  </a:cubicBezTo>
                  <a:cubicBezTo>
                    <a:pt x="19407" y="29491"/>
                    <a:pt x="19420" y="29380"/>
                    <a:pt x="19450" y="29280"/>
                  </a:cubicBezTo>
                  <a:cubicBezTo>
                    <a:pt x="19499" y="29125"/>
                    <a:pt x="19441" y="28991"/>
                    <a:pt x="19321" y="28909"/>
                  </a:cubicBezTo>
                  <a:cubicBezTo>
                    <a:pt x="19116" y="28769"/>
                    <a:pt x="18890" y="28663"/>
                    <a:pt x="18684" y="28523"/>
                  </a:cubicBezTo>
                  <a:cubicBezTo>
                    <a:pt x="18104" y="28132"/>
                    <a:pt x="17719" y="27589"/>
                    <a:pt x="17513" y="26926"/>
                  </a:cubicBezTo>
                  <a:cubicBezTo>
                    <a:pt x="17419" y="26622"/>
                    <a:pt x="17356" y="26308"/>
                    <a:pt x="17285" y="25998"/>
                  </a:cubicBezTo>
                  <a:cubicBezTo>
                    <a:pt x="17184" y="25539"/>
                    <a:pt x="17305" y="25081"/>
                    <a:pt x="17307" y="24620"/>
                  </a:cubicBezTo>
                  <a:cubicBezTo>
                    <a:pt x="17310" y="24392"/>
                    <a:pt x="17450" y="24229"/>
                    <a:pt x="17557" y="24046"/>
                  </a:cubicBezTo>
                  <a:cubicBezTo>
                    <a:pt x="17627" y="23927"/>
                    <a:pt x="17673" y="23785"/>
                    <a:pt x="17695" y="23649"/>
                  </a:cubicBezTo>
                  <a:cubicBezTo>
                    <a:pt x="17787" y="23056"/>
                    <a:pt x="17877" y="22462"/>
                    <a:pt x="17945" y="21867"/>
                  </a:cubicBezTo>
                  <a:cubicBezTo>
                    <a:pt x="17975" y="21604"/>
                    <a:pt x="18052" y="21359"/>
                    <a:pt x="18269" y="21230"/>
                  </a:cubicBezTo>
                  <a:cubicBezTo>
                    <a:pt x="18598" y="21036"/>
                    <a:pt x="18791" y="20753"/>
                    <a:pt x="18919" y="20420"/>
                  </a:cubicBezTo>
                  <a:cubicBezTo>
                    <a:pt x="19084" y="19986"/>
                    <a:pt x="19380" y="19628"/>
                    <a:pt x="19621" y="19241"/>
                  </a:cubicBezTo>
                  <a:cubicBezTo>
                    <a:pt x="19843" y="18883"/>
                    <a:pt x="20110" y="18558"/>
                    <a:pt x="20439" y="18271"/>
                  </a:cubicBezTo>
                  <a:cubicBezTo>
                    <a:pt x="20813" y="17946"/>
                    <a:pt x="21172" y="17611"/>
                    <a:pt x="21612" y="17368"/>
                  </a:cubicBezTo>
                  <a:cubicBezTo>
                    <a:pt x="21797" y="17268"/>
                    <a:pt x="21941" y="17100"/>
                    <a:pt x="22117" y="16982"/>
                  </a:cubicBezTo>
                  <a:cubicBezTo>
                    <a:pt x="22495" y="16731"/>
                    <a:pt x="22612" y="16404"/>
                    <a:pt x="22450" y="15975"/>
                  </a:cubicBezTo>
                  <a:cubicBezTo>
                    <a:pt x="22414" y="15876"/>
                    <a:pt x="22387" y="15773"/>
                    <a:pt x="22366" y="15668"/>
                  </a:cubicBezTo>
                  <a:cubicBezTo>
                    <a:pt x="22336" y="15519"/>
                    <a:pt x="22254" y="15414"/>
                    <a:pt x="22132" y="15329"/>
                  </a:cubicBezTo>
                  <a:cubicBezTo>
                    <a:pt x="22046" y="15270"/>
                    <a:pt x="21960" y="15203"/>
                    <a:pt x="21878" y="15135"/>
                  </a:cubicBezTo>
                  <a:cubicBezTo>
                    <a:pt x="21744" y="15023"/>
                    <a:pt x="21600" y="14975"/>
                    <a:pt x="21456" y="14975"/>
                  </a:cubicBezTo>
                  <a:close/>
                  <a:moveTo>
                    <a:pt x="21295" y="31449"/>
                  </a:moveTo>
                  <a:lnTo>
                    <a:pt x="21294" y="31521"/>
                  </a:lnTo>
                  <a:lnTo>
                    <a:pt x="21378" y="31487"/>
                  </a:lnTo>
                  <a:lnTo>
                    <a:pt x="21295" y="31449"/>
                  </a:lnTo>
                  <a:close/>
                  <a:moveTo>
                    <a:pt x="34134" y="30473"/>
                  </a:moveTo>
                  <a:cubicBezTo>
                    <a:pt x="34140" y="30473"/>
                    <a:pt x="34145" y="30473"/>
                    <a:pt x="34149" y="30475"/>
                  </a:cubicBezTo>
                  <a:cubicBezTo>
                    <a:pt x="34280" y="30512"/>
                    <a:pt x="34423" y="30555"/>
                    <a:pt x="34522" y="30641"/>
                  </a:cubicBezTo>
                  <a:cubicBezTo>
                    <a:pt x="34677" y="30778"/>
                    <a:pt x="34804" y="30950"/>
                    <a:pt x="34936" y="31111"/>
                  </a:cubicBezTo>
                  <a:cubicBezTo>
                    <a:pt x="35039" y="31234"/>
                    <a:pt x="35003" y="31521"/>
                    <a:pt x="34871" y="31693"/>
                  </a:cubicBezTo>
                  <a:cubicBezTo>
                    <a:pt x="34857" y="31712"/>
                    <a:pt x="34824" y="31716"/>
                    <a:pt x="34799" y="31726"/>
                  </a:cubicBezTo>
                  <a:cubicBezTo>
                    <a:pt x="34580" y="31330"/>
                    <a:pt x="34247" y="31019"/>
                    <a:pt x="33984" y="30654"/>
                  </a:cubicBezTo>
                  <a:cubicBezTo>
                    <a:pt x="33970" y="30633"/>
                    <a:pt x="33966" y="30565"/>
                    <a:pt x="33984" y="30554"/>
                  </a:cubicBezTo>
                  <a:cubicBezTo>
                    <a:pt x="34027" y="30522"/>
                    <a:pt x="34091" y="30473"/>
                    <a:pt x="34134" y="30473"/>
                  </a:cubicBezTo>
                  <a:close/>
                  <a:moveTo>
                    <a:pt x="2416" y="32269"/>
                  </a:moveTo>
                  <a:cubicBezTo>
                    <a:pt x="2420" y="32269"/>
                    <a:pt x="2424" y="32269"/>
                    <a:pt x="2428" y="32269"/>
                  </a:cubicBezTo>
                  <a:lnTo>
                    <a:pt x="2428" y="32269"/>
                  </a:lnTo>
                  <a:cubicBezTo>
                    <a:pt x="2424" y="32269"/>
                    <a:pt x="2420" y="32269"/>
                    <a:pt x="2416" y="32269"/>
                  </a:cubicBezTo>
                  <a:close/>
                  <a:moveTo>
                    <a:pt x="1318" y="32488"/>
                  </a:moveTo>
                  <a:cubicBezTo>
                    <a:pt x="1215" y="32488"/>
                    <a:pt x="1111" y="32503"/>
                    <a:pt x="1004" y="32521"/>
                  </a:cubicBezTo>
                  <a:cubicBezTo>
                    <a:pt x="1110" y="32503"/>
                    <a:pt x="1215" y="32488"/>
                    <a:pt x="1319" y="32488"/>
                  </a:cubicBezTo>
                  <a:lnTo>
                    <a:pt x="1319" y="32488"/>
                  </a:lnTo>
                  <a:cubicBezTo>
                    <a:pt x="1318" y="32488"/>
                    <a:pt x="1318" y="32488"/>
                    <a:pt x="1318" y="32488"/>
                  </a:cubicBezTo>
                  <a:close/>
                  <a:moveTo>
                    <a:pt x="1319" y="32488"/>
                  </a:moveTo>
                  <a:cubicBezTo>
                    <a:pt x="1319" y="32488"/>
                    <a:pt x="1319" y="32488"/>
                    <a:pt x="1319" y="32488"/>
                  </a:cubicBezTo>
                  <a:lnTo>
                    <a:pt x="1319" y="32488"/>
                  </a:lnTo>
                  <a:cubicBezTo>
                    <a:pt x="1417" y="32488"/>
                    <a:pt x="1514" y="32501"/>
                    <a:pt x="1612" y="32537"/>
                  </a:cubicBezTo>
                  <a:cubicBezTo>
                    <a:pt x="1515" y="32501"/>
                    <a:pt x="1418" y="32488"/>
                    <a:pt x="1319" y="32488"/>
                  </a:cubicBezTo>
                  <a:close/>
                  <a:moveTo>
                    <a:pt x="35124" y="32450"/>
                  </a:moveTo>
                  <a:cubicBezTo>
                    <a:pt x="35142" y="32450"/>
                    <a:pt x="35168" y="32468"/>
                    <a:pt x="35200" y="32504"/>
                  </a:cubicBezTo>
                  <a:cubicBezTo>
                    <a:pt x="35191" y="32523"/>
                    <a:pt x="35182" y="32541"/>
                    <a:pt x="35175" y="32561"/>
                  </a:cubicBezTo>
                  <a:cubicBezTo>
                    <a:pt x="35148" y="32547"/>
                    <a:pt x="35099" y="32533"/>
                    <a:pt x="35099" y="32515"/>
                  </a:cubicBezTo>
                  <a:cubicBezTo>
                    <a:pt x="35095" y="32472"/>
                    <a:pt x="35104" y="32450"/>
                    <a:pt x="35124" y="32450"/>
                  </a:cubicBezTo>
                  <a:close/>
                  <a:moveTo>
                    <a:pt x="18051" y="32510"/>
                  </a:moveTo>
                  <a:cubicBezTo>
                    <a:pt x="18031" y="32510"/>
                    <a:pt x="18010" y="32515"/>
                    <a:pt x="18001" y="32525"/>
                  </a:cubicBezTo>
                  <a:cubicBezTo>
                    <a:pt x="17966" y="32558"/>
                    <a:pt x="17939" y="32600"/>
                    <a:pt x="17910" y="32640"/>
                  </a:cubicBezTo>
                  <a:cubicBezTo>
                    <a:pt x="17930" y="32641"/>
                    <a:pt x="17950" y="32641"/>
                    <a:pt x="17970" y="32641"/>
                  </a:cubicBezTo>
                  <a:cubicBezTo>
                    <a:pt x="17998" y="32641"/>
                    <a:pt x="18026" y="32640"/>
                    <a:pt x="18052" y="32636"/>
                  </a:cubicBezTo>
                  <a:cubicBezTo>
                    <a:pt x="18146" y="32622"/>
                    <a:pt x="18160" y="32571"/>
                    <a:pt x="18088" y="32518"/>
                  </a:cubicBezTo>
                  <a:cubicBezTo>
                    <a:pt x="18080" y="32513"/>
                    <a:pt x="18066" y="32510"/>
                    <a:pt x="18051" y="32510"/>
                  </a:cubicBezTo>
                  <a:close/>
                  <a:moveTo>
                    <a:pt x="14256" y="31975"/>
                  </a:moveTo>
                  <a:cubicBezTo>
                    <a:pt x="14238" y="31975"/>
                    <a:pt x="14219" y="31975"/>
                    <a:pt x="14201" y="31976"/>
                  </a:cubicBezTo>
                  <a:cubicBezTo>
                    <a:pt x="14049" y="31983"/>
                    <a:pt x="13861" y="32145"/>
                    <a:pt x="13826" y="32304"/>
                  </a:cubicBezTo>
                  <a:cubicBezTo>
                    <a:pt x="13806" y="32408"/>
                    <a:pt x="13790" y="32512"/>
                    <a:pt x="13766" y="32665"/>
                  </a:cubicBezTo>
                  <a:cubicBezTo>
                    <a:pt x="13799" y="32792"/>
                    <a:pt x="13831" y="32966"/>
                    <a:pt x="13889" y="33128"/>
                  </a:cubicBezTo>
                  <a:cubicBezTo>
                    <a:pt x="13948" y="33289"/>
                    <a:pt x="14102" y="33378"/>
                    <a:pt x="14272" y="33378"/>
                  </a:cubicBezTo>
                  <a:cubicBezTo>
                    <a:pt x="14319" y="33378"/>
                    <a:pt x="14367" y="33372"/>
                    <a:pt x="14415" y="33358"/>
                  </a:cubicBezTo>
                  <a:cubicBezTo>
                    <a:pt x="14845" y="33236"/>
                    <a:pt x="15016" y="32900"/>
                    <a:pt x="15116" y="32511"/>
                  </a:cubicBezTo>
                  <a:cubicBezTo>
                    <a:pt x="15131" y="32455"/>
                    <a:pt x="15095" y="32365"/>
                    <a:pt x="15053" y="32319"/>
                  </a:cubicBezTo>
                  <a:cubicBezTo>
                    <a:pt x="14839" y="32080"/>
                    <a:pt x="14568" y="31975"/>
                    <a:pt x="14256" y="31975"/>
                  </a:cubicBezTo>
                  <a:close/>
                  <a:moveTo>
                    <a:pt x="481" y="33439"/>
                  </a:moveTo>
                  <a:lnTo>
                    <a:pt x="514" y="33804"/>
                  </a:lnTo>
                  <a:lnTo>
                    <a:pt x="514" y="33804"/>
                  </a:lnTo>
                  <a:lnTo>
                    <a:pt x="514" y="33804"/>
                  </a:lnTo>
                  <a:lnTo>
                    <a:pt x="481" y="33439"/>
                  </a:lnTo>
                  <a:close/>
                  <a:moveTo>
                    <a:pt x="30460" y="34938"/>
                  </a:moveTo>
                  <a:lnTo>
                    <a:pt x="30460" y="34938"/>
                  </a:lnTo>
                  <a:cubicBezTo>
                    <a:pt x="30473" y="34958"/>
                    <a:pt x="30486" y="34976"/>
                    <a:pt x="30499" y="34995"/>
                  </a:cubicBezTo>
                  <a:cubicBezTo>
                    <a:pt x="30499" y="35001"/>
                    <a:pt x="30496" y="35004"/>
                    <a:pt x="30496" y="35009"/>
                  </a:cubicBezTo>
                  <a:cubicBezTo>
                    <a:pt x="30493" y="35008"/>
                    <a:pt x="30487" y="35004"/>
                    <a:pt x="30485" y="35002"/>
                  </a:cubicBezTo>
                  <a:cubicBezTo>
                    <a:pt x="30407" y="35001"/>
                    <a:pt x="30400" y="34976"/>
                    <a:pt x="30460" y="34938"/>
                  </a:cubicBezTo>
                  <a:close/>
                  <a:moveTo>
                    <a:pt x="107358" y="33986"/>
                  </a:moveTo>
                  <a:cubicBezTo>
                    <a:pt x="107323" y="33986"/>
                    <a:pt x="107292" y="33994"/>
                    <a:pt x="107268" y="34011"/>
                  </a:cubicBezTo>
                  <a:cubicBezTo>
                    <a:pt x="107183" y="34071"/>
                    <a:pt x="107099" y="34134"/>
                    <a:pt x="107027" y="34207"/>
                  </a:cubicBezTo>
                  <a:cubicBezTo>
                    <a:pt x="106903" y="34341"/>
                    <a:pt x="106833" y="34493"/>
                    <a:pt x="106896" y="34682"/>
                  </a:cubicBezTo>
                  <a:cubicBezTo>
                    <a:pt x="106969" y="34915"/>
                    <a:pt x="107034" y="35151"/>
                    <a:pt x="107106" y="35384"/>
                  </a:cubicBezTo>
                  <a:cubicBezTo>
                    <a:pt x="107111" y="35402"/>
                    <a:pt x="107149" y="35411"/>
                    <a:pt x="107170" y="35425"/>
                  </a:cubicBezTo>
                  <a:cubicBezTo>
                    <a:pt x="107192" y="35398"/>
                    <a:pt x="107231" y="35377"/>
                    <a:pt x="107238" y="35346"/>
                  </a:cubicBezTo>
                  <a:cubicBezTo>
                    <a:pt x="107312" y="35065"/>
                    <a:pt x="107522" y="34867"/>
                    <a:pt x="107671" y="34632"/>
                  </a:cubicBezTo>
                  <a:cubicBezTo>
                    <a:pt x="107779" y="34463"/>
                    <a:pt x="107728" y="34240"/>
                    <a:pt x="107553" y="34065"/>
                  </a:cubicBezTo>
                  <a:cubicBezTo>
                    <a:pt x="107503" y="34016"/>
                    <a:pt x="107425" y="33986"/>
                    <a:pt x="107358" y="33986"/>
                  </a:cubicBezTo>
                  <a:close/>
                  <a:moveTo>
                    <a:pt x="3683" y="35908"/>
                  </a:moveTo>
                  <a:lnTo>
                    <a:pt x="3683" y="35908"/>
                  </a:lnTo>
                  <a:cubicBezTo>
                    <a:pt x="3653" y="35955"/>
                    <a:pt x="3621" y="36001"/>
                    <a:pt x="3590" y="36045"/>
                  </a:cubicBezTo>
                  <a:cubicBezTo>
                    <a:pt x="3599" y="36087"/>
                    <a:pt x="3598" y="36107"/>
                    <a:pt x="3586" y="36107"/>
                  </a:cubicBezTo>
                  <a:cubicBezTo>
                    <a:pt x="3578" y="36107"/>
                    <a:pt x="3564" y="36095"/>
                    <a:pt x="3545" y="36071"/>
                  </a:cubicBezTo>
                  <a:cubicBezTo>
                    <a:pt x="3542" y="36070"/>
                    <a:pt x="3574" y="36041"/>
                    <a:pt x="3590" y="36022"/>
                  </a:cubicBezTo>
                  <a:cubicBezTo>
                    <a:pt x="3621" y="35985"/>
                    <a:pt x="3653" y="35945"/>
                    <a:pt x="3683" y="35908"/>
                  </a:cubicBezTo>
                  <a:close/>
                  <a:moveTo>
                    <a:pt x="106843" y="36941"/>
                  </a:moveTo>
                  <a:cubicBezTo>
                    <a:pt x="106865" y="36945"/>
                    <a:pt x="106883" y="36948"/>
                    <a:pt x="106883" y="36952"/>
                  </a:cubicBezTo>
                  <a:cubicBezTo>
                    <a:pt x="106883" y="36974"/>
                    <a:pt x="106880" y="36984"/>
                    <a:pt x="106874" y="36984"/>
                  </a:cubicBezTo>
                  <a:cubicBezTo>
                    <a:pt x="106867" y="36984"/>
                    <a:pt x="106856" y="36968"/>
                    <a:pt x="106843" y="36941"/>
                  </a:cubicBezTo>
                  <a:close/>
                  <a:moveTo>
                    <a:pt x="3574" y="37106"/>
                  </a:moveTo>
                  <a:lnTo>
                    <a:pt x="3605" y="37136"/>
                  </a:lnTo>
                  <a:cubicBezTo>
                    <a:pt x="3609" y="37155"/>
                    <a:pt x="3623" y="37167"/>
                    <a:pt x="3632" y="37181"/>
                  </a:cubicBezTo>
                  <a:lnTo>
                    <a:pt x="3632" y="37181"/>
                  </a:lnTo>
                  <a:cubicBezTo>
                    <a:pt x="3615" y="37175"/>
                    <a:pt x="3602" y="37162"/>
                    <a:pt x="3581" y="37160"/>
                  </a:cubicBezTo>
                  <a:lnTo>
                    <a:pt x="3574" y="37106"/>
                  </a:lnTo>
                  <a:close/>
                  <a:moveTo>
                    <a:pt x="3633" y="37183"/>
                  </a:moveTo>
                  <a:lnTo>
                    <a:pt x="3633" y="37183"/>
                  </a:lnTo>
                  <a:cubicBezTo>
                    <a:pt x="3704" y="37203"/>
                    <a:pt x="3751" y="37249"/>
                    <a:pt x="3774" y="37318"/>
                  </a:cubicBezTo>
                  <a:lnTo>
                    <a:pt x="3774" y="37318"/>
                  </a:lnTo>
                  <a:cubicBezTo>
                    <a:pt x="3710" y="37289"/>
                    <a:pt x="3663" y="37247"/>
                    <a:pt x="3633" y="37183"/>
                  </a:cubicBezTo>
                  <a:close/>
                  <a:moveTo>
                    <a:pt x="3775" y="37320"/>
                  </a:moveTo>
                  <a:cubicBezTo>
                    <a:pt x="3791" y="37327"/>
                    <a:pt x="3804" y="37340"/>
                    <a:pt x="3821" y="37344"/>
                  </a:cubicBezTo>
                  <a:cubicBezTo>
                    <a:pt x="3823" y="37355"/>
                    <a:pt x="3831" y="37361"/>
                    <a:pt x="3834" y="37370"/>
                  </a:cubicBezTo>
                  <a:lnTo>
                    <a:pt x="3834" y="37370"/>
                  </a:lnTo>
                  <a:cubicBezTo>
                    <a:pt x="3823" y="37370"/>
                    <a:pt x="3810" y="37368"/>
                    <a:pt x="3796" y="37368"/>
                  </a:cubicBezTo>
                  <a:cubicBezTo>
                    <a:pt x="3795" y="37348"/>
                    <a:pt x="3781" y="37336"/>
                    <a:pt x="3775" y="37320"/>
                  </a:cubicBezTo>
                  <a:close/>
                  <a:moveTo>
                    <a:pt x="3357" y="39029"/>
                  </a:moveTo>
                  <a:lnTo>
                    <a:pt x="3410" y="39050"/>
                  </a:lnTo>
                  <a:cubicBezTo>
                    <a:pt x="3414" y="39072"/>
                    <a:pt x="3420" y="39077"/>
                    <a:pt x="3425" y="39090"/>
                  </a:cubicBezTo>
                  <a:cubicBezTo>
                    <a:pt x="3412" y="39084"/>
                    <a:pt x="3400" y="39080"/>
                    <a:pt x="3387" y="39076"/>
                  </a:cubicBezTo>
                  <a:lnTo>
                    <a:pt x="3357" y="39029"/>
                  </a:lnTo>
                  <a:close/>
                  <a:moveTo>
                    <a:pt x="3425" y="39090"/>
                  </a:moveTo>
                  <a:lnTo>
                    <a:pt x="3425" y="39090"/>
                  </a:lnTo>
                  <a:cubicBezTo>
                    <a:pt x="3442" y="39095"/>
                    <a:pt x="3453" y="39102"/>
                    <a:pt x="3468" y="39107"/>
                  </a:cubicBezTo>
                  <a:cubicBezTo>
                    <a:pt x="3461" y="39125"/>
                    <a:pt x="3455" y="39132"/>
                    <a:pt x="3449" y="39132"/>
                  </a:cubicBezTo>
                  <a:cubicBezTo>
                    <a:pt x="3440" y="39132"/>
                    <a:pt x="3432" y="39116"/>
                    <a:pt x="3425" y="39090"/>
                  </a:cubicBezTo>
                  <a:close/>
                  <a:moveTo>
                    <a:pt x="6140" y="39778"/>
                  </a:moveTo>
                  <a:cubicBezTo>
                    <a:pt x="6109" y="39778"/>
                    <a:pt x="6081" y="39805"/>
                    <a:pt x="6053" y="39819"/>
                  </a:cubicBezTo>
                  <a:cubicBezTo>
                    <a:pt x="6096" y="39865"/>
                    <a:pt x="6137" y="39910"/>
                    <a:pt x="6178" y="39954"/>
                  </a:cubicBezTo>
                  <a:cubicBezTo>
                    <a:pt x="6205" y="39938"/>
                    <a:pt x="6256" y="39925"/>
                    <a:pt x="6257" y="39910"/>
                  </a:cubicBezTo>
                  <a:cubicBezTo>
                    <a:pt x="6266" y="39831"/>
                    <a:pt x="6221" y="39782"/>
                    <a:pt x="6142" y="39778"/>
                  </a:cubicBezTo>
                  <a:cubicBezTo>
                    <a:pt x="6142" y="39778"/>
                    <a:pt x="6141" y="39778"/>
                    <a:pt x="6140" y="39778"/>
                  </a:cubicBezTo>
                  <a:close/>
                  <a:moveTo>
                    <a:pt x="5847" y="41992"/>
                  </a:moveTo>
                  <a:cubicBezTo>
                    <a:pt x="5898" y="42013"/>
                    <a:pt x="5964" y="42020"/>
                    <a:pt x="5999" y="42061"/>
                  </a:cubicBezTo>
                  <a:cubicBezTo>
                    <a:pt x="6036" y="42104"/>
                    <a:pt x="6050" y="42172"/>
                    <a:pt x="6063" y="42233"/>
                  </a:cubicBezTo>
                  <a:cubicBezTo>
                    <a:pt x="6065" y="42240"/>
                    <a:pt x="6017" y="42261"/>
                    <a:pt x="5992" y="42279"/>
                  </a:cubicBezTo>
                  <a:cubicBezTo>
                    <a:pt x="5941" y="42241"/>
                    <a:pt x="5874" y="42213"/>
                    <a:pt x="5847" y="42162"/>
                  </a:cubicBezTo>
                  <a:cubicBezTo>
                    <a:pt x="5821" y="42118"/>
                    <a:pt x="5845" y="42049"/>
                    <a:pt x="5847" y="41992"/>
                  </a:cubicBezTo>
                  <a:close/>
                  <a:moveTo>
                    <a:pt x="88817" y="45579"/>
                  </a:moveTo>
                  <a:cubicBezTo>
                    <a:pt x="88793" y="45628"/>
                    <a:pt x="88763" y="45674"/>
                    <a:pt x="88744" y="45727"/>
                  </a:cubicBezTo>
                  <a:cubicBezTo>
                    <a:pt x="88741" y="45738"/>
                    <a:pt x="88789" y="45784"/>
                    <a:pt x="88806" y="45784"/>
                  </a:cubicBezTo>
                  <a:cubicBezTo>
                    <a:pt x="88806" y="45784"/>
                    <a:pt x="88807" y="45784"/>
                    <a:pt x="88807" y="45784"/>
                  </a:cubicBezTo>
                  <a:cubicBezTo>
                    <a:pt x="88881" y="45766"/>
                    <a:pt x="88908" y="45712"/>
                    <a:pt x="88882" y="45642"/>
                  </a:cubicBezTo>
                  <a:cubicBezTo>
                    <a:pt x="88873" y="45616"/>
                    <a:pt x="88839" y="45599"/>
                    <a:pt x="88817" y="45579"/>
                  </a:cubicBezTo>
                  <a:close/>
                  <a:moveTo>
                    <a:pt x="6924" y="44036"/>
                  </a:moveTo>
                  <a:cubicBezTo>
                    <a:pt x="6933" y="44071"/>
                    <a:pt x="6943" y="44105"/>
                    <a:pt x="6950" y="44138"/>
                  </a:cubicBezTo>
                  <a:cubicBezTo>
                    <a:pt x="7041" y="44524"/>
                    <a:pt x="7250" y="44849"/>
                    <a:pt x="7465" y="45174"/>
                  </a:cubicBezTo>
                  <a:cubicBezTo>
                    <a:pt x="7540" y="45285"/>
                    <a:pt x="7560" y="45434"/>
                    <a:pt x="7604" y="45565"/>
                  </a:cubicBezTo>
                  <a:cubicBezTo>
                    <a:pt x="7549" y="45672"/>
                    <a:pt x="7511" y="45771"/>
                    <a:pt x="7449" y="45852"/>
                  </a:cubicBezTo>
                  <a:cubicBezTo>
                    <a:pt x="7412" y="45903"/>
                    <a:pt x="7345" y="45949"/>
                    <a:pt x="7280" y="45965"/>
                  </a:cubicBezTo>
                  <a:cubicBezTo>
                    <a:pt x="7271" y="45967"/>
                    <a:pt x="7262" y="45968"/>
                    <a:pt x="7253" y="45968"/>
                  </a:cubicBezTo>
                  <a:cubicBezTo>
                    <a:pt x="7192" y="45968"/>
                    <a:pt x="7149" y="45918"/>
                    <a:pt x="7147" y="45850"/>
                  </a:cubicBezTo>
                  <a:cubicBezTo>
                    <a:pt x="7131" y="45536"/>
                    <a:pt x="6969" y="45321"/>
                    <a:pt x="6692" y="45192"/>
                  </a:cubicBezTo>
                  <a:cubicBezTo>
                    <a:pt x="6449" y="45078"/>
                    <a:pt x="6314" y="44884"/>
                    <a:pt x="6237" y="44638"/>
                  </a:cubicBezTo>
                  <a:cubicBezTo>
                    <a:pt x="6187" y="44478"/>
                    <a:pt x="6228" y="44361"/>
                    <a:pt x="6395" y="44338"/>
                  </a:cubicBezTo>
                  <a:cubicBezTo>
                    <a:pt x="6538" y="44318"/>
                    <a:pt x="6667" y="44280"/>
                    <a:pt x="6775" y="44181"/>
                  </a:cubicBezTo>
                  <a:cubicBezTo>
                    <a:pt x="6828" y="44134"/>
                    <a:pt x="6874" y="44085"/>
                    <a:pt x="6924" y="44036"/>
                  </a:cubicBezTo>
                  <a:close/>
                  <a:moveTo>
                    <a:pt x="89532" y="45341"/>
                  </a:moveTo>
                  <a:cubicBezTo>
                    <a:pt x="89391" y="45341"/>
                    <a:pt x="89253" y="45435"/>
                    <a:pt x="89169" y="45601"/>
                  </a:cubicBezTo>
                  <a:cubicBezTo>
                    <a:pt x="89100" y="45741"/>
                    <a:pt x="89202" y="45895"/>
                    <a:pt x="89412" y="45964"/>
                  </a:cubicBezTo>
                  <a:cubicBezTo>
                    <a:pt x="89476" y="45984"/>
                    <a:pt x="89542" y="45997"/>
                    <a:pt x="89635" y="46022"/>
                  </a:cubicBezTo>
                  <a:cubicBezTo>
                    <a:pt x="89700" y="45979"/>
                    <a:pt x="89805" y="45939"/>
                    <a:pt x="89853" y="45865"/>
                  </a:cubicBezTo>
                  <a:cubicBezTo>
                    <a:pt x="89975" y="45687"/>
                    <a:pt x="89879" y="45464"/>
                    <a:pt x="89664" y="45369"/>
                  </a:cubicBezTo>
                  <a:cubicBezTo>
                    <a:pt x="89621" y="45350"/>
                    <a:pt x="89576" y="45341"/>
                    <a:pt x="89532" y="45341"/>
                  </a:cubicBezTo>
                  <a:close/>
                  <a:moveTo>
                    <a:pt x="8854" y="46912"/>
                  </a:moveTo>
                  <a:cubicBezTo>
                    <a:pt x="8860" y="46913"/>
                    <a:pt x="8865" y="46913"/>
                    <a:pt x="8871" y="46913"/>
                  </a:cubicBezTo>
                  <a:cubicBezTo>
                    <a:pt x="8879" y="46913"/>
                    <a:pt x="8887" y="46912"/>
                    <a:pt x="8894" y="46912"/>
                  </a:cubicBezTo>
                  <a:cubicBezTo>
                    <a:pt x="8914" y="46912"/>
                    <a:pt x="8932" y="46914"/>
                    <a:pt x="8945" y="46925"/>
                  </a:cubicBezTo>
                  <a:cubicBezTo>
                    <a:pt x="9019" y="46991"/>
                    <a:pt x="9008" y="47043"/>
                    <a:pt x="8916" y="47054"/>
                  </a:cubicBezTo>
                  <a:cubicBezTo>
                    <a:pt x="8915" y="47054"/>
                    <a:pt x="8915" y="47054"/>
                    <a:pt x="8914" y="47054"/>
                  </a:cubicBezTo>
                  <a:cubicBezTo>
                    <a:pt x="8887" y="47054"/>
                    <a:pt x="8847" y="47026"/>
                    <a:pt x="8834" y="47001"/>
                  </a:cubicBezTo>
                  <a:cubicBezTo>
                    <a:pt x="8824" y="46978"/>
                    <a:pt x="8847" y="46942"/>
                    <a:pt x="8854" y="46912"/>
                  </a:cubicBezTo>
                  <a:close/>
                  <a:moveTo>
                    <a:pt x="3707" y="45134"/>
                  </a:moveTo>
                  <a:cubicBezTo>
                    <a:pt x="3769" y="45163"/>
                    <a:pt x="3844" y="45179"/>
                    <a:pt x="3897" y="45220"/>
                  </a:cubicBezTo>
                  <a:cubicBezTo>
                    <a:pt x="4120" y="45391"/>
                    <a:pt x="4340" y="45570"/>
                    <a:pt x="4558" y="45745"/>
                  </a:cubicBezTo>
                  <a:cubicBezTo>
                    <a:pt x="4614" y="45788"/>
                    <a:pt x="4671" y="45832"/>
                    <a:pt x="4722" y="45880"/>
                  </a:cubicBezTo>
                  <a:cubicBezTo>
                    <a:pt x="5192" y="46338"/>
                    <a:pt x="5121" y="46822"/>
                    <a:pt x="4537" y="47144"/>
                  </a:cubicBezTo>
                  <a:cubicBezTo>
                    <a:pt x="4506" y="47163"/>
                    <a:pt x="4478" y="47186"/>
                    <a:pt x="4448" y="47202"/>
                  </a:cubicBezTo>
                  <a:cubicBezTo>
                    <a:pt x="4370" y="47244"/>
                    <a:pt x="4308" y="47265"/>
                    <a:pt x="4254" y="47265"/>
                  </a:cubicBezTo>
                  <a:cubicBezTo>
                    <a:pt x="4189" y="47265"/>
                    <a:pt x="4136" y="47235"/>
                    <a:pt x="4080" y="47176"/>
                  </a:cubicBezTo>
                  <a:cubicBezTo>
                    <a:pt x="3737" y="46813"/>
                    <a:pt x="3515" y="46367"/>
                    <a:pt x="3244" y="45956"/>
                  </a:cubicBezTo>
                  <a:cubicBezTo>
                    <a:pt x="3208" y="45902"/>
                    <a:pt x="3191" y="45817"/>
                    <a:pt x="3202" y="45757"/>
                  </a:cubicBezTo>
                  <a:cubicBezTo>
                    <a:pt x="3257" y="45507"/>
                    <a:pt x="3371" y="45293"/>
                    <a:pt x="3607" y="45167"/>
                  </a:cubicBezTo>
                  <a:cubicBezTo>
                    <a:pt x="3637" y="45150"/>
                    <a:pt x="3673" y="45146"/>
                    <a:pt x="3707" y="45134"/>
                  </a:cubicBezTo>
                  <a:close/>
                  <a:moveTo>
                    <a:pt x="82036" y="47475"/>
                  </a:moveTo>
                  <a:cubicBezTo>
                    <a:pt x="82040" y="47492"/>
                    <a:pt x="82047" y="47509"/>
                    <a:pt x="82050" y="47528"/>
                  </a:cubicBezTo>
                  <a:cubicBezTo>
                    <a:pt x="82016" y="47530"/>
                    <a:pt x="81979" y="47538"/>
                    <a:pt x="81943" y="47543"/>
                  </a:cubicBezTo>
                  <a:cubicBezTo>
                    <a:pt x="81973" y="47522"/>
                    <a:pt x="82006" y="47496"/>
                    <a:pt x="82036" y="47475"/>
                  </a:cubicBezTo>
                  <a:close/>
                  <a:moveTo>
                    <a:pt x="81943" y="47543"/>
                  </a:moveTo>
                  <a:lnTo>
                    <a:pt x="81894" y="47581"/>
                  </a:lnTo>
                  <a:lnTo>
                    <a:pt x="81845" y="47611"/>
                  </a:lnTo>
                  <a:lnTo>
                    <a:pt x="81870" y="47556"/>
                  </a:lnTo>
                  <a:cubicBezTo>
                    <a:pt x="81897" y="47552"/>
                    <a:pt x="81920" y="47549"/>
                    <a:pt x="81943" y="47543"/>
                  </a:cubicBezTo>
                  <a:close/>
                  <a:moveTo>
                    <a:pt x="60761" y="47658"/>
                  </a:moveTo>
                  <a:cubicBezTo>
                    <a:pt x="60767" y="47658"/>
                    <a:pt x="60774" y="47658"/>
                    <a:pt x="60782" y="47658"/>
                  </a:cubicBezTo>
                  <a:cubicBezTo>
                    <a:pt x="60790" y="47658"/>
                    <a:pt x="60797" y="47693"/>
                    <a:pt x="60805" y="47710"/>
                  </a:cubicBezTo>
                  <a:cubicBezTo>
                    <a:pt x="60785" y="47715"/>
                    <a:pt x="60756" y="47730"/>
                    <a:pt x="60737" y="47730"/>
                  </a:cubicBezTo>
                  <a:cubicBezTo>
                    <a:pt x="60732" y="47730"/>
                    <a:pt x="60728" y="47729"/>
                    <a:pt x="60724" y="47726"/>
                  </a:cubicBezTo>
                  <a:cubicBezTo>
                    <a:pt x="60673" y="47686"/>
                    <a:pt x="60687" y="47658"/>
                    <a:pt x="60761" y="47658"/>
                  </a:cubicBezTo>
                  <a:close/>
                  <a:moveTo>
                    <a:pt x="1681" y="48178"/>
                  </a:moveTo>
                  <a:cubicBezTo>
                    <a:pt x="1680" y="48178"/>
                    <a:pt x="1679" y="48178"/>
                    <a:pt x="1678" y="48181"/>
                  </a:cubicBezTo>
                  <a:cubicBezTo>
                    <a:pt x="1679" y="48180"/>
                    <a:pt x="1680" y="48179"/>
                    <a:pt x="1681" y="48178"/>
                  </a:cubicBezTo>
                  <a:close/>
                  <a:moveTo>
                    <a:pt x="60260" y="47995"/>
                  </a:moveTo>
                  <a:cubicBezTo>
                    <a:pt x="60283" y="47995"/>
                    <a:pt x="60309" y="48017"/>
                    <a:pt x="60337" y="48061"/>
                  </a:cubicBezTo>
                  <a:cubicBezTo>
                    <a:pt x="60391" y="48152"/>
                    <a:pt x="60439" y="48248"/>
                    <a:pt x="60482" y="48331"/>
                  </a:cubicBezTo>
                  <a:cubicBezTo>
                    <a:pt x="60577" y="48447"/>
                    <a:pt x="60668" y="48555"/>
                    <a:pt x="60753" y="48666"/>
                  </a:cubicBezTo>
                  <a:cubicBezTo>
                    <a:pt x="60762" y="48683"/>
                    <a:pt x="60743" y="48736"/>
                    <a:pt x="60724" y="48750"/>
                  </a:cubicBezTo>
                  <a:cubicBezTo>
                    <a:pt x="60711" y="48760"/>
                    <a:pt x="60685" y="48767"/>
                    <a:pt x="60664" y="48767"/>
                  </a:cubicBezTo>
                  <a:cubicBezTo>
                    <a:pt x="60651" y="48767"/>
                    <a:pt x="60640" y="48764"/>
                    <a:pt x="60634" y="48759"/>
                  </a:cubicBezTo>
                  <a:cubicBezTo>
                    <a:pt x="60449" y="48600"/>
                    <a:pt x="60245" y="48455"/>
                    <a:pt x="60193" y="48191"/>
                  </a:cubicBezTo>
                  <a:cubicBezTo>
                    <a:pt x="60186" y="48156"/>
                    <a:pt x="60191" y="48117"/>
                    <a:pt x="60198" y="48084"/>
                  </a:cubicBezTo>
                  <a:cubicBezTo>
                    <a:pt x="60212" y="48025"/>
                    <a:pt x="60234" y="47995"/>
                    <a:pt x="60260" y="47995"/>
                  </a:cubicBezTo>
                  <a:close/>
                  <a:moveTo>
                    <a:pt x="9416" y="48761"/>
                  </a:moveTo>
                  <a:cubicBezTo>
                    <a:pt x="9431" y="48761"/>
                    <a:pt x="9464" y="48777"/>
                    <a:pt x="9506" y="48813"/>
                  </a:cubicBezTo>
                  <a:cubicBezTo>
                    <a:pt x="9514" y="48820"/>
                    <a:pt x="9529" y="48823"/>
                    <a:pt x="9540" y="48829"/>
                  </a:cubicBezTo>
                  <a:lnTo>
                    <a:pt x="9540" y="48829"/>
                  </a:lnTo>
                  <a:cubicBezTo>
                    <a:pt x="9493" y="48828"/>
                    <a:pt x="9450" y="48823"/>
                    <a:pt x="9425" y="48800"/>
                  </a:cubicBezTo>
                  <a:cubicBezTo>
                    <a:pt x="9401" y="48776"/>
                    <a:pt x="9400" y="48761"/>
                    <a:pt x="9416" y="48761"/>
                  </a:cubicBezTo>
                  <a:close/>
                  <a:moveTo>
                    <a:pt x="9542" y="48829"/>
                  </a:moveTo>
                  <a:cubicBezTo>
                    <a:pt x="9570" y="48831"/>
                    <a:pt x="9600" y="48831"/>
                    <a:pt x="9625" y="48835"/>
                  </a:cubicBezTo>
                  <a:cubicBezTo>
                    <a:pt x="9622" y="48848"/>
                    <a:pt x="9621" y="48860"/>
                    <a:pt x="9618" y="48873"/>
                  </a:cubicBezTo>
                  <a:lnTo>
                    <a:pt x="9618" y="48873"/>
                  </a:lnTo>
                  <a:cubicBezTo>
                    <a:pt x="9612" y="48867"/>
                    <a:pt x="9606" y="48862"/>
                    <a:pt x="9600" y="48856"/>
                  </a:cubicBezTo>
                  <a:cubicBezTo>
                    <a:pt x="9580" y="48848"/>
                    <a:pt x="9563" y="48838"/>
                    <a:pt x="9542" y="48829"/>
                  </a:cubicBezTo>
                  <a:close/>
                  <a:moveTo>
                    <a:pt x="1429" y="49228"/>
                  </a:moveTo>
                  <a:cubicBezTo>
                    <a:pt x="1573" y="49288"/>
                    <a:pt x="1622" y="49425"/>
                    <a:pt x="1542" y="49561"/>
                  </a:cubicBezTo>
                  <a:cubicBezTo>
                    <a:pt x="1528" y="49588"/>
                    <a:pt x="1493" y="49610"/>
                    <a:pt x="1463" y="49620"/>
                  </a:cubicBezTo>
                  <a:cubicBezTo>
                    <a:pt x="1447" y="49625"/>
                    <a:pt x="1432" y="49627"/>
                    <a:pt x="1418" y="49627"/>
                  </a:cubicBezTo>
                  <a:cubicBezTo>
                    <a:pt x="1364" y="49627"/>
                    <a:pt x="1326" y="49591"/>
                    <a:pt x="1299" y="49526"/>
                  </a:cubicBezTo>
                  <a:cubicBezTo>
                    <a:pt x="1262" y="49425"/>
                    <a:pt x="1258" y="49324"/>
                    <a:pt x="1341" y="49240"/>
                  </a:cubicBezTo>
                  <a:cubicBezTo>
                    <a:pt x="1351" y="49230"/>
                    <a:pt x="1371" y="49229"/>
                    <a:pt x="1392" y="49229"/>
                  </a:cubicBezTo>
                  <a:cubicBezTo>
                    <a:pt x="1397" y="49229"/>
                    <a:pt x="1402" y="49229"/>
                    <a:pt x="1407" y="49229"/>
                  </a:cubicBezTo>
                  <a:cubicBezTo>
                    <a:pt x="1415" y="49229"/>
                    <a:pt x="1422" y="49229"/>
                    <a:pt x="1429" y="49228"/>
                  </a:cubicBezTo>
                  <a:close/>
                  <a:moveTo>
                    <a:pt x="9620" y="48881"/>
                  </a:moveTo>
                  <a:lnTo>
                    <a:pt x="9620" y="48881"/>
                  </a:lnTo>
                  <a:cubicBezTo>
                    <a:pt x="9782" y="49048"/>
                    <a:pt x="9945" y="49212"/>
                    <a:pt x="10104" y="49382"/>
                  </a:cubicBezTo>
                  <a:cubicBezTo>
                    <a:pt x="10180" y="49458"/>
                    <a:pt x="10143" y="49615"/>
                    <a:pt x="10052" y="49651"/>
                  </a:cubicBezTo>
                  <a:cubicBezTo>
                    <a:pt x="10002" y="49671"/>
                    <a:pt x="9954" y="49680"/>
                    <a:pt x="9909" y="49680"/>
                  </a:cubicBezTo>
                  <a:cubicBezTo>
                    <a:pt x="9786" y="49680"/>
                    <a:pt x="9682" y="49614"/>
                    <a:pt x="9588" y="49519"/>
                  </a:cubicBezTo>
                  <a:cubicBezTo>
                    <a:pt x="9513" y="49443"/>
                    <a:pt x="9480" y="49347"/>
                    <a:pt x="9534" y="49240"/>
                  </a:cubicBezTo>
                  <a:cubicBezTo>
                    <a:pt x="9549" y="49209"/>
                    <a:pt x="9563" y="49175"/>
                    <a:pt x="9570" y="49142"/>
                  </a:cubicBezTo>
                  <a:cubicBezTo>
                    <a:pt x="9587" y="49055"/>
                    <a:pt x="9604" y="48967"/>
                    <a:pt x="9620" y="48881"/>
                  </a:cubicBezTo>
                  <a:close/>
                  <a:moveTo>
                    <a:pt x="106589" y="49690"/>
                  </a:moveTo>
                  <a:cubicBezTo>
                    <a:pt x="106570" y="49690"/>
                    <a:pt x="106545" y="49704"/>
                    <a:pt x="106522" y="49710"/>
                  </a:cubicBezTo>
                  <a:cubicBezTo>
                    <a:pt x="106525" y="49737"/>
                    <a:pt x="106520" y="49775"/>
                    <a:pt x="106535" y="49789"/>
                  </a:cubicBezTo>
                  <a:cubicBezTo>
                    <a:pt x="106560" y="49815"/>
                    <a:pt x="106583" y="49828"/>
                    <a:pt x="106602" y="49828"/>
                  </a:cubicBezTo>
                  <a:cubicBezTo>
                    <a:pt x="106628" y="49828"/>
                    <a:pt x="106647" y="49803"/>
                    <a:pt x="106651" y="49755"/>
                  </a:cubicBezTo>
                  <a:cubicBezTo>
                    <a:pt x="106652" y="49735"/>
                    <a:pt x="106624" y="49702"/>
                    <a:pt x="106599" y="49692"/>
                  </a:cubicBezTo>
                  <a:cubicBezTo>
                    <a:pt x="106596" y="49690"/>
                    <a:pt x="106593" y="49690"/>
                    <a:pt x="106589" y="49690"/>
                  </a:cubicBezTo>
                  <a:close/>
                  <a:moveTo>
                    <a:pt x="1843" y="50313"/>
                  </a:moveTo>
                  <a:lnTo>
                    <a:pt x="1912" y="50356"/>
                  </a:lnTo>
                  <a:lnTo>
                    <a:pt x="1952" y="50423"/>
                  </a:lnTo>
                  <a:lnTo>
                    <a:pt x="1952" y="50423"/>
                  </a:lnTo>
                  <a:lnTo>
                    <a:pt x="1888" y="50380"/>
                  </a:lnTo>
                  <a:lnTo>
                    <a:pt x="1843" y="50313"/>
                  </a:lnTo>
                  <a:close/>
                  <a:moveTo>
                    <a:pt x="107366" y="49715"/>
                  </a:moveTo>
                  <a:cubicBezTo>
                    <a:pt x="107312" y="49715"/>
                    <a:pt x="107255" y="49728"/>
                    <a:pt x="107203" y="49746"/>
                  </a:cubicBezTo>
                  <a:cubicBezTo>
                    <a:pt x="107172" y="49755"/>
                    <a:pt x="107139" y="49783"/>
                    <a:pt x="107126" y="49811"/>
                  </a:cubicBezTo>
                  <a:cubicBezTo>
                    <a:pt x="106997" y="50090"/>
                    <a:pt x="106859" y="50369"/>
                    <a:pt x="106754" y="50657"/>
                  </a:cubicBezTo>
                  <a:cubicBezTo>
                    <a:pt x="106730" y="50728"/>
                    <a:pt x="106812" y="50839"/>
                    <a:pt x="106857" y="50926"/>
                  </a:cubicBezTo>
                  <a:cubicBezTo>
                    <a:pt x="106868" y="50946"/>
                    <a:pt x="106919" y="50946"/>
                    <a:pt x="106954" y="50954"/>
                  </a:cubicBezTo>
                  <a:cubicBezTo>
                    <a:pt x="107010" y="50920"/>
                    <a:pt x="107081" y="50897"/>
                    <a:pt x="107120" y="50848"/>
                  </a:cubicBezTo>
                  <a:cubicBezTo>
                    <a:pt x="107375" y="50542"/>
                    <a:pt x="107482" y="50187"/>
                    <a:pt x="107443" y="49791"/>
                  </a:cubicBezTo>
                  <a:cubicBezTo>
                    <a:pt x="107440" y="49763"/>
                    <a:pt x="107404" y="49716"/>
                    <a:pt x="107383" y="49716"/>
                  </a:cubicBezTo>
                  <a:cubicBezTo>
                    <a:pt x="107377" y="49716"/>
                    <a:pt x="107372" y="49715"/>
                    <a:pt x="107366" y="49715"/>
                  </a:cubicBezTo>
                  <a:close/>
                  <a:moveTo>
                    <a:pt x="41709" y="51878"/>
                  </a:moveTo>
                  <a:cubicBezTo>
                    <a:pt x="41716" y="51878"/>
                    <a:pt x="41735" y="51929"/>
                    <a:pt x="41749" y="51956"/>
                  </a:cubicBezTo>
                  <a:cubicBezTo>
                    <a:pt x="41721" y="51979"/>
                    <a:pt x="41700" y="52016"/>
                    <a:pt x="41676" y="52016"/>
                  </a:cubicBezTo>
                  <a:cubicBezTo>
                    <a:pt x="41659" y="52018"/>
                    <a:pt x="41642" y="52018"/>
                    <a:pt x="41626" y="52018"/>
                  </a:cubicBezTo>
                  <a:cubicBezTo>
                    <a:pt x="41575" y="52018"/>
                    <a:pt x="41525" y="52012"/>
                    <a:pt x="41476" y="52005"/>
                  </a:cubicBezTo>
                  <a:cubicBezTo>
                    <a:pt x="41455" y="52000"/>
                    <a:pt x="41440" y="51969"/>
                    <a:pt x="41422" y="51949"/>
                  </a:cubicBezTo>
                  <a:cubicBezTo>
                    <a:pt x="41518" y="51923"/>
                    <a:pt x="41612" y="51897"/>
                    <a:pt x="41709" y="51878"/>
                  </a:cubicBezTo>
                  <a:cubicBezTo>
                    <a:pt x="41709" y="51878"/>
                    <a:pt x="41709" y="51878"/>
                    <a:pt x="41709" y="51878"/>
                  </a:cubicBezTo>
                  <a:close/>
                  <a:moveTo>
                    <a:pt x="19154" y="52889"/>
                  </a:moveTo>
                  <a:lnTo>
                    <a:pt x="19183" y="52916"/>
                  </a:lnTo>
                  <a:lnTo>
                    <a:pt x="19127" y="52969"/>
                  </a:lnTo>
                  <a:lnTo>
                    <a:pt x="19154" y="52889"/>
                  </a:lnTo>
                  <a:close/>
                  <a:moveTo>
                    <a:pt x="98302" y="53551"/>
                  </a:moveTo>
                  <a:cubicBezTo>
                    <a:pt x="98300" y="53551"/>
                    <a:pt x="98294" y="53554"/>
                    <a:pt x="98287" y="53554"/>
                  </a:cubicBezTo>
                  <a:cubicBezTo>
                    <a:pt x="98287" y="53559"/>
                    <a:pt x="98287" y="53566"/>
                    <a:pt x="98285" y="53572"/>
                  </a:cubicBezTo>
                  <a:cubicBezTo>
                    <a:pt x="98295" y="53572"/>
                    <a:pt x="98301" y="53580"/>
                    <a:pt x="98312" y="53580"/>
                  </a:cubicBezTo>
                  <a:cubicBezTo>
                    <a:pt x="98310" y="53570"/>
                    <a:pt x="98305" y="53563"/>
                    <a:pt x="98302" y="53551"/>
                  </a:cubicBezTo>
                  <a:close/>
                  <a:moveTo>
                    <a:pt x="98312" y="53583"/>
                  </a:moveTo>
                  <a:cubicBezTo>
                    <a:pt x="98335" y="53679"/>
                    <a:pt x="98391" y="53741"/>
                    <a:pt x="98496" y="53748"/>
                  </a:cubicBezTo>
                  <a:cubicBezTo>
                    <a:pt x="98472" y="53650"/>
                    <a:pt x="98414" y="53592"/>
                    <a:pt x="98312" y="53583"/>
                  </a:cubicBezTo>
                  <a:close/>
                  <a:moveTo>
                    <a:pt x="98496" y="53748"/>
                  </a:moveTo>
                  <a:cubicBezTo>
                    <a:pt x="98499" y="53757"/>
                    <a:pt x="98508" y="53762"/>
                    <a:pt x="98508" y="53772"/>
                  </a:cubicBezTo>
                  <a:cubicBezTo>
                    <a:pt x="98522" y="53777"/>
                    <a:pt x="98529" y="53785"/>
                    <a:pt x="98543" y="53791"/>
                  </a:cubicBezTo>
                  <a:cubicBezTo>
                    <a:pt x="98542" y="53777"/>
                    <a:pt x="98529" y="53770"/>
                    <a:pt x="98531" y="53751"/>
                  </a:cubicBezTo>
                  <a:lnTo>
                    <a:pt x="98531" y="53751"/>
                  </a:lnTo>
                  <a:cubicBezTo>
                    <a:pt x="98529" y="53751"/>
                    <a:pt x="98527" y="53751"/>
                    <a:pt x="98525" y="53751"/>
                  </a:cubicBezTo>
                  <a:cubicBezTo>
                    <a:pt x="98515" y="53751"/>
                    <a:pt x="98506" y="53748"/>
                    <a:pt x="98496" y="53748"/>
                  </a:cubicBezTo>
                  <a:close/>
                  <a:moveTo>
                    <a:pt x="98542" y="53791"/>
                  </a:moveTo>
                  <a:cubicBezTo>
                    <a:pt x="98552" y="53880"/>
                    <a:pt x="98602" y="53932"/>
                    <a:pt x="98686" y="53958"/>
                  </a:cubicBezTo>
                  <a:cubicBezTo>
                    <a:pt x="98671" y="53874"/>
                    <a:pt x="98622" y="53820"/>
                    <a:pt x="98542" y="53791"/>
                  </a:cubicBezTo>
                  <a:close/>
                  <a:moveTo>
                    <a:pt x="98686" y="53958"/>
                  </a:moveTo>
                  <a:lnTo>
                    <a:pt x="98686" y="53958"/>
                  </a:lnTo>
                  <a:cubicBezTo>
                    <a:pt x="98687" y="53973"/>
                    <a:pt x="98700" y="53982"/>
                    <a:pt x="98700" y="54002"/>
                  </a:cubicBezTo>
                  <a:cubicBezTo>
                    <a:pt x="98723" y="54006"/>
                    <a:pt x="98746" y="54011"/>
                    <a:pt x="98769" y="54016"/>
                  </a:cubicBezTo>
                  <a:cubicBezTo>
                    <a:pt x="98754" y="54002"/>
                    <a:pt x="98739" y="53989"/>
                    <a:pt x="98724" y="53975"/>
                  </a:cubicBezTo>
                  <a:cubicBezTo>
                    <a:pt x="98708" y="53973"/>
                    <a:pt x="98700" y="53963"/>
                    <a:pt x="98686" y="53958"/>
                  </a:cubicBezTo>
                  <a:close/>
                  <a:moveTo>
                    <a:pt x="66620" y="48015"/>
                  </a:moveTo>
                  <a:cubicBezTo>
                    <a:pt x="66620" y="48015"/>
                    <a:pt x="66621" y="48015"/>
                    <a:pt x="66622" y="48016"/>
                  </a:cubicBezTo>
                  <a:cubicBezTo>
                    <a:pt x="66686" y="48027"/>
                    <a:pt x="66788" y="48041"/>
                    <a:pt x="66804" y="48083"/>
                  </a:cubicBezTo>
                  <a:cubicBezTo>
                    <a:pt x="66962" y="48476"/>
                    <a:pt x="67042" y="48891"/>
                    <a:pt x="67098" y="49310"/>
                  </a:cubicBezTo>
                  <a:cubicBezTo>
                    <a:pt x="67131" y="49555"/>
                    <a:pt x="67133" y="49806"/>
                    <a:pt x="67260" y="50032"/>
                  </a:cubicBezTo>
                  <a:cubicBezTo>
                    <a:pt x="67407" y="50291"/>
                    <a:pt x="67322" y="50499"/>
                    <a:pt x="67138" y="50702"/>
                  </a:cubicBezTo>
                  <a:cubicBezTo>
                    <a:pt x="67041" y="50809"/>
                    <a:pt x="66991" y="50950"/>
                    <a:pt x="67070" y="51093"/>
                  </a:cubicBezTo>
                  <a:cubicBezTo>
                    <a:pt x="67134" y="51215"/>
                    <a:pt x="67186" y="51303"/>
                    <a:pt x="67107" y="51464"/>
                  </a:cubicBezTo>
                  <a:cubicBezTo>
                    <a:pt x="66837" y="52015"/>
                    <a:pt x="66447" y="52468"/>
                    <a:pt x="65979" y="52848"/>
                  </a:cubicBezTo>
                  <a:cubicBezTo>
                    <a:pt x="65771" y="53019"/>
                    <a:pt x="65640" y="53191"/>
                    <a:pt x="65620" y="53461"/>
                  </a:cubicBezTo>
                  <a:cubicBezTo>
                    <a:pt x="65603" y="53688"/>
                    <a:pt x="65460" y="53846"/>
                    <a:pt x="65263" y="53956"/>
                  </a:cubicBezTo>
                  <a:cubicBezTo>
                    <a:pt x="65064" y="54069"/>
                    <a:pt x="64859" y="54177"/>
                    <a:pt x="64625" y="54177"/>
                  </a:cubicBezTo>
                  <a:cubicBezTo>
                    <a:pt x="64605" y="54177"/>
                    <a:pt x="64585" y="54176"/>
                    <a:pt x="64566" y="54174"/>
                  </a:cubicBezTo>
                  <a:cubicBezTo>
                    <a:pt x="64501" y="54168"/>
                    <a:pt x="64435" y="54135"/>
                    <a:pt x="64372" y="54108"/>
                  </a:cubicBezTo>
                  <a:cubicBezTo>
                    <a:pt x="64369" y="54107"/>
                    <a:pt x="64385" y="54044"/>
                    <a:pt x="64401" y="54011"/>
                  </a:cubicBezTo>
                  <a:cubicBezTo>
                    <a:pt x="64484" y="53860"/>
                    <a:pt x="64564" y="53709"/>
                    <a:pt x="64649" y="53559"/>
                  </a:cubicBezTo>
                  <a:cubicBezTo>
                    <a:pt x="64642" y="53551"/>
                    <a:pt x="64632" y="53549"/>
                    <a:pt x="64624" y="53540"/>
                  </a:cubicBezTo>
                  <a:cubicBezTo>
                    <a:pt x="64598" y="53551"/>
                    <a:pt x="64579" y="53556"/>
                    <a:pt x="64567" y="53556"/>
                  </a:cubicBezTo>
                  <a:cubicBezTo>
                    <a:pt x="64545" y="53556"/>
                    <a:pt x="64554" y="53535"/>
                    <a:pt x="64593" y="53494"/>
                  </a:cubicBezTo>
                  <a:cubicBezTo>
                    <a:pt x="64613" y="53514"/>
                    <a:pt x="64632" y="53534"/>
                    <a:pt x="64652" y="53550"/>
                  </a:cubicBezTo>
                  <a:cubicBezTo>
                    <a:pt x="64650" y="53551"/>
                    <a:pt x="64649" y="53556"/>
                    <a:pt x="64649" y="53559"/>
                  </a:cubicBezTo>
                  <a:cubicBezTo>
                    <a:pt x="64719" y="53626"/>
                    <a:pt x="64799" y="53673"/>
                    <a:pt x="64886" y="53673"/>
                  </a:cubicBezTo>
                  <a:cubicBezTo>
                    <a:pt x="64923" y="53673"/>
                    <a:pt x="64962" y="53664"/>
                    <a:pt x="65002" y="53645"/>
                  </a:cubicBezTo>
                  <a:cubicBezTo>
                    <a:pt x="65089" y="53600"/>
                    <a:pt x="65187" y="53516"/>
                    <a:pt x="65219" y="53427"/>
                  </a:cubicBezTo>
                  <a:cubicBezTo>
                    <a:pt x="65338" y="53091"/>
                    <a:pt x="65478" y="52774"/>
                    <a:pt x="65682" y="52480"/>
                  </a:cubicBezTo>
                  <a:cubicBezTo>
                    <a:pt x="65761" y="52365"/>
                    <a:pt x="65800" y="52223"/>
                    <a:pt x="65848" y="52091"/>
                  </a:cubicBezTo>
                  <a:cubicBezTo>
                    <a:pt x="65936" y="51861"/>
                    <a:pt x="66001" y="51617"/>
                    <a:pt x="66105" y="51396"/>
                  </a:cubicBezTo>
                  <a:cubicBezTo>
                    <a:pt x="66569" y="50402"/>
                    <a:pt x="66691" y="49367"/>
                    <a:pt x="66521" y="48291"/>
                  </a:cubicBezTo>
                  <a:cubicBezTo>
                    <a:pt x="66511" y="48226"/>
                    <a:pt x="66539" y="48155"/>
                    <a:pt x="66559" y="48089"/>
                  </a:cubicBezTo>
                  <a:cubicBezTo>
                    <a:pt x="66566" y="48060"/>
                    <a:pt x="66601" y="48015"/>
                    <a:pt x="66620" y="48015"/>
                  </a:cubicBezTo>
                  <a:close/>
                  <a:moveTo>
                    <a:pt x="12175" y="63118"/>
                  </a:moveTo>
                  <a:lnTo>
                    <a:pt x="12140" y="63183"/>
                  </a:lnTo>
                  <a:cubicBezTo>
                    <a:pt x="12125" y="63180"/>
                    <a:pt x="12110" y="63180"/>
                    <a:pt x="12093" y="63179"/>
                  </a:cubicBezTo>
                  <a:lnTo>
                    <a:pt x="12093" y="63179"/>
                  </a:lnTo>
                  <a:lnTo>
                    <a:pt x="12116" y="63157"/>
                  </a:lnTo>
                  <a:lnTo>
                    <a:pt x="12175" y="63118"/>
                  </a:lnTo>
                  <a:close/>
                  <a:moveTo>
                    <a:pt x="21470" y="69054"/>
                  </a:moveTo>
                  <a:lnTo>
                    <a:pt x="21470" y="69054"/>
                  </a:lnTo>
                  <a:cubicBezTo>
                    <a:pt x="21471" y="69055"/>
                    <a:pt x="21471" y="69056"/>
                    <a:pt x="21472" y="69057"/>
                  </a:cubicBezTo>
                  <a:lnTo>
                    <a:pt x="21472" y="69057"/>
                  </a:lnTo>
                  <a:cubicBezTo>
                    <a:pt x="21471" y="69056"/>
                    <a:pt x="21471" y="69055"/>
                    <a:pt x="21470" y="69054"/>
                  </a:cubicBezTo>
                  <a:close/>
                  <a:moveTo>
                    <a:pt x="21472" y="69057"/>
                  </a:moveTo>
                  <a:cubicBezTo>
                    <a:pt x="21490" y="69083"/>
                    <a:pt x="21504" y="69113"/>
                    <a:pt x="21522" y="69139"/>
                  </a:cubicBezTo>
                  <a:lnTo>
                    <a:pt x="21526" y="69125"/>
                  </a:lnTo>
                  <a:cubicBezTo>
                    <a:pt x="21511" y="69100"/>
                    <a:pt x="21489" y="69081"/>
                    <a:pt x="21472" y="69057"/>
                  </a:cubicBezTo>
                  <a:close/>
                  <a:moveTo>
                    <a:pt x="16642" y="69603"/>
                  </a:moveTo>
                  <a:lnTo>
                    <a:pt x="16640" y="69604"/>
                  </a:lnTo>
                  <a:lnTo>
                    <a:pt x="16669" y="69616"/>
                  </a:lnTo>
                  <a:lnTo>
                    <a:pt x="16642" y="69603"/>
                  </a:lnTo>
                  <a:close/>
                  <a:moveTo>
                    <a:pt x="42032" y="7553"/>
                  </a:moveTo>
                  <a:cubicBezTo>
                    <a:pt x="41940" y="7553"/>
                    <a:pt x="41840" y="7626"/>
                    <a:pt x="41756" y="7684"/>
                  </a:cubicBezTo>
                  <a:cubicBezTo>
                    <a:pt x="41700" y="7720"/>
                    <a:pt x="41650" y="7784"/>
                    <a:pt x="41621" y="7847"/>
                  </a:cubicBezTo>
                  <a:cubicBezTo>
                    <a:pt x="41341" y="8436"/>
                    <a:pt x="41211" y="9066"/>
                    <a:pt x="41267" y="9706"/>
                  </a:cubicBezTo>
                  <a:cubicBezTo>
                    <a:pt x="41300" y="10105"/>
                    <a:pt x="41278" y="10571"/>
                    <a:pt x="41737" y="10819"/>
                  </a:cubicBezTo>
                  <a:cubicBezTo>
                    <a:pt x="41950" y="10937"/>
                    <a:pt x="41885" y="11205"/>
                    <a:pt x="41960" y="11399"/>
                  </a:cubicBezTo>
                  <a:cubicBezTo>
                    <a:pt x="42049" y="11633"/>
                    <a:pt x="42024" y="11664"/>
                    <a:pt x="41842" y="11684"/>
                  </a:cubicBezTo>
                  <a:cubicBezTo>
                    <a:pt x="41597" y="11712"/>
                    <a:pt x="41343" y="11705"/>
                    <a:pt x="41119" y="11835"/>
                  </a:cubicBezTo>
                  <a:cubicBezTo>
                    <a:pt x="41018" y="11893"/>
                    <a:pt x="40967" y="11974"/>
                    <a:pt x="40984" y="12093"/>
                  </a:cubicBezTo>
                  <a:cubicBezTo>
                    <a:pt x="41001" y="12195"/>
                    <a:pt x="41060" y="12317"/>
                    <a:pt x="41026" y="12396"/>
                  </a:cubicBezTo>
                  <a:cubicBezTo>
                    <a:pt x="40924" y="12620"/>
                    <a:pt x="40789" y="12831"/>
                    <a:pt x="40658" y="13039"/>
                  </a:cubicBezTo>
                  <a:cubicBezTo>
                    <a:pt x="40622" y="13092"/>
                    <a:pt x="40553" y="13135"/>
                    <a:pt x="40492" y="13161"/>
                  </a:cubicBezTo>
                  <a:cubicBezTo>
                    <a:pt x="40264" y="13249"/>
                    <a:pt x="40037" y="13330"/>
                    <a:pt x="39806" y="13405"/>
                  </a:cubicBezTo>
                  <a:cubicBezTo>
                    <a:pt x="39799" y="13407"/>
                    <a:pt x="39793" y="13408"/>
                    <a:pt x="39787" y="13408"/>
                  </a:cubicBezTo>
                  <a:cubicBezTo>
                    <a:pt x="39740" y="13408"/>
                    <a:pt x="39712" y="13347"/>
                    <a:pt x="39731" y="13266"/>
                  </a:cubicBezTo>
                  <a:cubicBezTo>
                    <a:pt x="39761" y="13129"/>
                    <a:pt x="39812" y="12997"/>
                    <a:pt x="39842" y="12863"/>
                  </a:cubicBezTo>
                  <a:cubicBezTo>
                    <a:pt x="39871" y="12732"/>
                    <a:pt x="39742" y="12610"/>
                    <a:pt x="39597" y="12610"/>
                  </a:cubicBezTo>
                  <a:cubicBezTo>
                    <a:pt x="39592" y="12610"/>
                    <a:pt x="39587" y="12610"/>
                    <a:pt x="39582" y="12610"/>
                  </a:cubicBezTo>
                  <a:cubicBezTo>
                    <a:pt x="39360" y="12627"/>
                    <a:pt x="39146" y="12680"/>
                    <a:pt x="39090" y="12927"/>
                  </a:cubicBezTo>
                  <a:cubicBezTo>
                    <a:pt x="39054" y="13084"/>
                    <a:pt x="39009" y="13185"/>
                    <a:pt x="38837" y="13201"/>
                  </a:cubicBezTo>
                  <a:cubicBezTo>
                    <a:pt x="38698" y="13214"/>
                    <a:pt x="38557" y="13256"/>
                    <a:pt x="38415" y="13263"/>
                  </a:cubicBezTo>
                  <a:cubicBezTo>
                    <a:pt x="38177" y="13276"/>
                    <a:pt x="38032" y="13434"/>
                    <a:pt x="37887" y="13586"/>
                  </a:cubicBezTo>
                  <a:cubicBezTo>
                    <a:pt x="37704" y="13781"/>
                    <a:pt x="37696" y="13894"/>
                    <a:pt x="37890" y="14137"/>
                  </a:cubicBezTo>
                  <a:cubicBezTo>
                    <a:pt x="37973" y="14239"/>
                    <a:pt x="37966" y="14356"/>
                    <a:pt x="37889" y="14405"/>
                  </a:cubicBezTo>
                  <a:cubicBezTo>
                    <a:pt x="37619" y="14572"/>
                    <a:pt x="37358" y="14755"/>
                    <a:pt x="37074" y="14893"/>
                  </a:cubicBezTo>
                  <a:cubicBezTo>
                    <a:pt x="36818" y="15016"/>
                    <a:pt x="36569" y="15120"/>
                    <a:pt x="36392" y="15368"/>
                  </a:cubicBezTo>
                  <a:cubicBezTo>
                    <a:pt x="36231" y="15593"/>
                    <a:pt x="35969" y="15732"/>
                    <a:pt x="35881" y="16028"/>
                  </a:cubicBezTo>
                  <a:cubicBezTo>
                    <a:pt x="35818" y="16235"/>
                    <a:pt x="35685" y="16423"/>
                    <a:pt x="35467" y="16487"/>
                  </a:cubicBezTo>
                  <a:cubicBezTo>
                    <a:pt x="35175" y="16573"/>
                    <a:pt x="35248" y="16915"/>
                    <a:pt x="35036" y="17047"/>
                  </a:cubicBezTo>
                  <a:cubicBezTo>
                    <a:pt x="34911" y="17129"/>
                    <a:pt x="34857" y="17258"/>
                    <a:pt x="34792" y="17384"/>
                  </a:cubicBezTo>
                  <a:cubicBezTo>
                    <a:pt x="34670" y="17632"/>
                    <a:pt x="34756" y="17863"/>
                    <a:pt x="34807" y="18107"/>
                  </a:cubicBezTo>
                  <a:cubicBezTo>
                    <a:pt x="34840" y="18264"/>
                    <a:pt x="34927" y="18334"/>
                    <a:pt x="35042" y="18423"/>
                  </a:cubicBezTo>
                  <a:cubicBezTo>
                    <a:pt x="35292" y="18618"/>
                    <a:pt x="35527" y="18815"/>
                    <a:pt x="35843" y="18919"/>
                  </a:cubicBezTo>
                  <a:cubicBezTo>
                    <a:pt x="36174" y="19031"/>
                    <a:pt x="36504" y="19178"/>
                    <a:pt x="36744" y="19456"/>
                  </a:cubicBezTo>
                  <a:cubicBezTo>
                    <a:pt x="36784" y="19503"/>
                    <a:pt x="36805" y="19589"/>
                    <a:pt x="36794" y="19650"/>
                  </a:cubicBezTo>
                  <a:cubicBezTo>
                    <a:pt x="36784" y="19711"/>
                    <a:pt x="36737" y="19786"/>
                    <a:pt x="36683" y="19816"/>
                  </a:cubicBezTo>
                  <a:cubicBezTo>
                    <a:pt x="36648" y="19837"/>
                    <a:pt x="36620" y="19846"/>
                    <a:pt x="36598" y="19846"/>
                  </a:cubicBezTo>
                  <a:cubicBezTo>
                    <a:pt x="36523" y="19846"/>
                    <a:pt x="36506" y="19750"/>
                    <a:pt x="36481" y="19678"/>
                  </a:cubicBezTo>
                  <a:cubicBezTo>
                    <a:pt x="36443" y="19581"/>
                    <a:pt x="36392" y="19502"/>
                    <a:pt x="36286" y="19502"/>
                  </a:cubicBezTo>
                  <a:cubicBezTo>
                    <a:pt x="36275" y="19502"/>
                    <a:pt x="36264" y="19503"/>
                    <a:pt x="36252" y="19505"/>
                  </a:cubicBezTo>
                  <a:cubicBezTo>
                    <a:pt x="36112" y="19525"/>
                    <a:pt x="35940" y="19513"/>
                    <a:pt x="35844" y="19592"/>
                  </a:cubicBezTo>
                  <a:cubicBezTo>
                    <a:pt x="35510" y="19871"/>
                    <a:pt x="35111" y="19994"/>
                    <a:pt x="34726" y="20168"/>
                  </a:cubicBezTo>
                  <a:cubicBezTo>
                    <a:pt x="34336" y="20343"/>
                    <a:pt x="33938" y="20483"/>
                    <a:pt x="33532" y="20608"/>
                  </a:cubicBezTo>
                  <a:cubicBezTo>
                    <a:pt x="33396" y="20648"/>
                    <a:pt x="33257" y="20683"/>
                    <a:pt x="33126" y="20733"/>
                  </a:cubicBezTo>
                  <a:cubicBezTo>
                    <a:pt x="32745" y="20882"/>
                    <a:pt x="32633" y="21192"/>
                    <a:pt x="32832" y="21581"/>
                  </a:cubicBezTo>
                  <a:cubicBezTo>
                    <a:pt x="32911" y="21738"/>
                    <a:pt x="33009" y="21890"/>
                    <a:pt x="33123" y="22023"/>
                  </a:cubicBezTo>
                  <a:cubicBezTo>
                    <a:pt x="33288" y="22215"/>
                    <a:pt x="33418" y="22416"/>
                    <a:pt x="33462" y="22675"/>
                  </a:cubicBezTo>
                  <a:cubicBezTo>
                    <a:pt x="33485" y="22808"/>
                    <a:pt x="33542" y="22950"/>
                    <a:pt x="33621" y="23062"/>
                  </a:cubicBezTo>
                  <a:cubicBezTo>
                    <a:pt x="33699" y="23173"/>
                    <a:pt x="33808" y="23279"/>
                    <a:pt x="33928" y="23338"/>
                  </a:cubicBezTo>
                  <a:cubicBezTo>
                    <a:pt x="34098" y="23424"/>
                    <a:pt x="34283" y="23432"/>
                    <a:pt x="34469" y="23432"/>
                  </a:cubicBezTo>
                  <a:cubicBezTo>
                    <a:pt x="34506" y="23432"/>
                    <a:pt x="34543" y="23431"/>
                    <a:pt x="34581" y="23431"/>
                  </a:cubicBezTo>
                  <a:cubicBezTo>
                    <a:pt x="34643" y="23431"/>
                    <a:pt x="34705" y="23432"/>
                    <a:pt x="34766" y="23437"/>
                  </a:cubicBezTo>
                  <a:cubicBezTo>
                    <a:pt x="34993" y="23653"/>
                    <a:pt x="35218" y="23873"/>
                    <a:pt x="35452" y="24082"/>
                  </a:cubicBezTo>
                  <a:cubicBezTo>
                    <a:pt x="35501" y="24125"/>
                    <a:pt x="35584" y="24128"/>
                    <a:pt x="35649" y="24157"/>
                  </a:cubicBezTo>
                  <a:cubicBezTo>
                    <a:pt x="35810" y="24224"/>
                    <a:pt x="35975" y="24290"/>
                    <a:pt x="36134" y="24364"/>
                  </a:cubicBezTo>
                  <a:cubicBezTo>
                    <a:pt x="36267" y="24425"/>
                    <a:pt x="36378" y="24521"/>
                    <a:pt x="36405" y="24671"/>
                  </a:cubicBezTo>
                  <a:cubicBezTo>
                    <a:pt x="36488" y="25130"/>
                    <a:pt x="36626" y="25562"/>
                    <a:pt x="36899" y="25948"/>
                  </a:cubicBezTo>
                  <a:cubicBezTo>
                    <a:pt x="36969" y="26047"/>
                    <a:pt x="36890" y="26141"/>
                    <a:pt x="36791" y="26202"/>
                  </a:cubicBezTo>
                  <a:cubicBezTo>
                    <a:pt x="36675" y="26273"/>
                    <a:pt x="36554" y="26345"/>
                    <a:pt x="36435" y="26415"/>
                  </a:cubicBezTo>
                  <a:cubicBezTo>
                    <a:pt x="36442" y="26424"/>
                    <a:pt x="36448" y="26436"/>
                    <a:pt x="36454" y="26444"/>
                  </a:cubicBezTo>
                  <a:cubicBezTo>
                    <a:pt x="36439" y="26470"/>
                    <a:pt x="36420" y="26493"/>
                    <a:pt x="36408" y="26519"/>
                  </a:cubicBezTo>
                  <a:lnTo>
                    <a:pt x="36408" y="26519"/>
                  </a:lnTo>
                  <a:cubicBezTo>
                    <a:pt x="36416" y="26486"/>
                    <a:pt x="36424" y="26453"/>
                    <a:pt x="36431" y="26420"/>
                  </a:cubicBezTo>
                  <a:lnTo>
                    <a:pt x="36435" y="26415"/>
                  </a:lnTo>
                  <a:cubicBezTo>
                    <a:pt x="36405" y="26364"/>
                    <a:pt x="36381" y="26308"/>
                    <a:pt x="36342" y="26263"/>
                  </a:cubicBezTo>
                  <a:cubicBezTo>
                    <a:pt x="36043" y="25900"/>
                    <a:pt x="35960" y="25516"/>
                    <a:pt x="36196" y="25085"/>
                  </a:cubicBezTo>
                  <a:cubicBezTo>
                    <a:pt x="36226" y="25028"/>
                    <a:pt x="36219" y="24946"/>
                    <a:pt x="36226" y="24877"/>
                  </a:cubicBezTo>
                  <a:cubicBezTo>
                    <a:pt x="36247" y="24684"/>
                    <a:pt x="36051" y="24458"/>
                    <a:pt x="35856" y="24458"/>
                  </a:cubicBezTo>
                  <a:cubicBezTo>
                    <a:pt x="35850" y="24458"/>
                    <a:pt x="35844" y="24458"/>
                    <a:pt x="35838" y="24458"/>
                  </a:cubicBezTo>
                  <a:cubicBezTo>
                    <a:pt x="35663" y="24471"/>
                    <a:pt x="35488" y="24498"/>
                    <a:pt x="35316" y="24534"/>
                  </a:cubicBezTo>
                  <a:cubicBezTo>
                    <a:pt x="35224" y="24553"/>
                    <a:pt x="35135" y="24563"/>
                    <a:pt x="35049" y="24563"/>
                  </a:cubicBezTo>
                  <a:cubicBezTo>
                    <a:pt x="34823" y="24563"/>
                    <a:pt x="34616" y="24493"/>
                    <a:pt x="34425" y="24322"/>
                  </a:cubicBezTo>
                  <a:cubicBezTo>
                    <a:pt x="34268" y="24183"/>
                    <a:pt x="34095" y="24048"/>
                    <a:pt x="33908" y="23956"/>
                  </a:cubicBezTo>
                  <a:cubicBezTo>
                    <a:pt x="33593" y="23802"/>
                    <a:pt x="33270" y="23639"/>
                    <a:pt x="32931" y="23561"/>
                  </a:cubicBezTo>
                  <a:cubicBezTo>
                    <a:pt x="32585" y="23482"/>
                    <a:pt x="32260" y="23359"/>
                    <a:pt x="31922" y="23264"/>
                  </a:cubicBezTo>
                  <a:cubicBezTo>
                    <a:pt x="31907" y="23260"/>
                    <a:pt x="31891" y="23258"/>
                    <a:pt x="31873" y="23258"/>
                  </a:cubicBezTo>
                  <a:cubicBezTo>
                    <a:pt x="31792" y="23258"/>
                    <a:pt x="31692" y="23299"/>
                    <a:pt x="31634" y="23350"/>
                  </a:cubicBezTo>
                  <a:cubicBezTo>
                    <a:pt x="31472" y="23493"/>
                    <a:pt x="31371" y="23682"/>
                    <a:pt x="31368" y="23904"/>
                  </a:cubicBezTo>
                  <a:cubicBezTo>
                    <a:pt x="31368" y="23962"/>
                    <a:pt x="31419" y="24045"/>
                    <a:pt x="31469" y="24069"/>
                  </a:cubicBezTo>
                  <a:cubicBezTo>
                    <a:pt x="31562" y="24117"/>
                    <a:pt x="31671" y="24127"/>
                    <a:pt x="31776" y="24153"/>
                  </a:cubicBezTo>
                  <a:cubicBezTo>
                    <a:pt x="31767" y="24143"/>
                    <a:pt x="31756" y="24134"/>
                    <a:pt x="31749" y="24127"/>
                  </a:cubicBezTo>
                  <a:lnTo>
                    <a:pt x="31792" y="24068"/>
                  </a:lnTo>
                  <a:lnTo>
                    <a:pt x="31777" y="24150"/>
                  </a:lnTo>
                  <a:cubicBezTo>
                    <a:pt x="31842" y="24211"/>
                    <a:pt x="31907" y="24282"/>
                    <a:pt x="31984" y="24322"/>
                  </a:cubicBezTo>
                  <a:cubicBezTo>
                    <a:pt x="32076" y="24371"/>
                    <a:pt x="32191" y="24375"/>
                    <a:pt x="32287" y="24414"/>
                  </a:cubicBezTo>
                  <a:cubicBezTo>
                    <a:pt x="32410" y="24463"/>
                    <a:pt x="32459" y="24650"/>
                    <a:pt x="32392" y="24774"/>
                  </a:cubicBezTo>
                  <a:cubicBezTo>
                    <a:pt x="32342" y="24864"/>
                    <a:pt x="32263" y="24913"/>
                    <a:pt x="32178" y="24913"/>
                  </a:cubicBezTo>
                  <a:cubicBezTo>
                    <a:pt x="32161" y="24913"/>
                    <a:pt x="32144" y="24911"/>
                    <a:pt x="32128" y="24907"/>
                  </a:cubicBezTo>
                  <a:cubicBezTo>
                    <a:pt x="31994" y="24879"/>
                    <a:pt x="31866" y="24810"/>
                    <a:pt x="31740" y="24752"/>
                  </a:cubicBezTo>
                  <a:cubicBezTo>
                    <a:pt x="31642" y="24709"/>
                    <a:pt x="31554" y="24630"/>
                    <a:pt x="31455" y="24617"/>
                  </a:cubicBezTo>
                  <a:cubicBezTo>
                    <a:pt x="31440" y="24616"/>
                    <a:pt x="31425" y="24615"/>
                    <a:pt x="31410" y="24615"/>
                  </a:cubicBezTo>
                  <a:cubicBezTo>
                    <a:pt x="31281" y="24615"/>
                    <a:pt x="31161" y="24685"/>
                    <a:pt x="31087" y="24788"/>
                  </a:cubicBezTo>
                  <a:cubicBezTo>
                    <a:pt x="31031" y="24864"/>
                    <a:pt x="30990" y="25005"/>
                    <a:pt x="31024" y="25080"/>
                  </a:cubicBezTo>
                  <a:cubicBezTo>
                    <a:pt x="31205" y="25477"/>
                    <a:pt x="31472" y="25790"/>
                    <a:pt x="31919" y="25923"/>
                  </a:cubicBezTo>
                  <a:cubicBezTo>
                    <a:pt x="32159" y="25998"/>
                    <a:pt x="32393" y="26065"/>
                    <a:pt x="32646" y="26077"/>
                  </a:cubicBezTo>
                  <a:cubicBezTo>
                    <a:pt x="32747" y="26081"/>
                    <a:pt x="32849" y="26121"/>
                    <a:pt x="32948" y="26153"/>
                  </a:cubicBezTo>
                  <a:cubicBezTo>
                    <a:pt x="32977" y="26163"/>
                    <a:pt x="33004" y="26200"/>
                    <a:pt x="33016" y="26230"/>
                  </a:cubicBezTo>
                  <a:cubicBezTo>
                    <a:pt x="33036" y="26291"/>
                    <a:pt x="33009" y="26341"/>
                    <a:pt x="32960" y="26341"/>
                  </a:cubicBezTo>
                  <a:cubicBezTo>
                    <a:pt x="32948" y="26341"/>
                    <a:pt x="32934" y="26338"/>
                    <a:pt x="32920" y="26331"/>
                  </a:cubicBezTo>
                  <a:cubicBezTo>
                    <a:pt x="32781" y="26269"/>
                    <a:pt x="32642" y="26211"/>
                    <a:pt x="32494" y="26211"/>
                  </a:cubicBezTo>
                  <a:cubicBezTo>
                    <a:pt x="32466" y="26211"/>
                    <a:pt x="32438" y="26213"/>
                    <a:pt x="32409" y="26217"/>
                  </a:cubicBezTo>
                  <a:cubicBezTo>
                    <a:pt x="32286" y="26238"/>
                    <a:pt x="32163" y="26246"/>
                    <a:pt x="32040" y="26246"/>
                  </a:cubicBezTo>
                  <a:cubicBezTo>
                    <a:pt x="31844" y="26246"/>
                    <a:pt x="31648" y="26226"/>
                    <a:pt x="31453" y="26209"/>
                  </a:cubicBezTo>
                  <a:cubicBezTo>
                    <a:pt x="31269" y="26194"/>
                    <a:pt x="31110" y="26127"/>
                    <a:pt x="31021" y="25948"/>
                  </a:cubicBezTo>
                  <a:cubicBezTo>
                    <a:pt x="30988" y="25885"/>
                    <a:pt x="30962" y="25816"/>
                    <a:pt x="30925" y="25757"/>
                  </a:cubicBezTo>
                  <a:cubicBezTo>
                    <a:pt x="30698" y="25397"/>
                    <a:pt x="30493" y="25036"/>
                    <a:pt x="30469" y="24586"/>
                  </a:cubicBezTo>
                  <a:cubicBezTo>
                    <a:pt x="30449" y="24227"/>
                    <a:pt x="30279" y="23903"/>
                    <a:pt x="30063" y="23616"/>
                  </a:cubicBezTo>
                  <a:cubicBezTo>
                    <a:pt x="30002" y="23534"/>
                    <a:pt x="29909" y="23475"/>
                    <a:pt x="29824" y="23415"/>
                  </a:cubicBezTo>
                  <a:cubicBezTo>
                    <a:pt x="29816" y="23408"/>
                    <a:pt x="29801" y="23405"/>
                    <a:pt x="29785" y="23405"/>
                  </a:cubicBezTo>
                  <a:cubicBezTo>
                    <a:pt x="29767" y="23405"/>
                    <a:pt x="29747" y="23409"/>
                    <a:pt x="29734" y="23416"/>
                  </a:cubicBezTo>
                  <a:cubicBezTo>
                    <a:pt x="29708" y="23432"/>
                    <a:pt x="29668" y="23478"/>
                    <a:pt x="29674" y="23497"/>
                  </a:cubicBezTo>
                  <a:cubicBezTo>
                    <a:pt x="29758" y="23767"/>
                    <a:pt x="29853" y="24032"/>
                    <a:pt x="29932" y="24300"/>
                  </a:cubicBezTo>
                  <a:cubicBezTo>
                    <a:pt x="29995" y="24514"/>
                    <a:pt x="29971" y="24724"/>
                    <a:pt x="29852" y="24915"/>
                  </a:cubicBezTo>
                  <a:cubicBezTo>
                    <a:pt x="29812" y="24975"/>
                    <a:pt x="29780" y="25039"/>
                    <a:pt x="29733" y="25094"/>
                  </a:cubicBezTo>
                  <a:cubicBezTo>
                    <a:pt x="29565" y="25292"/>
                    <a:pt x="29464" y="25499"/>
                    <a:pt x="29553" y="25775"/>
                  </a:cubicBezTo>
                  <a:cubicBezTo>
                    <a:pt x="29631" y="26009"/>
                    <a:pt x="29479" y="26289"/>
                    <a:pt x="29634" y="26502"/>
                  </a:cubicBezTo>
                  <a:cubicBezTo>
                    <a:pt x="29780" y="26697"/>
                    <a:pt x="29982" y="26852"/>
                    <a:pt x="30163" y="27020"/>
                  </a:cubicBezTo>
                  <a:cubicBezTo>
                    <a:pt x="30292" y="27140"/>
                    <a:pt x="30420" y="27262"/>
                    <a:pt x="30556" y="27375"/>
                  </a:cubicBezTo>
                  <a:cubicBezTo>
                    <a:pt x="30760" y="27546"/>
                    <a:pt x="30865" y="27756"/>
                    <a:pt x="30872" y="28021"/>
                  </a:cubicBezTo>
                  <a:cubicBezTo>
                    <a:pt x="30875" y="28302"/>
                    <a:pt x="30878" y="28582"/>
                    <a:pt x="30921" y="28868"/>
                  </a:cubicBezTo>
                  <a:cubicBezTo>
                    <a:pt x="31003" y="29413"/>
                    <a:pt x="31341" y="29838"/>
                    <a:pt x="31546" y="30324"/>
                  </a:cubicBezTo>
                  <a:cubicBezTo>
                    <a:pt x="31598" y="30449"/>
                    <a:pt x="31730" y="30492"/>
                    <a:pt x="31862" y="30492"/>
                  </a:cubicBezTo>
                  <a:cubicBezTo>
                    <a:pt x="31877" y="30492"/>
                    <a:pt x="31892" y="30492"/>
                    <a:pt x="31907" y="30491"/>
                  </a:cubicBezTo>
                  <a:cubicBezTo>
                    <a:pt x="32195" y="30473"/>
                    <a:pt x="32459" y="30419"/>
                    <a:pt x="32660" y="30166"/>
                  </a:cubicBezTo>
                  <a:cubicBezTo>
                    <a:pt x="32765" y="30034"/>
                    <a:pt x="32883" y="29985"/>
                    <a:pt x="33006" y="29985"/>
                  </a:cubicBezTo>
                  <a:cubicBezTo>
                    <a:pt x="33144" y="29985"/>
                    <a:pt x="33289" y="30046"/>
                    <a:pt x="33429" y="30118"/>
                  </a:cubicBezTo>
                  <a:cubicBezTo>
                    <a:pt x="33461" y="30133"/>
                    <a:pt x="33496" y="30166"/>
                    <a:pt x="33498" y="30194"/>
                  </a:cubicBezTo>
                  <a:cubicBezTo>
                    <a:pt x="33499" y="30217"/>
                    <a:pt x="33458" y="30247"/>
                    <a:pt x="33432" y="30268"/>
                  </a:cubicBezTo>
                  <a:cubicBezTo>
                    <a:pt x="33148" y="30481"/>
                    <a:pt x="32854" y="30680"/>
                    <a:pt x="32581" y="30905"/>
                  </a:cubicBezTo>
                  <a:cubicBezTo>
                    <a:pt x="32328" y="31113"/>
                    <a:pt x="32294" y="31527"/>
                    <a:pt x="32493" y="31774"/>
                  </a:cubicBezTo>
                  <a:cubicBezTo>
                    <a:pt x="32604" y="31911"/>
                    <a:pt x="32745" y="32026"/>
                    <a:pt x="32848" y="32170"/>
                  </a:cubicBezTo>
                  <a:cubicBezTo>
                    <a:pt x="33001" y="32379"/>
                    <a:pt x="33073" y="32629"/>
                    <a:pt x="32974" y="32877"/>
                  </a:cubicBezTo>
                  <a:cubicBezTo>
                    <a:pt x="32839" y="33211"/>
                    <a:pt x="32783" y="33549"/>
                    <a:pt x="32795" y="33913"/>
                  </a:cubicBezTo>
                  <a:cubicBezTo>
                    <a:pt x="32799" y="34079"/>
                    <a:pt x="32740" y="34272"/>
                    <a:pt x="32648" y="34415"/>
                  </a:cubicBezTo>
                  <a:cubicBezTo>
                    <a:pt x="32440" y="34744"/>
                    <a:pt x="32192" y="35044"/>
                    <a:pt x="32123" y="35445"/>
                  </a:cubicBezTo>
                  <a:cubicBezTo>
                    <a:pt x="32116" y="35485"/>
                    <a:pt x="32012" y="35539"/>
                    <a:pt x="31954" y="35539"/>
                  </a:cubicBezTo>
                  <a:cubicBezTo>
                    <a:pt x="31952" y="35539"/>
                    <a:pt x="31951" y="35539"/>
                    <a:pt x="31950" y="35539"/>
                  </a:cubicBezTo>
                  <a:cubicBezTo>
                    <a:pt x="31526" y="35496"/>
                    <a:pt x="31106" y="35445"/>
                    <a:pt x="30685" y="35390"/>
                  </a:cubicBezTo>
                  <a:cubicBezTo>
                    <a:pt x="30621" y="35381"/>
                    <a:pt x="30519" y="35348"/>
                    <a:pt x="30507" y="35306"/>
                  </a:cubicBezTo>
                  <a:cubicBezTo>
                    <a:pt x="30483" y="35213"/>
                    <a:pt x="30495" y="35110"/>
                    <a:pt x="30496" y="35009"/>
                  </a:cubicBezTo>
                  <a:lnTo>
                    <a:pt x="30496" y="35009"/>
                  </a:lnTo>
                  <a:cubicBezTo>
                    <a:pt x="30588" y="35054"/>
                    <a:pt x="30675" y="35105"/>
                    <a:pt x="30770" y="35141"/>
                  </a:cubicBezTo>
                  <a:cubicBezTo>
                    <a:pt x="30874" y="35182"/>
                    <a:pt x="30969" y="35203"/>
                    <a:pt x="31056" y="35203"/>
                  </a:cubicBezTo>
                  <a:cubicBezTo>
                    <a:pt x="31273" y="35203"/>
                    <a:pt x="31437" y="35076"/>
                    <a:pt x="31539" y="34830"/>
                  </a:cubicBezTo>
                  <a:cubicBezTo>
                    <a:pt x="31800" y="34201"/>
                    <a:pt x="31927" y="33540"/>
                    <a:pt x="32039" y="32874"/>
                  </a:cubicBezTo>
                  <a:cubicBezTo>
                    <a:pt x="32056" y="32777"/>
                    <a:pt x="32039" y="32652"/>
                    <a:pt x="31991" y="32566"/>
                  </a:cubicBezTo>
                  <a:cubicBezTo>
                    <a:pt x="31843" y="32307"/>
                    <a:pt x="31779" y="32048"/>
                    <a:pt x="31829" y="31751"/>
                  </a:cubicBezTo>
                  <a:cubicBezTo>
                    <a:pt x="31862" y="31561"/>
                    <a:pt x="31764" y="31408"/>
                    <a:pt x="31611" y="31296"/>
                  </a:cubicBezTo>
                  <a:cubicBezTo>
                    <a:pt x="31467" y="31192"/>
                    <a:pt x="31317" y="31098"/>
                    <a:pt x="31173" y="30991"/>
                  </a:cubicBezTo>
                  <a:cubicBezTo>
                    <a:pt x="30967" y="30842"/>
                    <a:pt x="30823" y="30644"/>
                    <a:pt x="30740" y="30399"/>
                  </a:cubicBezTo>
                  <a:cubicBezTo>
                    <a:pt x="30466" y="29594"/>
                    <a:pt x="30157" y="28799"/>
                    <a:pt x="29913" y="27984"/>
                  </a:cubicBezTo>
                  <a:cubicBezTo>
                    <a:pt x="29764" y="27484"/>
                    <a:pt x="29525" y="27084"/>
                    <a:pt x="29100" y="26787"/>
                  </a:cubicBezTo>
                  <a:cubicBezTo>
                    <a:pt x="28882" y="26636"/>
                    <a:pt x="28771" y="26423"/>
                    <a:pt x="28774" y="26151"/>
                  </a:cubicBezTo>
                  <a:cubicBezTo>
                    <a:pt x="28781" y="25437"/>
                    <a:pt x="28665" y="24738"/>
                    <a:pt x="28486" y="24048"/>
                  </a:cubicBezTo>
                  <a:cubicBezTo>
                    <a:pt x="28450" y="23906"/>
                    <a:pt x="28356" y="23790"/>
                    <a:pt x="28217" y="23739"/>
                  </a:cubicBezTo>
                  <a:cubicBezTo>
                    <a:pt x="27858" y="23610"/>
                    <a:pt x="27498" y="23498"/>
                    <a:pt x="27127" y="23498"/>
                  </a:cubicBezTo>
                  <a:cubicBezTo>
                    <a:pt x="26940" y="23498"/>
                    <a:pt x="26750" y="23527"/>
                    <a:pt x="26556" y="23596"/>
                  </a:cubicBezTo>
                  <a:cubicBezTo>
                    <a:pt x="26523" y="23608"/>
                    <a:pt x="26487" y="23612"/>
                    <a:pt x="26451" y="23612"/>
                  </a:cubicBezTo>
                  <a:cubicBezTo>
                    <a:pt x="26376" y="23612"/>
                    <a:pt x="26296" y="23596"/>
                    <a:pt x="26221" y="23596"/>
                  </a:cubicBezTo>
                  <a:cubicBezTo>
                    <a:pt x="26192" y="23596"/>
                    <a:pt x="26164" y="23598"/>
                    <a:pt x="26137" y="23604"/>
                  </a:cubicBezTo>
                  <a:cubicBezTo>
                    <a:pt x="26053" y="23625"/>
                    <a:pt x="25952" y="23731"/>
                    <a:pt x="25933" y="23812"/>
                  </a:cubicBezTo>
                  <a:cubicBezTo>
                    <a:pt x="25897" y="23983"/>
                    <a:pt x="25901" y="24164"/>
                    <a:pt x="25907" y="24341"/>
                  </a:cubicBezTo>
                  <a:cubicBezTo>
                    <a:pt x="25929" y="24909"/>
                    <a:pt x="25959" y="25476"/>
                    <a:pt x="25983" y="26042"/>
                  </a:cubicBezTo>
                  <a:cubicBezTo>
                    <a:pt x="25996" y="26334"/>
                    <a:pt x="25946" y="26608"/>
                    <a:pt x="25745" y="26836"/>
                  </a:cubicBezTo>
                  <a:cubicBezTo>
                    <a:pt x="25521" y="27090"/>
                    <a:pt x="25449" y="27384"/>
                    <a:pt x="25469" y="27723"/>
                  </a:cubicBezTo>
                  <a:cubicBezTo>
                    <a:pt x="25484" y="27951"/>
                    <a:pt x="25507" y="28139"/>
                    <a:pt x="25713" y="28274"/>
                  </a:cubicBezTo>
                  <a:cubicBezTo>
                    <a:pt x="25894" y="28393"/>
                    <a:pt x="26066" y="28561"/>
                    <a:pt x="26104" y="28763"/>
                  </a:cubicBezTo>
                  <a:cubicBezTo>
                    <a:pt x="26158" y="29064"/>
                    <a:pt x="26383" y="29350"/>
                    <a:pt x="26224" y="29684"/>
                  </a:cubicBezTo>
                  <a:cubicBezTo>
                    <a:pt x="26197" y="29742"/>
                    <a:pt x="26198" y="29835"/>
                    <a:pt x="26227" y="29889"/>
                  </a:cubicBezTo>
                  <a:cubicBezTo>
                    <a:pt x="26376" y="30169"/>
                    <a:pt x="26538" y="30446"/>
                    <a:pt x="26706" y="30715"/>
                  </a:cubicBezTo>
                  <a:cubicBezTo>
                    <a:pt x="26711" y="30723"/>
                    <a:pt x="26729" y="30727"/>
                    <a:pt x="26752" y="30727"/>
                  </a:cubicBezTo>
                  <a:cubicBezTo>
                    <a:pt x="26794" y="30727"/>
                    <a:pt x="26853" y="30714"/>
                    <a:pt x="26884" y="30696"/>
                  </a:cubicBezTo>
                  <a:cubicBezTo>
                    <a:pt x="26969" y="30644"/>
                    <a:pt x="27051" y="30613"/>
                    <a:pt x="27130" y="30613"/>
                  </a:cubicBezTo>
                  <a:cubicBezTo>
                    <a:pt x="27212" y="30613"/>
                    <a:pt x="27290" y="30647"/>
                    <a:pt x="27362" y="30729"/>
                  </a:cubicBezTo>
                  <a:cubicBezTo>
                    <a:pt x="27639" y="31055"/>
                    <a:pt x="27922" y="31367"/>
                    <a:pt x="28355" y="31495"/>
                  </a:cubicBezTo>
                  <a:cubicBezTo>
                    <a:pt x="28402" y="31509"/>
                    <a:pt x="28447" y="31610"/>
                    <a:pt x="28450" y="31673"/>
                  </a:cubicBezTo>
                  <a:cubicBezTo>
                    <a:pt x="28457" y="31848"/>
                    <a:pt x="28447" y="32025"/>
                    <a:pt x="28434" y="32200"/>
                  </a:cubicBezTo>
                  <a:cubicBezTo>
                    <a:pt x="28428" y="32282"/>
                    <a:pt x="28354" y="32337"/>
                    <a:pt x="28279" y="32337"/>
                  </a:cubicBezTo>
                  <a:cubicBezTo>
                    <a:pt x="28250" y="32337"/>
                    <a:pt x="28221" y="32329"/>
                    <a:pt x="28196" y="32312"/>
                  </a:cubicBezTo>
                  <a:cubicBezTo>
                    <a:pt x="27988" y="32177"/>
                    <a:pt x="27783" y="32035"/>
                    <a:pt x="27574" y="31898"/>
                  </a:cubicBezTo>
                  <a:cubicBezTo>
                    <a:pt x="27428" y="31802"/>
                    <a:pt x="27287" y="31687"/>
                    <a:pt x="27128" y="31617"/>
                  </a:cubicBezTo>
                  <a:cubicBezTo>
                    <a:pt x="26870" y="31504"/>
                    <a:pt x="26594" y="31428"/>
                    <a:pt x="26332" y="31323"/>
                  </a:cubicBezTo>
                  <a:cubicBezTo>
                    <a:pt x="26102" y="31234"/>
                    <a:pt x="25880" y="31123"/>
                    <a:pt x="25656" y="31026"/>
                  </a:cubicBezTo>
                  <a:cubicBezTo>
                    <a:pt x="25626" y="31032"/>
                    <a:pt x="25597" y="31034"/>
                    <a:pt x="25569" y="31034"/>
                  </a:cubicBezTo>
                  <a:cubicBezTo>
                    <a:pt x="25292" y="31034"/>
                    <a:pt x="25145" y="30762"/>
                    <a:pt x="24916" y="30661"/>
                  </a:cubicBezTo>
                  <a:cubicBezTo>
                    <a:pt x="24526" y="30490"/>
                    <a:pt x="24137" y="30367"/>
                    <a:pt x="23725" y="30367"/>
                  </a:cubicBezTo>
                  <a:cubicBezTo>
                    <a:pt x="23607" y="30367"/>
                    <a:pt x="23488" y="30377"/>
                    <a:pt x="23366" y="30399"/>
                  </a:cubicBezTo>
                  <a:cubicBezTo>
                    <a:pt x="23295" y="30412"/>
                    <a:pt x="23225" y="30428"/>
                    <a:pt x="23155" y="30430"/>
                  </a:cubicBezTo>
                  <a:cubicBezTo>
                    <a:pt x="23149" y="30430"/>
                    <a:pt x="23144" y="30430"/>
                    <a:pt x="23138" y="30430"/>
                  </a:cubicBezTo>
                  <a:cubicBezTo>
                    <a:pt x="22533" y="30430"/>
                    <a:pt x="21954" y="30352"/>
                    <a:pt x="21465" y="29931"/>
                  </a:cubicBezTo>
                  <a:cubicBezTo>
                    <a:pt x="21223" y="29724"/>
                    <a:pt x="20942" y="29567"/>
                    <a:pt x="20680" y="29387"/>
                  </a:cubicBezTo>
                  <a:cubicBezTo>
                    <a:pt x="20663" y="29376"/>
                    <a:pt x="20642" y="29371"/>
                    <a:pt x="20617" y="29371"/>
                  </a:cubicBezTo>
                  <a:cubicBezTo>
                    <a:pt x="20541" y="29371"/>
                    <a:pt x="20439" y="29421"/>
                    <a:pt x="20404" y="29485"/>
                  </a:cubicBezTo>
                  <a:cubicBezTo>
                    <a:pt x="20385" y="29515"/>
                    <a:pt x="20364" y="29544"/>
                    <a:pt x="20352" y="29578"/>
                  </a:cubicBezTo>
                  <a:cubicBezTo>
                    <a:pt x="20255" y="29881"/>
                    <a:pt x="20350" y="30132"/>
                    <a:pt x="20596" y="30330"/>
                  </a:cubicBezTo>
                  <a:cubicBezTo>
                    <a:pt x="20870" y="30552"/>
                    <a:pt x="21275" y="30554"/>
                    <a:pt x="21493" y="30877"/>
                  </a:cubicBezTo>
                  <a:cubicBezTo>
                    <a:pt x="21523" y="30923"/>
                    <a:pt x="21619" y="30934"/>
                    <a:pt x="21688" y="30944"/>
                  </a:cubicBezTo>
                  <a:cubicBezTo>
                    <a:pt x="21838" y="30970"/>
                    <a:pt x="21955" y="31049"/>
                    <a:pt x="22046" y="31159"/>
                  </a:cubicBezTo>
                  <a:cubicBezTo>
                    <a:pt x="22247" y="31408"/>
                    <a:pt x="22437" y="31660"/>
                    <a:pt x="22631" y="31913"/>
                  </a:cubicBezTo>
                  <a:cubicBezTo>
                    <a:pt x="22722" y="32032"/>
                    <a:pt x="22707" y="32200"/>
                    <a:pt x="22594" y="32297"/>
                  </a:cubicBezTo>
                  <a:cubicBezTo>
                    <a:pt x="22384" y="32478"/>
                    <a:pt x="22126" y="32613"/>
                    <a:pt x="22053" y="32914"/>
                  </a:cubicBezTo>
                  <a:cubicBezTo>
                    <a:pt x="22048" y="32932"/>
                    <a:pt x="22000" y="32957"/>
                    <a:pt x="21980" y="32957"/>
                  </a:cubicBezTo>
                  <a:cubicBezTo>
                    <a:pt x="21977" y="32957"/>
                    <a:pt x="21975" y="32957"/>
                    <a:pt x="21974" y="32956"/>
                  </a:cubicBezTo>
                  <a:cubicBezTo>
                    <a:pt x="21919" y="32921"/>
                    <a:pt x="21846" y="32886"/>
                    <a:pt x="21826" y="32831"/>
                  </a:cubicBezTo>
                  <a:cubicBezTo>
                    <a:pt x="21777" y="32702"/>
                    <a:pt x="21770" y="32556"/>
                    <a:pt x="21718" y="32428"/>
                  </a:cubicBezTo>
                  <a:cubicBezTo>
                    <a:pt x="21663" y="32292"/>
                    <a:pt x="21512" y="32201"/>
                    <a:pt x="21381" y="32201"/>
                  </a:cubicBezTo>
                  <a:cubicBezTo>
                    <a:pt x="21346" y="32201"/>
                    <a:pt x="21312" y="32207"/>
                    <a:pt x="21282" y="32221"/>
                  </a:cubicBezTo>
                  <a:cubicBezTo>
                    <a:pt x="21051" y="32326"/>
                    <a:pt x="20846" y="32503"/>
                    <a:pt x="20576" y="32503"/>
                  </a:cubicBezTo>
                  <a:cubicBezTo>
                    <a:pt x="20551" y="32503"/>
                    <a:pt x="20525" y="32501"/>
                    <a:pt x="20499" y="32498"/>
                  </a:cubicBezTo>
                  <a:cubicBezTo>
                    <a:pt x="20498" y="32498"/>
                    <a:pt x="20498" y="32498"/>
                    <a:pt x="20497" y="32498"/>
                  </a:cubicBezTo>
                  <a:cubicBezTo>
                    <a:pt x="20469" y="32498"/>
                    <a:pt x="20423" y="32527"/>
                    <a:pt x="20414" y="32554"/>
                  </a:cubicBezTo>
                  <a:cubicBezTo>
                    <a:pt x="20317" y="32801"/>
                    <a:pt x="20129" y="32877"/>
                    <a:pt x="19897" y="32877"/>
                  </a:cubicBezTo>
                  <a:cubicBezTo>
                    <a:pt x="19869" y="32877"/>
                    <a:pt x="19841" y="32876"/>
                    <a:pt x="19813" y="32874"/>
                  </a:cubicBezTo>
                  <a:cubicBezTo>
                    <a:pt x="19792" y="32873"/>
                    <a:pt x="19771" y="32872"/>
                    <a:pt x="19750" y="32872"/>
                  </a:cubicBezTo>
                  <a:cubicBezTo>
                    <a:pt x="19510" y="32872"/>
                    <a:pt x="19280" y="32957"/>
                    <a:pt x="19137" y="33131"/>
                  </a:cubicBezTo>
                  <a:cubicBezTo>
                    <a:pt x="18945" y="33369"/>
                    <a:pt x="18662" y="33418"/>
                    <a:pt x="18434" y="33574"/>
                  </a:cubicBezTo>
                  <a:cubicBezTo>
                    <a:pt x="18402" y="33597"/>
                    <a:pt x="18359" y="33603"/>
                    <a:pt x="18311" y="33603"/>
                  </a:cubicBezTo>
                  <a:cubicBezTo>
                    <a:pt x="18262" y="33603"/>
                    <a:pt x="18208" y="33597"/>
                    <a:pt x="18159" y="33597"/>
                  </a:cubicBezTo>
                  <a:cubicBezTo>
                    <a:pt x="18150" y="33597"/>
                    <a:pt x="18141" y="33597"/>
                    <a:pt x="18133" y="33597"/>
                  </a:cubicBezTo>
                  <a:cubicBezTo>
                    <a:pt x="18131" y="33531"/>
                    <a:pt x="18120" y="33465"/>
                    <a:pt x="18131" y="33401"/>
                  </a:cubicBezTo>
                  <a:cubicBezTo>
                    <a:pt x="18182" y="33107"/>
                    <a:pt x="18078" y="32873"/>
                    <a:pt x="17892" y="32664"/>
                  </a:cubicBezTo>
                  <a:lnTo>
                    <a:pt x="17892" y="32664"/>
                  </a:lnTo>
                  <a:cubicBezTo>
                    <a:pt x="17898" y="32655"/>
                    <a:pt x="17904" y="32649"/>
                    <a:pt x="17910" y="32640"/>
                  </a:cubicBezTo>
                  <a:cubicBezTo>
                    <a:pt x="17896" y="32640"/>
                    <a:pt x="17881" y="32642"/>
                    <a:pt x="17866" y="32642"/>
                  </a:cubicBezTo>
                  <a:lnTo>
                    <a:pt x="17875" y="32654"/>
                  </a:lnTo>
                  <a:lnTo>
                    <a:pt x="17875" y="32654"/>
                  </a:lnTo>
                  <a:cubicBezTo>
                    <a:pt x="17850" y="32652"/>
                    <a:pt x="17826" y="32651"/>
                    <a:pt x="17802" y="32651"/>
                  </a:cubicBezTo>
                  <a:cubicBezTo>
                    <a:pt x="17609" y="32651"/>
                    <a:pt x="17460" y="32722"/>
                    <a:pt x="17392" y="32946"/>
                  </a:cubicBezTo>
                  <a:cubicBezTo>
                    <a:pt x="17377" y="32998"/>
                    <a:pt x="17302" y="33071"/>
                    <a:pt x="17257" y="33071"/>
                  </a:cubicBezTo>
                  <a:cubicBezTo>
                    <a:pt x="17257" y="33071"/>
                    <a:pt x="17256" y="33071"/>
                    <a:pt x="17256" y="33071"/>
                  </a:cubicBezTo>
                  <a:cubicBezTo>
                    <a:pt x="17252" y="33071"/>
                    <a:pt x="17249" y="33071"/>
                    <a:pt x="17246" y="33071"/>
                  </a:cubicBezTo>
                  <a:cubicBezTo>
                    <a:pt x="17038" y="33071"/>
                    <a:pt x="16987" y="33288"/>
                    <a:pt x="16840" y="33353"/>
                  </a:cubicBezTo>
                  <a:cubicBezTo>
                    <a:pt x="16680" y="33425"/>
                    <a:pt x="16501" y="33454"/>
                    <a:pt x="16330" y="33495"/>
                  </a:cubicBezTo>
                  <a:cubicBezTo>
                    <a:pt x="16079" y="33559"/>
                    <a:pt x="15896" y="33705"/>
                    <a:pt x="15726" y="33903"/>
                  </a:cubicBezTo>
                  <a:cubicBezTo>
                    <a:pt x="15336" y="34362"/>
                    <a:pt x="14941" y="34818"/>
                    <a:pt x="14425" y="35144"/>
                  </a:cubicBezTo>
                  <a:cubicBezTo>
                    <a:pt x="14294" y="35226"/>
                    <a:pt x="14234" y="35341"/>
                    <a:pt x="14215" y="35490"/>
                  </a:cubicBezTo>
                  <a:cubicBezTo>
                    <a:pt x="14194" y="35665"/>
                    <a:pt x="14166" y="35842"/>
                    <a:pt x="14128" y="36014"/>
                  </a:cubicBezTo>
                  <a:cubicBezTo>
                    <a:pt x="14113" y="36077"/>
                    <a:pt x="14063" y="36139"/>
                    <a:pt x="14014" y="36187"/>
                  </a:cubicBezTo>
                  <a:cubicBezTo>
                    <a:pt x="13856" y="36343"/>
                    <a:pt x="13612" y="36423"/>
                    <a:pt x="13389" y="36423"/>
                  </a:cubicBezTo>
                  <a:cubicBezTo>
                    <a:pt x="13209" y="36423"/>
                    <a:pt x="13043" y="36371"/>
                    <a:pt x="12950" y="36263"/>
                  </a:cubicBezTo>
                  <a:cubicBezTo>
                    <a:pt x="12809" y="36103"/>
                    <a:pt x="12651" y="35959"/>
                    <a:pt x="12505" y="35806"/>
                  </a:cubicBezTo>
                  <a:cubicBezTo>
                    <a:pt x="12371" y="35665"/>
                    <a:pt x="12370" y="35448"/>
                    <a:pt x="12518" y="35335"/>
                  </a:cubicBezTo>
                  <a:cubicBezTo>
                    <a:pt x="12683" y="35206"/>
                    <a:pt x="12866" y="35101"/>
                    <a:pt x="13041" y="34983"/>
                  </a:cubicBezTo>
                  <a:cubicBezTo>
                    <a:pt x="13146" y="34912"/>
                    <a:pt x="13172" y="34714"/>
                    <a:pt x="13080" y="34606"/>
                  </a:cubicBezTo>
                  <a:cubicBezTo>
                    <a:pt x="12944" y="34444"/>
                    <a:pt x="12785" y="34302"/>
                    <a:pt x="12663" y="34130"/>
                  </a:cubicBezTo>
                  <a:cubicBezTo>
                    <a:pt x="12473" y="33861"/>
                    <a:pt x="12222" y="33726"/>
                    <a:pt x="11933" y="33726"/>
                  </a:cubicBezTo>
                  <a:cubicBezTo>
                    <a:pt x="11870" y="33726"/>
                    <a:pt x="11805" y="33732"/>
                    <a:pt x="11739" y="33745"/>
                  </a:cubicBezTo>
                  <a:cubicBezTo>
                    <a:pt x="11608" y="33771"/>
                    <a:pt x="11481" y="33783"/>
                    <a:pt x="11354" y="33783"/>
                  </a:cubicBezTo>
                  <a:cubicBezTo>
                    <a:pt x="11204" y="33783"/>
                    <a:pt x="11056" y="33767"/>
                    <a:pt x="10905" y="33739"/>
                  </a:cubicBezTo>
                  <a:cubicBezTo>
                    <a:pt x="10902" y="33739"/>
                    <a:pt x="10900" y="33739"/>
                    <a:pt x="10897" y="33739"/>
                  </a:cubicBezTo>
                  <a:cubicBezTo>
                    <a:pt x="10871" y="33739"/>
                    <a:pt x="10838" y="33763"/>
                    <a:pt x="10819" y="33784"/>
                  </a:cubicBezTo>
                  <a:cubicBezTo>
                    <a:pt x="10767" y="33835"/>
                    <a:pt x="10764" y="33912"/>
                    <a:pt x="10833" y="33962"/>
                  </a:cubicBezTo>
                  <a:cubicBezTo>
                    <a:pt x="11344" y="34343"/>
                    <a:pt x="11492" y="34857"/>
                    <a:pt x="11406" y="35464"/>
                  </a:cubicBezTo>
                  <a:cubicBezTo>
                    <a:pt x="11387" y="35605"/>
                    <a:pt x="11373" y="35747"/>
                    <a:pt x="11377" y="35887"/>
                  </a:cubicBezTo>
                  <a:cubicBezTo>
                    <a:pt x="11378" y="36035"/>
                    <a:pt x="11429" y="36179"/>
                    <a:pt x="11566" y="36243"/>
                  </a:cubicBezTo>
                  <a:cubicBezTo>
                    <a:pt x="11832" y="36365"/>
                    <a:pt x="11911" y="36586"/>
                    <a:pt x="11912" y="36847"/>
                  </a:cubicBezTo>
                  <a:cubicBezTo>
                    <a:pt x="11915" y="36988"/>
                    <a:pt x="11901" y="37129"/>
                    <a:pt x="11886" y="37269"/>
                  </a:cubicBezTo>
                  <a:cubicBezTo>
                    <a:pt x="11870" y="37395"/>
                    <a:pt x="11734" y="37519"/>
                    <a:pt x="11621" y="37519"/>
                  </a:cubicBezTo>
                  <a:cubicBezTo>
                    <a:pt x="11611" y="37519"/>
                    <a:pt x="11602" y="37518"/>
                    <a:pt x="11592" y="37516"/>
                  </a:cubicBezTo>
                  <a:cubicBezTo>
                    <a:pt x="11384" y="37476"/>
                    <a:pt x="11173" y="37437"/>
                    <a:pt x="10968" y="37383"/>
                  </a:cubicBezTo>
                  <a:cubicBezTo>
                    <a:pt x="10875" y="37358"/>
                    <a:pt x="10788" y="37344"/>
                    <a:pt x="10705" y="37344"/>
                  </a:cubicBezTo>
                  <a:cubicBezTo>
                    <a:pt x="10518" y="37344"/>
                    <a:pt x="10355" y="37417"/>
                    <a:pt x="10219" y="37615"/>
                  </a:cubicBezTo>
                  <a:cubicBezTo>
                    <a:pt x="10123" y="37759"/>
                    <a:pt x="9994" y="37892"/>
                    <a:pt x="9852" y="37990"/>
                  </a:cubicBezTo>
                  <a:cubicBezTo>
                    <a:pt x="9641" y="38137"/>
                    <a:pt x="9501" y="38333"/>
                    <a:pt x="9357" y="38535"/>
                  </a:cubicBezTo>
                  <a:cubicBezTo>
                    <a:pt x="9047" y="38973"/>
                    <a:pt x="8841" y="39138"/>
                    <a:pt x="9387" y="39722"/>
                  </a:cubicBezTo>
                  <a:cubicBezTo>
                    <a:pt x="9434" y="39772"/>
                    <a:pt x="9468" y="39838"/>
                    <a:pt x="9497" y="39901"/>
                  </a:cubicBezTo>
                  <a:cubicBezTo>
                    <a:pt x="9565" y="40046"/>
                    <a:pt x="9507" y="40176"/>
                    <a:pt x="9430" y="40300"/>
                  </a:cubicBezTo>
                  <a:cubicBezTo>
                    <a:pt x="9369" y="40398"/>
                    <a:pt x="9255" y="40463"/>
                    <a:pt x="9156" y="40463"/>
                  </a:cubicBezTo>
                  <a:cubicBezTo>
                    <a:pt x="9124" y="40463"/>
                    <a:pt x="9094" y="40456"/>
                    <a:pt x="9068" y="40442"/>
                  </a:cubicBezTo>
                  <a:cubicBezTo>
                    <a:pt x="8567" y="40181"/>
                    <a:pt x="7993" y="40075"/>
                    <a:pt x="7543" y="39709"/>
                  </a:cubicBezTo>
                  <a:cubicBezTo>
                    <a:pt x="7467" y="39647"/>
                    <a:pt x="7345" y="39643"/>
                    <a:pt x="7241" y="39611"/>
                  </a:cubicBezTo>
                  <a:cubicBezTo>
                    <a:pt x="7227" y="39607"/>
                    <a:pt x="7212" y="39605"/>
                    <a:pt x="7196" y="39605"/>
                  </a:cubicBezTo>
                  <a:cubicBezTo>
                    <a:pt x="7112" y="39605"/>
                    <a:pt x="7010" y="39660"/>
                    <a:pt x="6980" y="39736"/>
                  </a:cubicBezTo>
                  <a:cubicBezTo>
                    <a:pt x="6924" y="39867"/>
                    <a:pt x="6876" y="39999"/>
                    <a:pt x="6825" y="40132"/>
                  </a:cubicBezTo>
                  <a:cubicBezTo>
                    <a:pt x="6768" y="40278"/>
                    <a:pt x="6808" y="40419"/>
                    <a:pt x="6903" y="40528"/>
                  </a:cubicBezTo>
                  <a:cubicBezTo>
                    <a:pt x="7112" y="40772"/>
                    <a:pt x="7345" y="40992"/>
                    <a:pt x="7701" y="40994"/>
                  </a:cubicBezTo>
                  <a:cubicBezTo>
                    <a:pt x="7768" y="40996"/>
                    <a:pt x="7835" y="41035"/>
                    <a:pt x="7896" y="41066"/>
                  </a:cubicBezTo>
                  <a:cubicBezTo>
                    <a:pt x="8006" y="41121"/>
                    <a:pt x="8029" y="41225"/>
                    <a:pt x="8029" y="41333"/>
                  </a:cubicBezTo>
                  <a:cubicBezTo>
                    <a:pt x="8028" y="41491"/>
                    <a:pt x="7860" y="41651"/>
                    <a:pt x="7707" y="41651"/>
                  </a:cubicBezTo>
                  <a:cubicBezTo>
                    <a:pt x="7697" y="41651"/>
                    <a:pt x="7687" y="41650"/>
                    <a:pt x="7676" y="41649"/>
                  </a:cubicBezTo>
                  <a:cubicBezTo>
                    <a:pt x="7326" y="41594"/>
                    <a:pt x="6973" y="41545"/>
                    <a:pt x="6732" y="41231"/>
                  </a:cubicBezTo>
                  <a:cubicBezTo>
                    <a:pt x="6594" y="41052"/>
                    <a:pt x="6375" y="41014"/>
                    <a:pt x="6170" y="40963"/>
                  </a:cubicBezTo>
                  <a:cubicBezTo>
                    <a:pt x="6022" y="40924"/>
                    <a:pt x="5916" y="40824"/>
                    <a:pt x="5880" y="40680"/>
                  </a:cubicBezTo>
                  <a:cubicBezTo>
                    <a:pt x="5804" y="40369"/>
                    <a:pt x="5707" y="40069"/>
                    <a:pt x="5521" y="39802"/>
                  </a:cubicBezTo>
                  <a:cubicBezTo>
                    <a:pt x="5392" y="39617"/>
                    <a:pt x="5409" y="39415"/>
                    <a:pt x="5435" y="39194"/>
                  </a:cubicBezTo>
                  <a:cubicBezTo>
                    <a:pt x="5497" y="38663"/>
                    <a:pt x="5334" y="38396"/>
                    <a:pt x="4851" y="38198"/>
                  </a:cubicBezTo>
                  <a:cubicBezTo>
                    <a:pt x="4650" y="38117"/>
                    <a:pt x="4469" y="38047"/>
                    <a:pt x="4323" y="37872"/>
                  </a:cubicBezTo>
                  <a:cubicBezTo>
                    <a:pt x="4177" y="37694"/>
                    <a:pt x="3928" y="37607"/>
                    <a:pt x="3835" y="37371"/>
                  </a:cubicBezTo>
                  <a:lnTo>
                    <a:pt x="3835" y="37371"/>
                  </a:lnTo>
                  <a:cubicBezTo>
                    <a:pt x="3843" y="37371"/>
                    <a:pt x="3850" y="37371"/>
                    <a:pt x="3858" y="37371"/>
                  </a:cubicBezTo>
                  <a:cubicBezTo>
                    <a:pt x="4163" y="37371"/>
                    <a:pt x="4437" y="37482"/>
                    <a:pt x="4717" y="37592"/>
                  </a:cubicBezTo>
                  <a:cubicBezTo>
                    <a:pt x="5475" y="37889"/>
                    <a:pt x="6256" y="38102"/>
                    <a:pt x="7059" y="38238"/>
                  </a:cubicBezTo>
                  <a:cubicBezTo>
                    <a:pt x="7231" y="38267"/>
                    <a:pt x="7401" y="38281"/>
                    <a:pt x="7570" y="38281"/>
                  </a:cubicBezTo>
                  <a:cubicBezTo>
                    <a:pt x="8001" y="38281"/>
                    <a:pt x="8419" y="38187"/>
                    <a:pt x="8827" y="38007"/>
                  </a:cubicBezTo>
                  <a:cubicBezTo>
                    <a:pt x="8925" y="37964"/>
                    <a:pt x="9021" y="37909"/>
                    <a:pt x="9092" y="37836"/>
                  </a:cubicBezTo>
                  <a:cubicBezTo>
                    <a:pt x="9437" y="37466"/>
                    <a:pt x="9699" y="37047"/>
                    <a:pt x="9757" y="36533"/>
                  </a:cubicBezTo>
                  <a:cubicBezTo>
                    <a:pt x="9771" y="36401"/>
                    <a:pt x="9754" y="36229"/>
                    <a:pt x="9681" y="36127"/>
                  </a:cubicBezTo>
                  <a:cubicBezTo>
                    <a:pt x="9460" y="35816"/>
                    <a:pt x="9299" y="35445"/>
                    <a:pt x="8907" y="35273"/>
                  </a:cubicBezTo>
                  <a:cubicBezTo>
                    <a:pt x="8752" y="35204"/>
                    <a:pt x="8626" y="35061"/>
                    <a:pt x="8498" y="34940"/>
                  </a:cubicBezTo>
                  <a:cubicBezTo>
                    <a:pt x="8343" y="34794"/>
                    <a:pt x="8183" y="34709"/>
                    <a:pt x="7953" y="34672"/>
                  </a:cubicBezTo>
                  <a:cubicBezTo>
                    <a:pt x="7613" y="34610"/>
                    <a:pt x="7289" y="34458"/>
                    <a:pt x="7005" y="34223"/>
                  </a:cubicBezTo>
                  <a:cubicBezTo>
                    <a:pt x="6736" y="33998"/>
                    <a:pt x="6431" y="33810"/>
                    <a:pt x="6126" y="33630"/>
                  </a:cubicBezTo>
                  <a:cubicBezTo>
                    <a:pt x="5261" y="33119"/>
                    <a:pt x="5007" y="33046"/>
                    <a:pt x="4046" y="33046"/>
                  </a:cubicBezTo>
                  <a:cubicBezTo>
                    <a:pt x="4037" y="33046"/>
                    <a:pt x="4027" y="33046"/>
                    <a:pt x="4017" y="33046"/>
                  </a:cubicBezTo>
                  <a:cubicBezTo>
                    <a:pt x="3875" y="33046"/>
                    <a:pt x="3737" y="33107"/>
                    <a:pt x="3597" y="33107"/>
                  </a:cubicBezTo>
                  <a:cubicBezTo>
                    <a:pt x="3423" y="33104"/>
                    <a:pt x="3245" y="33079"/>
                    <a:pt x="3074" y="33043"/>
                  </a:cubicBezTo>
                  <a:cubicBezTo>
                    <a:pt x="2919" y="33009"/>
                    <a:pt x="2980" y="32901"/>
                    <a:pt x="3017" y="32802"/>
                  </a:cubicBezTo>
                  <a:cubicBezTo>
                    <a:pt x="3059" y="32695"/>
                    <a:pt x="3031" y="32583"/>
                    <a:pt x="2944" y="32515"/>
                  </a:cubicBezTo>
                  <a:cubicBezTo>
                    <a:pt x="2833" y="32432"/>
                    <a:pt x="2704" y="32369"/>
                    <a:pt x="2576" y="32306"/>
                  </a:cubicBezTo>
                  <a:cubicBezTo>
                    <a:pt x="2557" y="32297"/>
                    <a:pt x="2537" y="32297"/>
                    <a:pt x="2517" y="32292"/>
                  </a:cubicBezTo>
                  <a:lnTo>
                    <a:pt x="2533" y="32292"/>
                  </a:lnTo>
                  <a:cubicBezTo>
                    <a:pt x="2496" y="32279"/>
                    <a:pt x="2462" y="32272"/>
                    <a:pt x="2428" y="32269"/>
                  </a:cubicBezTo>
                  <a:lnTo>
                    <a:pt x="2428" y="32269"/>
                  </a:lnTo>
                  <a:cubicBezTo>
                    <a:pt x="2454" y="32272"/>
                    <a:pt x="2481" y="32283"/>
                    <a:pt x="2508" y="32290"/>
                  </a:cubicBezTo>
                  <a:lnTo>
                    <a:pt x="2287" y="32290"/>
                  </a:lnTo>
                  <a:cubicBezTo>
                    <a:pt x="2254" y="32306"/>
                    <a:pt x="2219" y="32327"/>
                    <a:pt x="2190" y="32360"/>
                  </a:cubicBezTo>
                  <a:cubicBezTo>
                    <a:pt x="2075" y="32484"/>
                    <a:pt x="1953" y="32576"/>
                    <a:pt x="1800" y="32576"/>
                  </a:cubicBezTo>
                  <a:cubicBezTo>
                    <a:pt x="1748" y="32576"/>
                    <a:pt x="1691" y="32565"/>
                    <a:pt x="1631" y="32541"/>
                  </a:cubicBezTo>
                  <a:cubicBezTo>
                    <a:pt x="1628" y="32540"/>
                    <a:pt x="1624" y="32540"/>
                    <a:pt x="1622" y="32540"/>
                  </a:cubicBezTo>
                  <a:lnTo>
                    <a:pt x="1629" y="32721"/>
                  </a:lnTo>
                  <a:lnTo>
                    <a:pt x="1516" y="32877"/>
                  </a:lnTo>
                  <a:lnTo>
                    <a:pt x="1322" y="32772"/>
                  </a:lnTo>
                  <a:lnTo>
                    <a:pt x="1175" y="32824"/>
                  </a:lnTo>
                  <a:lnTo>
                    <a:pt x="1192" y="33052"/>
                  </a:lnTo>
                  <a:lnTo>
                    <a:pt x="1053" y="33253"/>
                  </a:lnTo>
                  <a:lnTo>
                    <a:pt x="852" y="33280"/>
                  </a:lnTo>
                  <a:lnTo>
                    <a:pt x="632" y="33490"/>
                  </a:lnTo>
                  <a:lnTo>
                    <a:pt x="626" y="33635"/>
                  </a:lnTo>
                  <a:lnTo>
                    <a:pt x="684" y="33769"/>
                  </a:lnTo>
                  <a:lnTo>
                    <a:pt x="624" y="33781"/>
                  </a:lnTo>
                  <a:lnTo>
                    <a:pt x="624" y="33734"/>
                  </a:lnTo>
                  <a:lnTo>
                    <a:pt x="622" y="33797"/>
                  </a:lnTo>
                  <a:lnTo>
                    <a:pt x="516" y="33824"/>
                  </a:lnTo>
                  <a:lnTo>
                    <a:pt x="514" y="33804"/>
                  </a:lnTo>
                  <a:lnTo>
                    <a:pt x="514" y="33804"/>
                  </a:lnTo>
                  <a:lnTo>
                    <a:pt x="123" y="33877"/>
                  </a:lnTo>
                  <a:lnTo>
                    <a:pt x="1" y="33999"/>
                  </a:lnTo>
                  <a:lnTo>
                    <a:pt x="246" y="34035"/>
                  </a:lnTo>
                  <a:lnTo>
                    <a:pt x="177" y="34577"/>
                  </a:lnTo>
                  <a:lnTo>
                    <a:pt x="474" y="35154"/>
                  </a:lnTo>
                  <a:lnTo>
                    <a:pt x="773" y="35260"/>
                  </a:lnTo>
                  <a:lnTo>
                    <a:pt x="1018" y="35698"/>
                  </a:lnTo>
                  <a:lnTo>
                    <a:pt x="1454" y="36014"/>
                  </a:lnTo>
                  <a:lnTo>
                    <a:pt x="1070" y="36942"/>
                  </a:lnTo>
                  <a:lnTo>
                    <a:pt x="1350" y="37256"/>
                  </a:lnTo>
                  <a:lnTo>
                    <a:pt x="2086" y="39043"/>
                  </a:lnTo>
                  <a:lnTo>
                    <a:pt x="1964" y="39059"/>
                  </a:lnTo>
                  <a:lnTo>
                    <a:pt x="1945" y="39724"/>
                  </a:lnTo>
                  <a:lnTo>
                    <a:pt x="2103" y="39882"/>
                  </a:lnTo>
                  <a:lnTo>
                    <a:pt x="2015" y="39917"/>
                  </a:lnTo>
                  <a:lnTo>
                    <a:pt x="2137" y="40425"/>
                  </a:lnTo>
                  <a:lnTo>
                    <a:pt x="2331" y="40461"/>
                  </a:lnTo>
                  <a:lnTo>
                    <a:pt x="2401" y="40651"/>
                  </a:lnTo>
                  <a:lnTo>
                    <a:pt x="2348" y="41072"/>
                  </a:lnTo>
                  <a:lnTo>
                    <a:pt x="2683" y="41422"/>
                  </a:lnTo>
                  <a:lnTo>
                    <a:pt x="2612" y="41738"/>
                  </a:lnTo>
                  <a:lnTo>
                    <a:pt x="2542" y="42157"/>
                  </a:lnTo>
                  <a:lnTo>
                    <a:pt x="2876" y="42682"/>
                  </a:lnTo>
                  <a:lnTo>
                    <a:pt x="3105" y="42804"/>
                  </a:lnTo>
                  <a:lnTo>
                    <a:pt x="3453" y="43277"/>
                  </a:lnTo>
                  <a:lnTo>
                    <a:pt x="3524" y="43521"/>
                  </a:lnTo>
                  <a:lnTo>
                    <a:pt x="3331" y="44012"/>
                  </a:lnTo>
                  <a:lnTo>
                    <a:pt x="2894" y="44869"/>
                  </a:lnTo>
                  <a:lnTo>
                    <a:pt x="2492" y="45586"/>
                  </a:lnTo>
                  <a:lnTo>
                    <a:pt x="2439" y="45885"/>
                  </a:lnTo>
                  <a:lnTo>
                    <a:pt x="2107" y="46078"/>
                  </a:lnTo>
                  <a:lnTo>
                    <a:pt x="1670" y="46480"/>
                  </a:lnTo>
                  <a:lnTo>
                    <a:pt x="1757" y="46585"/>
                  </a:lnTo>
                  <a:cubicBezTo>
                    <a:pt x="1757" y="46585"/>
                    <a:pt x="1665" y="46750"/>
                    <a:pt x="1576" y="46921"/>
                  </a:cubicBezTo>
                  <a:cubicBezTo>
                    <a:pt x="1605" y="46918"/>
                    <a:pt x="1634" y="46913"/>
                    <a:pt x="1662" y="46912"/>
                  </a:cubicBezTo>
                  <a:cubicBezTo>
                    <a:pt x="1668" y="46912"/>
                    <a:pt x="1673" y="46911"/>
                    <a:pt x="1679" y="46911"/>
                  </a:cubicBezTo>
                  <a:cubicBezTo>
                    <a:pt x="1742" y="46911"/>
                    <a:pt x="1836" y="46933"/>
                    <a:pt x="1849" y="46968"/>
                  </a:cubicBezTo>
                  <a:cubicBezTo>
                    <a:pt x="1975" y="47294"/>
                    <a:pt x="2330" y="47212"/>
                    <a:pt x="2549" y="47367"/>
                  </a:cubicBezTo>
                  <a:cubicBezTo>
                    <a:pt x="2578" y="47387"/>
                    <a:pt x="2617" y="47398"/>
                    <a:pt x="2640" y="47421"/>
                  </a:cubicBezTo>
                  <a:cubicBezTo>
                    <a:pt x="2657" y="47437"/>
                    <a:pt x="2668" y="47489"/>
                    <a:pt x="2661" y="47495"/>
                  </a:cubicBezTo>
                  <a:cubicBezTo>
                    <a:pt x="2545" y="47572"/>
                    <a:pt x="2427" y="47657"/>
                    <a:pt x="2301" y="47716"/>
                  </a:cubicBezTo>
                  <a:cubicBezTo>
                    <a:pt x="2107" y="47805"/>
                    <a:pt x="1882" y="47866"/>
                    <a:pt x="1771" y="48051"/>
                  </a:cubicBezTo>
                  <a:cubicBezTo>
                    <a:pt x="1742" y="48100"/>
                    <a:pt x="1711" y="48142"/>
                    <a:pt x="1681" y="48178"/>
                  </a:cubicBezTo>
                  <a:lnTo>
                    <a:pt x="1681" y="48178"/>
                  </a:lnTo>
                  <a:cubicBezTo>
                    <a:pt x="1681" y="48178"/>
                    <a:pt x="1681" y="48178"/>
                    <a:pt x="1681" y="48178"/>
                  </a:cubicBezTo>
                  <a:lnTo>
                    <a:pt x="1803" y="48472"/>
                  </a:lnTo>
                  <a:lnTo>
                    <a:pt x="1792" y="48555"/>
                  </a:lnTo>
                  <a:lnTo>
                    <a:pt x="1638" y="48622"/>
                  </a:lnTo>
                  <a:lnTo>
                    <a:pt x="1569" y="48716"/>
                  </a:lnTo>
                  <a:lnTo>
                    <a:pt x="1602" y="48763"/>
                  </a:lnTo>
                  <a:lnTo>
                    <a:pt x="1591" y="48951"/>
                  </a:lnTo>
                  <a:lnTo>
                    <a:pt x="1134" y="49079"/>
                  </a:lnTo>
                  <a:lnTo>
                    <a:pt x="1064" y="49173"/>
                  </a:lnTo>
                  <a:lnTo>
                    <a:pt x="1253" y="49699"/>
                  </a:lnTo>
                  <a:lnTo>
                    <a:pt x="1263" y="49803"/>
                  </a:lnTo>
                  <a:lnTo>
                    <a:pt x="1322" y="49803"/>
                  </a:lnTo>
                  <a:lnTo>
                    <a:pt x="1450" y="49862"/>
                  </a:lnTo>
                  <a:lnTo>
                    <a:pt x="1753" y="50422"/>
                  </a:lnTo>
                  <a:lnTo>
                    <a:pt x="1777" y="50514"/>
                  </a:lnTo>
                  <a:lnTo>
                    <a:pt x="1835" y="50527"/>
                  </a:lnTo>
                  <a:lnTo>
                    <a:pt x="1823" y="50643"/>
                  </a:lnTo>
                  <a:lnTo>
                    <a:pt x="1684" y="50736"/>
                  </a:lnTo>
                  <a:lnTo>
                    <a:pt x="1717" y="50923"/>
                  </a:lnTo>
                  <a:lnTo>
                    <a:pt x="1624" y="51098"/>
                  </a:lnTo>
                  <a:lnTo>
                    <a:pt x="1652" y="51045"/>
                  </a:lnTo>
                  <a:lnTo>
                    <a:pt x="1771" y="51119"/>
                  </a:lnTo>
                  <a:lnTo>
                    <a:pt x="1771" y="51251"/>
                  </a:lnTo>
                  <a:lnTo>
                    <a:pt x="1744" y="51363"/>
                  </a:lnTo>
                  <a:lnTo>
                    <a:pt x="1823" y="51416"/>
                  </a:lnTo>
                  <a:lnTo>
                    <a:pt x="1878" y="51583"/>
                  </a:lnTo>
                  <a:lnTo>
                    <a:pt x="1859" y="51698"/>
                  </a:lnTo>
                  <a:lnTo>
                    <a:pt x="2007" y="51952"/>
                  </a:lnTo>
                  <a:lnTo>
                    <a:pt x="2130" y="52257"/>
                  </a:lnTo>
                  <a:lnTo>
                    <a:pt x="2261" y="52389"/>
                  </a:lnTo>
                  <a:lnTo>
                    <a:pt x="2287" y="52645"/>
                  </a:lnTo>
                  <a:lnTo>
                    <a:pt x="2287" y="52632"/>
                  </a:lnTo>
                  <a:lnTo>
                    <a:pt x="2348" y="52655"/>
                  </a:lnTo>
                  <a:lnTo>
                    <a:pt x="2477" y="52725"/>
                  </a:lnTo>
                  <a:lnTo>
                    <a:pt x="2675" y="52632"/>
                  </a:lnTo>
                  <a:lnTo>
                    <a:pt x="2863" y="52911"/>
                  </a:lnTo>
                  <a:lnTo>
                    <a:pt x="3073" y="52808"/>
                  </a:lnTo>
                  <a:lnTo>
                    <a:pt x="3295" y="52833"/>
                  </a:lnTo>
                  <a:lnTo>
                    <a:pt x="3423" y="53124"/>
                  </a:lnTo>
                  <a:lnTo>
                    <a:pt x="3668" y="52959"/>
                  </a:lnTo>
                  <a:lnTo>
                    <a:pt x="3938" y="52866"/>
                  </a:lnTo>
                  <a:lnTo>
                    <a:pt x="4006" y="52995"/>
                  </a:lnTo>
                  <a:lnTo>
                    <a:pt x="4146" y="53028"/>
                  </a:lnTo>
                  <a:lnTo>
                    <a:pt x="4496" y="53111"/>
                  </a:lnTo>
                  <a:lnTo>
                    <a:pt x="4613" y="53346"/>
                  </a:lnTo>
                  <a:lnTo>
                    <a:pt x="4529" y="53556"/>
                  </a:lnTo>
                  <a:lnTo>
                    <a:pt x="4659" y="53765"/>
                  </a:lnTo>
                  <a:lnTo>
                    <a:pt x="4683" y="54011"/>
                  </a:lnTo>
                  <a:lnTo>
                    <a:pt x="5022" y="54547"/>
                  </a:lnTo>
                  <a:lnTo>
                    <a:pt x="5395" y="54920"/>
                  </a:lnTo>
                  <a:lnTo>
                    <a:pt x="5465" y="55166"/>
                  </a:lnTo>
                  <a:lnTo>
                    <a:pt x="5768" y="55293"/>
                  </a:lnTo>
                  <a:lnTo>
                    <a:pt x="6106" y="55585"/>
                  </a:lnTo>
                  <a:lnTo>
                    <a:pt x="6119" y="55750"/>
                  </a:lnTo>
                  <a:lnTo>
                    <a:pt x="6294" y="55853"/>
                  </a:lnTo>
                  <a:lnTo>
                    <a:pt x="6201" y="56097"/>
                  </a:lnTo>
                  <a:cubicBezTo>
                    <a:pt x="6201" y="56097"/>
                    <a:pt x="6027" y="56295"/>
                    <a:pt x="5992" y="56295"/>
                  </a:cubicBezTo>
                  <a:cubicBezTo>
                    <a:pt x="5957" y="56295"/>
                    <a:pt x="5561" y="56307"/>
                    <a:pt x="5561" y="56307"/>
                  </a:cubicBezTo>
                  <a:lnTo>
                    <a:pt x="5445" y="56203"/>
                  </a:lnTo>
                  <a:lnTo>
                    <a:pt x="5304" y="56411"/>
                  </a:lnTo>
                  <a:lnTo>
                    <a:pt x="5362" y="56611"/>
                  </a:lnTo>
                  <a:lnTo>
                    <a:pt x="5468" y="56856"/>
                  </a:lnTo>
                  <a:lnTo>
                    <a:pt x="5644" y="57216"/>
                  </a:lnTo>
                  <a:lnTo>
                    <a:pt x="5709" y="57505"/>
                  </a:lnTo>
                  <a:lnTo>
                    <a:pt x="5854" y="57525"/>
                  </a:lnTo>
                  <a:lnTo>
                    <a:pt x="6029" y="57439"/>
                  </a:lnTo>
                  <a:lnTo>
                    <a:pt x="6012" y="57265"/>
                  </a:lnTo>
                  <a:lnTo>
                    <a:pt x="6151" y="57142"/>
                  </a:lnTo>
                  <a:lnTo>
                    <a:pt x="6640" y="57300"/>
                  </a:lnTo>
                  <a:lnTo>
                    <a:pt x="7411" y="57178"/>
                  </a:lnTo>
                  <a:lnTo>
                    <a:pt x="7622" y="57651"/>
                  </a:lnTo>
                  <a:lnTo>
                    <a:pt x="7848" y="57825"/>
                  </a:lnTo>
                  <a:lnTo>
                    <a:pt x="7744" y="58017"/>
                  </a:lnTo>
                  <a:lnTo>
                    <a:pt x="8023" y="58278"/>
                  </a:lnTo>
                  <a:lnTo>
                    <a:pt x="8392" y="58191"/>
                  </a:lnTo>
                  <a:lnTo>
                    <a:pt x="8531" y="58366"/>
                  </a:lnTo>
                  <a:lnTo>
                    <a:pt x="8689" y="58577"/>
                  </a:lnTo>
                  <a:lnTo>
                    <a:pt x="8969" y="59102"/>
                  </a:lnTo>
                  <a:lnTo>
                    <a:pt x="9249" y="59452"/>
                  </a:lnTo>
                  <a:lnTo>
                    <a:pt x="9424" y="59311"/>
                  </a:lnTo>
                  <a:lnTo>
                    <a:pt x="9757" y="59416"/>
                  </a:lnTo>
                  <a:lnTo>
                    <a:pt x="9912" y="59399"/>
                  </a:lnTo>
                  <a:lnTo>
                    <a:pt x="10106" y="59399"/>
                  </a:lnTo>
                  <a:lnTo>
                    <a:pt x="10456" y="59189"/>
                  </a:lnTo>
                  <a:lnTo>
                    <a:pt x="10718" y="59610"/>
                  </a:lnTo>
                  <a:lnTo>
                    <a:pt x="11050" y="59925"/>
                  </a:lnTo>
                  <a:lnTo>
                    <a:pt x="11278" y="59836"/>
                  </a:lnTo>
                  <a:lnTo>
                    <a:pt x="11980" y="60012"/>
                  </a:lnTo>
                  <a:lnTo>
                    <a:pt x="12380" y="60134"/>
                  </a:lnTo>
                  <a:lnTo>
                    <a:pt x="12766" y="60012"/>
                  </a:lnTo>
                  <a:lnTo>
                    <a:pt x="12941" y="60485"/>
                  </a:lnTo>
                  <a:lnTo>
                    <a:pt x="12783" y="60746"/>
                  </a:lnTo>
                  <a:lnTo>
                    <a:pt x="12625" y="60781"/>
                  </a:lnTo>
                  <a:lnTo>
                    <a:pt x="12555" y="61148"/>
                  </a:lnTo>
                  <a:lnTo>
                    <a:pt x="12783" y="61270"/>
                  </a:lnTo>
                  <a:lnTo>
                    <a:pt x="12800" y="61534"/>
                  </a:lnTo>
                  <a:lnTo>
                    <a:pt x="12747" y="61884"/>
                  </a:lnTo>
                  <a:lnTo>
                    <a:pt x="12747" y="62129"/>
                  </a:lnTo>
                  <a:lnTo>
                    <a:pt x="12413" y="62216"/>
                  </a:lnTo>
                  <a:lnTo>
                    <a:pt x="12185" y="62251"/>
                  </a:lnTo>
                  <a:lnTo>
                    <a:pt x="11905" y="62566"/>
                  </a:lnTo>
                  <a:lnTo>
                    <a:pt x="11853" y="63021"/>
                  </a:lnTo>
                  <a:lnTo>
                    <a:pt x="11746" y="63164"/>
                  </a:lnTo>
                  <a:cubicBezTo>
                    <a:pt x="11807" y="63166"/>
                    <a:pt x="11868" y="63163"/>
                    <a:pt x="11931" y="63170"/>
                  </a:cubicBezTo>
                  <a:cubicBezTo>
                    <a:pt x="11983" y="63176"/>
                    <a:pt x="12038" y="63177"/>
                    <a:pt x="12090" y="63180"/>
                  </a:cubicBezTo>
                  <a:lnTo>
                    <a:pt x="12090" y="63180"/>
                  </a:lnTo>
                  <a:cubicBezTo>
                    <a:pt x="11926" y="63349"/>
                    <a:pt x="11764" y="63515"/>
                    <a:pt x="11594" y="63679"/>
                  </a:cubicBezTo>
                  <a:cubicBezTo>
                    <a:pt x="11470" y="63797"/>
                    <a:pt x="11477" y="63925"/>
                    <a:pt x="11543" y="64062"/>
                  </a:cubicBezTo>
                  <a:cubicBezTo>
                    <a:pt x="11592" y="64163"/>
                    <a:pt x="11615" y="64263"/>
                    <a:pt x="11556" y="64364"/>
                  </a:cubicBezTo>
                  <a:cubicBezTo>
                    <a:pt x="11380" y="64664"/>
                    <a:pt x="11248" y="64994"/>
                    <a:pt x="10928" y="65189"/>
                  </a:cubicBezTo>
                  <a:cubicBezTo>
                    <a:pt x="10892" y="65210"/>
                    <a:pt x="10878" y="65337"/>
                    <a:pt x="10906" y="65378"/>
                  </a:cubicBezTo>
                  <a:cubicBezTo>
                    <a:pt x="11109" y="65669"/>
                    <a:pt x="11331" y="65913"/>
                    <a:pt x="11711" y="66017"/>
                  </a:cubicBezTo>
                  <a:cubicBezTo>
                    <a:pt x="12156" y="66134"/>
                    <a:pt x="12551" y="66383"/>
                    <a:pt x="12881" y="66721"/>
                  </a:cubicBezTo>
                  <a:cubicBezTo>
                    <a:pt x="13283" y="67132"/>
                    <a:pt x="13776" y="67406"/>
                    <a:pt x="14290" y="67660"/>
                  </a:cubicBezTo>
                  <a:cubicBezTo>
                    <a:pt x="14814" y="67915"/>
                    <a:pt x="15060" y="68370"/>
                    <a:pt x="15095" y="68941"/>
                  </a:cubicBezTo>
                  <a:cubicBezTo>
                    <a:pt x="15096" y="68976"/>
                    <a:pt x="15093" y="69006"/>
                    <a:pt x="15089" y="69039"/>
                  </a:cubicBezTo>
                  <a:lnTo>
                    <a:pt x="15319" y="69198"/>
                  </a:lnTo>
                  <a:lnTo>
                    <a:pt x="15477" y="69320"/>
                  </a:lnTo>
                  <a:lnTo>
                    <a:pt x="15844" y="69339"/>
                  </a:lnTo>
                  <a:lnTo>
                    <a:pt x="15931" y="69250"/>
                  </a:lnTo>
                  <a:lnTo>
                    <a:pt x="16108" y="69286"/>
                  </a:lnTo>
                  <a:lnTo>
                    <a:pt x="16441" y="69512"/>
                  </a:lnTo>
                  <a:lnTo>
                    <a:pt x="16642" y="69603"/>
                  </a:lnTo>
                  <a:lnTo>
                    <a:pt x="16642" y="69603"/>
                  </a:lnTo>
                  <a:lnTo>
                    <a:pt x="17343" y="69415"/>
                  </a:lnTo>
                  <a:lnTo>
                    <a:pt x="17474" y="69451"/>
                  </a:lnTo>
                  <a:lnTo>
                    <a:pt x="17955" y="69451"/>
                  </a:lnTo>
                  <a:lnTo>
                    <a:pt x="18015" y="69496"/>
                  </a:lnTo>
                  <a:lnTo>
                    <a:pt x="18034" y="69327"/>
                  </a:lnTo>
                  <a:lnTo>
                    <a:pt x="18366" y="69214"/>
                  </a:lnTo>
                  <a:lnTo>
                    <a:pt x="18856" y="69485"/>
                  </a:lnTo>
                  <a:lnTo>
                    <a:pt x="19187" y="69512"/>
                  </a:lnTo>
                  <a:lnTo>
                    <a:pt x="19503" y="69670"/>
                  </a:lnTo>
                  <a:lnTo>
                    <a:pt x="19555" y="69390"/>
                  </a:lnTo>
                  <a:lnTo>
                    <a:pt x="19397" y="69162"/>
                  </a:lnTo>
                  <a:lnTo>
                    <a:pt x="19187" y="69049"/>
                  </a:lnTo>
                  <a:lnTo>
                    <a:pt x="19275" y="68707"/>
                  </a:lnTo>
                  <a:lnTo>
                    <a:pt x="19537" y="68760"/>
                  </a:lnTo>
                  <a:lnTo>
                    <a:pt x="19932" y="69092"/>
                  </a:lnTo>
                  <a:lnTo>
                    <a:pt x="20047" y="69303"/>
                  </a:lnTo>
                  <a:lnTo>
                    <a:pt x="20476" y="69329"/>
                  </a:lnTo>
                  <a:lnTo>
                    <a:pt x="20536" y="69174"/>
                  </a:lnTo>
                  <a:lnTo>
                    <a:pt x="20780" y="69059"/>
                  </a:lnTo>
                  <a:lnTo>
                    <a:pt x="21114" y="68658"/>
                  </a:lnTo>
                  <a:cubicBezTo>
                    <a:pt x="21047" y="68601"/>
                    <a:pt x="20985" y="68539"/>
                    <a:pt x="20911" y="68488"/>
                  </a:cubicBezTo>
                  <a:cubicBezTo>
                    <a:pt x="20451" y="68166"/>
                    <a:pt x="20164" y="67726"/>
                    <a:pt x="20060" y="67186"/>
                  </a:cubicBezTo>
                  <a:cubicBezTo>
                    <a:pt x="19964" y="66714"/>
                    <a:pt x="19751" y="66332"/>
                    <a:pt x="19378" y="66033"/>
                  </a:cubicBezTo>
                  <a:cubicBezTo>
                    <a:pt x="19189" y="65882"/>
                    <a:pt x="19163" y="65669"/>
                    <a:pt x="19220" y="65453"/>
                  </a:cubicBezTo>
                  <a:cubicBezTo>
                    <a:pt x="19273" y="65250"/>
                    <a:pt x="19344" y="65050"/>
                    <a:pt x="19418" y="64852"/>
                  </a:cubicBezTo>
                  <a:cubicBezTo>
                    <a:pt x="19486" y="64682"/>
                    <a:pt x="19601" y="64546"/>
                    <a:pt x="19777" y="64481"/>
                  </a:cubicBezTo>
                  <a:cubicBezTo>
                    <a:pt x="20154" y="64345"/>
                    <a:pt x="20479" y="64147"/>
                    <a:pt x="20703" y="63801"/>
                  </a:cubicBezTo>
                  <a:cubicBezTo>
                    <a:pt x="20759" y="63715"/>
                    <a:pt x="20845" y="63642"/>
                    <a:pt x="20932" y="63587"/>
                  </a:cubicBezTo>
                  <a:cubicBezTo>
                    <a:pt x="20935" y="63586"/>
                    <a:pt x="20936" y="63586"/>
                    <a:pt x="20938" y="63586"/>
                  </a:cubicBezTo>
                  <a:lnTo>
                    <a:pt x="20555" y="63252"/>
                  </a:lnTo>
                  <a:lnTo>
                    <a:pt x="20344" y="63276"/>
                  </a:lnTo>
                  <a:lnTo>
                    <a:pt x="20064" y="63158"/>
                  </a:lnTo>
                  <a:lnTo>
                    <a:pt x="20018" y="62949"/>
                  </a:lnTo>
                  <a:lnTo>
                    <a:pt x="20368" y="62972"/>
                  </a:lnTo>
                  <a:lnTo>
                    <a:pt x="19737" y="62085"/>
                  </a:lnTo>
                  <a:cubicBezTo>
                    <a:pt x="19737" y="62085"/>
                    <a:pt x="19503" y="61921"/>
                    <a:pt x="19364" y="61921"/>
                  </a:cubicBezTo>
                  <a:cubicBezTo>
                    <a:pt x="19223" y="61921"/>
                    <a:pt x="19014" y="61828"/>
                    <a:pt x="19014" y="61828"/>
                  </a:cubicBezTo>
                  <a:lnTo>
                    <a:pt x="18943" y="61944"/>
                  </a:lnTo>
                  <a:lnTo>
                    <a:pt x="18664" y="61712"/>
                  </a:lnTo>
                  <a:lnTo>
                    <a:pt x="18524" y="61339"/>
                  </a:lnTo>
                  <a:lnTo>
                    <a:pt x="18220" y="61198"/>
                  </a:lnTo>
                  <a:lnTo>
                    <a:pt x="18361" y="60429"/>
                  </a:lnTo>
                  <a:lnTo>
                    <a:pt x="18290" y="59798"/>
                  </a:lnTo>
                  <a:lnTo>
                    <a:pt x="18618" y="59402"/>
                  </a:lnTo>
                  <a:lnTo>
                    <a:pt x="18618" y="59096"/>
                  </a:lnTo>
                  <a:lnTo>
                    <a:pt x="18873" y="58980"/>
                  </a:lnTo>
                  <a:lnTo>
                    <a:pt x="19223" y="59353"/>
                  </a:lnTo>
                  <a:lnTo>
                    <a:pt x="19339" y="59703"/>
                  </a:lnTo>
                  <a:lnTo>
                    <a:pt x="19855" y="59726"/>
                  </a:lnTo>
                  <a:lnTo>
                    <a:pt x="19877" y="59351"/>
                  </a:lnTo>
                  <a:lnTo>
                    <a:pt x="19668" y="58699"/>
                  </a:lnTo>
                  <a:lnTo>
                    <a:pt x="20205" y="58699"/>
                  </a:lnTo>
                  <a:lnTo>
                    <a:pt x="20251" y="58371"/>
                  </a:lnTo>
                  <a:lnTo>
                    <a:pt x="20157" y="58234"/>
                  </a:lnTo>
                  <a:lnTo>
                    <a:pt x="20509" y="57859"/>
                  </a:lnTo>
                  <a:lnTo>
                    <a:pt x="20649" y="57905"/>
                  </a:lnTo>
                  <a:lnTo>
                    <a:pt x="20766" y="57576"/>
                  </a:lnTo>
                  <a:lnTo>
                    <a:pt x="21000" y="57576"/>
                  </a:lnTo>
                  <a:lnTo>
                    <a:pt x="21000" y="57203"/>
                  </a:lnTo>
                  <a:lnTo>
                    <a:pt x="21561" y="57416"/>
                  </a:lnTo>
                  <a:lnTo>
                    <a:pt x="21351" y="57696"/>
                  </a:lnTo>
                  <a:lnTo>
                    <a:pt x="21631" y="57673"/>
                  </a:lnTo>
                  <a:lnTo>
                    <a:pt x="21957" y="57439"/>
                  </a:lnTo>
                  <a:lnTo>
                    <a:pt x="22353" y="57229"/>
                  </a:lnTo>
                  <a:lnTo>
                    <a:pt x="22565" y="57510"/>
                  </a:lnTo>
                  <a:lnTo>
                    <a:pt x="22775" y="57627"/>
                  </a:lnTo>
                  <a:lnTo>
                    <a:pt x="23077" y="57440"/>
                  </a:lnTo>
                  <a:lnTo>
                    <a:pt x="23357" y="57697"/>
                  </a:lnTo>
                  <a:lnTo>
                    <a:pt x="23755" y="57906"/>
                  </a:lnTo>
                  <a:lnTo>
                    <a:pt x="24152" y="58211"/>
                  </a:lnTo>
                  <a:lnTo>
                    <a:pt x="24362" y="58373"/>
                  </a:lnTo>
                  <a:lnTo>
                    <a:pt x="24432" y="58653"/>
                  </a:lnTo>
                  <a:lnTo>
                    <a:pt x="24573" y="58234"/>
                  </a:lnTo>
                  <a:lnTo>
                    <a:pt x="24712" y="58069"/>
                  </a:lnTo>
                  <a:lnTo>
                    <a:pt x="24967" y="58304"/>
                  </a:lnTo>
                  <a:lnTo>
                    <a:pt x="25201" y="58397"/>
                  </a:lnTo>
                  <a:lnTo>
                    <a:pt x="25365" y="58559"/>
                  </a:lnTo>
                  <a:lnTo>
                    <a:pt x="25574" y="58397"/>
                  </a:lnTo>
                  <a:lnTo>
                    <a:pt x="25644" y="58047"/>
                  </a:lnTo>
                  <a:lnTo>
                    <a:pt x="25926" y="57884"/>
                  </a:lnTo>
                  <a:lnTo>
                    <a:pt x="26112" y="57931"/>
                  </a:lnTo>
                  <a:lnTo>
                    <a:pt x="26206" y="57838"/>
                  </a:lnTo>
                  <a:lnTo>
                    <a:pt x="26439" y="57767"/>
                  </a:lnTo>
                  <a:lnTo>
                    <a:pt x="26626" y="58093"/>
                  </a:lnTo>
                  <a:lnTo>
                    <a:pt x="26858" y="58093"/>
                  </a:lnTo>
                  <a:lnTo>
                    <a:pt x="26883" y="57884"/>
                  </a:lnTo>
                  <a:lnTo>
                    <a:pt x="27022" y="57861"/>
                  </a:lnTo>
                  <a:lnTo>
                    <a:pt x="27325" y="57813"/>
                  </a:lnTo>
                  <a:lnTo>
                    <a:pt x="27675" y="57906"/>
                  </a:lnTo>
                  <a:lnTo>
                    <a:pt x="27511" y="58093"/>
                  </a:lnTo>
                  <a:lnTo>
                    <a:pt x="27768" y="58373"/>
                  </a:lnTo>
                  <a:lnTo>
                    <a:pt x="28257" y="58397"/>
                  </a:lnTo>
                  <a:lnTo>
                    <a:pt x="28585" y="58536"/>
                  </a:lnTo>
                  <a:lnTo>
                    <a:pt x="28820" y="58513"/>
                  </a:lnTo>
                  <a:lnTo>
                    <a:pt x="28843" y="58257"/>
                  </a:lnTo>
                  <a:lnTo>
                    <a:pt x="28866" y="58140"/>
                  </a:lnTo>
                  <a:lnTo>
                    <a:pt x="29052" y="58140"/>
                  </a:lnTo>
                  <a:lnTo>
                    <a:pt x="29309" y="58211"/>
                  </a:lnTo>
                  <a:lnTo>
                    <a:pt x="29799" y="58140"/>
                  </a:lnTo>
                  <a:lnTo>
                    <a:pt x="29728" y="57324"/>
                  </a:lnTo>
                  <a:lnTo>
                    <a:pt x="29426" y="57231"/>
                  </a:lnTo>
                  <a:lnTo>
                    <a:pt x="29216" y="56998"/>
                  </a:lnTo>
                  <a:lnTo>
                    <a:pt x="28773" y="56905"/>
                  </a:lnTo>
                  <a:lnTo>
                    <a:pt x="28678" y="56601"/>
                  </a:lnTo>
                  <a:lnTo>
                    <a:pt x="28820" y="56532"/>
                  </a:lnTo>
                  <a:lnTo>
                    <a:pt x="28913" y="56345"/>
                  </a:lnTo>
                  <a:lnTo>
                    <a:pt x="28982" y="56205"/>
                  </a:lnTo>
                  <a:lnTo>
                    <a:pt x="28936" y="56018"/>
                  </a:lnTo>
                  <a:lnTo>
                    <a:pt x="28820" y="55855"/>
                  </a:lnTo>
                  <a:lnTo>
                    <a:pt x="29193" y="55342"/>
                  </a:lnTo>
                  <a:lnTo>
                    <a:pt x="29496" y="55295"/>
                  </a:lnTo>
                  <a:lnTo>
                    <a:pt x="29799" y="55342"/>
                  </a:lnTo>
                  <a:lnTo>
                    <a:pt x="29799" y="55133"/>
                  </a:lnTo>
                  <a:lnTo>
                    <a:pt x="29517" y="54922"/>
                  </a:lnTo>
                  <a:lnTo>
                    <a:pt x="29308" y="54971"/>
                  </a:lnTo>
                  <a:lnTo>
                    <a:pt x="28842" y="54877"/>
                  </a:lnTo>
                  <a:lnTo>
                    <a:pt x="28887" y="54714"/>
                  </a:lnTo>
                  <a:lnTo>
                    <a:pt x="29051" y="54738"/>
                  </a:lnTo>
                  <a:lnTo>
                    <a:pt x="29051" y="54738"/>
                  </a:lnTo>
                  <a:lnTo>
                    <a:pt x="28793" y="54527"/>
                  </a:lnTo>
                  <a:lnTo>
                    <a:pt x="28722" y="54223"/>
                  </a:lnTo>
                  <a:lnTo>
                    <a:pt x="28909" y="54153"/>
                  </a:lnTo>
                  <a:lnTo>
                    <a:pt x="29073" y="54036"/>
                  </a:lnTo>
                  <a:lnTo>
                    <a:pt x="29282" y="54153"/>
                  </a:lnTo>
                  <a:lnTo>
                    <a:pt x="29446" y="54130"/>
                  </a:lnTo>
                  <a:lnTo>
                    <a:pt x="29562" y="54200"/>
                  </a:lnTo>
                  <a:lnTo>
                    <a:pt x="29678" y="54059"/>
                  </a:lnTo>
                  <a:lnTo>
                    <a:pt x="29865" y="53873"/>
                  </a:lnTo>
                  <a:lnTo>
                    <a:pt x="30120" y="54059"/>
                  </a:lnTo>
                  <a:lnTo>
                    <a:pt x="30120" y="53873"/>
                  </a:lnTo>
                  <a:lnTo>
                    <a:pt x="30796" y="53709"/>
                  </a:lnTo>
                  <a:lnTo>
                    <a:pt x="31030" y="53640"/>
                  </a:lnTo>
                  <a:lnTo>
                    <a:pt x="31195" y="53640"/>
                  </a:lnTo>
                  <a:lnTo>
                    <a:pt x="31450" y="53407"/>
                  </a:lnTo>
                  <a:lnTo>
                    <a:pt x="31684" y="53361"/>
                  </a:lnTo>
                  <a:lnTo>
                    <a:pt x="31941" y="53264"/>
                  </a:lnTo>
                  <a:lnTo>
                    <a:pt x="32080" y="53361"/>
                  </a:lnTo>
                  <a:lnTo>
                    <a:pt x="32150" y="53055"/>
                  </a:lnTo>
                  <a:lnTo>
                    <a:pt x="32383" y="52962"/>
                  </a:lnTo>
                  <a:lnTo>
                    <a:pt x="32547" y="52775"/>
                  </a:lnTo>
                  <a:lnTo>
                    <a:pt x="32733" y="52891"/>
                  </a:lnTo>
                  <a:lnTo>
                    <a:pt x="33387" y="52543"/>
                  </a:lnTo>
                  <a:lnTo>
                    <a:pt x="33854" y="52356"/>
                  </a:lnTo>
                  <a:lnTo>
                    <a:pt x="33994" y="52216"/>
                  </a:lnTo>
                  <a:lnTo>
                    <a:pt x="34320" y="52239"/>
                  </a:lnTo>
                  <a:lnTo>
                    <a:pt x="34251" y="51983"/>
                  </a:lnTo>
                  <a:lnTo>
                    <a:pt x="34507" y="51913"/>
                  </a:lnTo>
                  <a:lnTo>
                    <a:pt x="34647" y="51677"/>
                  </a:lnTo>
                  <a:lnTo>
                    <a:pt x="35066" y="51632"/>
                  </a:lnTo>
                  <a:lnTo>
                    <a:pt x="35464" y="51654"/>
                  </a:lnTo>
                  <a:lnTo>
                    <a:pt x="35906" y="51818"/>
                  </a:lnTo>
                  <a:lnTo>
                    <a:pt x="36210" y="51677"/>
                  </a:lnTo>
                  <a:lnTo>
                    <a:pt x="36442" y="52099"/>
                  </a:lnTo>
                  <a:lnTo>
                    <a:pt x="36745" y="52425"/>
                  </a:lnTo>
                  <a:lnTo>
                    <a:pt x="36722" y="52868"/>
                  </a:lnTo>
                  <a:lnTo>
                    <a:pt x="36652" y="52985"/>
                  </a:lnTo>
                  <a:lnTo>
                    <a:pt x="36770" y="53125"/>
                  </a:lnTo>
                  <a:lnTo>
                    <a:pt x="36956" y="53078"/>
                  </a:lnTo>
                  <a:lnTo>
                    <a:pt x="37117" y="53171"/>
                  </a:lnTo>
                  <a:lnTo>
                    <a:pt x="37211" y="53125"/>
                  </a:lnTo>
                  <a:lnTo>
                    <a:pt x="37211" y="52939"/>
                  </a:lnTo>
                  <a:lnTo>
                    <a:pt x="37329" y="52916"/>
                  </a:lnTo>
                  <a:lnTo>
                    <a:pt x="37375" y="53032"/>
                  </a:lnTo>
                  <a:lnTo>
                    <a:pt x="37491" y="53032"/>
                  </a:lnTo>
                  <a:lnTo>
                    <a:pt x="37491" y="52868"/>
                  </a:lnTo>
                  <a:lnTo>
                    <a:pt x="37539" y="52752"/>
                  </a:lnTo>
                  <a:lnTo>
                    <a:pt x="37748" y="52985"/>
                  </a:lnTo>
                  <a:lnTo>
                    <a:pt x="37867" y="53335"/>
                  </a:lnTo>
                  <a:lnTo>
                    <a:pt x="38006" y="53451"/>
                  </a:lnTo>
                  <a:lnTo>
                    <a:pt x="38147" y="53358"/>
                  </a:lnTo>
                  <a:lnTo>
                    <a:pt x="38029" y="53219"/>
                  </a:lnTo>
                  <a:lnTo>
                    <a:pt x="38216" y="53125"/>
                  </a:lnTo>
                  <a:lnTo>
                    <a:pt x="38543" y="53264"/>
                  </a:lnTo>
                  <a:lnTo>
                    <a:pt x="38823" y="53219"/>
                  </a:lnTo>
                  <a:lnTo>
                    <a:pt x="38893" y="53335"/>
                  </a:lnTo>
                  <a:lnTo>
                    <a:pt x="38753" y="53544"/>
                  </a:lnTo>
                  <a:lnTo>
                    <a:pt x="38707" y="53824"/>
                  </a:lnTo>
                  <a:lnTo>
                    <a:pt x="38939" y="53849"/>
                  </a:lnTo>
                  <a:lnTo>
                    <a:pt x="39219" y="53685"/>
                  </a:lnTo>
                  <a:lnTo>
                    <a:pt x="39708" y="53824"/>
                  </a:lnTo>
                  <a:lnTo>
                    <a:pt x="39826" y="53731"/>
                  </a:lnTo>
                  <a:lnTo>
                    <a:pt x="39802" y="53566"/>
                  </a:lnTo>
                  <a:lnTo>
                    <a:pt x="40106" y="53450"/>
                  </a:lnTo>
                  <a:lnTo>
                    <a:pt x="40431" y="53286"/>
                  </a:lnTo>
                  <a:lnTo>
                    <a:pt x="40595" y="53052"/>
                  </a:lnTo>
                  <a:lnTo>
                    <a:pt x="40782" y="52772"/>
                  </a:lnTo>
                  <a:lnTo>
                    <a:pt x="41084" y="52561"/>
                  </a:lnTo>
                  <a:lnTo>
                    <a:pt x="41505" y="52538"/>
                  </a:lnTo>
                  <a:lnTo>
                    <a:pt x="41528" y="52725"/>
                  </a:lnTo>
                  <a:lnTo>
                    <a:pt x="41294" y="52911"/>
                  </a:lnTo>
                  <a:lnTo>
                    <a:pt x="42858" y="54196"/>
                  </a:lnTo>
                  <a:lnTo>
                    <a:pt x="45099" y="56928"/>
                  </a:lnTo>
                  <a:lnTo>
                    <a:pt x="45426" y="56693"/>
                  </a:lnTo>
                  <a:lnTo>
                    <a:pt x="45426" y="56489"/>
                  </a:lnTo>
                  <a:lnTo>
                    <a:pt x="45590" y="56348"/>
                  </a:lnTo>
                  <a:lnTo>
                    <a:pt x="45800" y="56512"/>
                  </a:lnTo>
                  <a:lnTo>
                    <a:pt x="45800" y="56744"/>
                  </a:lnTo>
                  <a:lnTo>
                    <a:pt x="46033" y="56793"/>
                  </a:lnTo>
                  <a:lnTo>
                    <a:pt x="46290" y="56886"/>
                  </a:lnTo>
                  <a:lnTo>
                    <a:pt x="46546" y="56793"/>
                  </a:lnTo>
                  <a:lnTo>
                    <a:pt x="46826" y="56909"/>
                  </a:lnTo>
                  <a:lnTo>
                    <a:pt x="47084" y="56816"/>
                  </a:lnTo>
                  <a:lnTo>
                    <a:pt x="47318" y="56723"/>
                  </a:lnTo>
                  <a:lnTo>
                    <a:pt x="47270" y="56536"/>
                  </a:lnTo>
                  <a:lnTo>
                    <a:pt x="47714" y="56467"/>
                  </a:lnTo>
                  <a:lnTo>
                    <a:pt x="48299" y="56606"/>
                  </a:lnTo>
                  <a:lnTo>
                    <a:pt x="48555" y="56957"/>
                  </a:lnTo>
                  <a:lnTo>
                    <a:pt x="48740" y="57259"/>
                  </a:lnTo>
                  <a:lnTo>
                    <a:pt x="49068" y="57330"/>
                  </a:lnTo>
                  <a:lnTo>
                    <a:pt x="49325" y="57539"/>
                  </a:lnTo>
                  <a:lnTo>
                    <a:pt x="49464" y="57842"/>
                  </a:lnTo>
                  <a:lnTo>
                    <a:pt x="49792" y="58215"/>
                  </a:lnTo>
                  <a:lnTo>
                    <a:pt x="50143" y="58099"/>
                  </a:lnTo>
                  <a:lnTo>
                    <a:pt x="50609" y="57983"/>
                  </a:lnTo>
                  <a:lnTo>
                    <a:pt x="50983" y="57680"/>
                  </a:lnTo>
                  <a:lnTo>
                    <a:pt x="51028" y="57983"/>
                  </a:lnTo>
                  <a:lnTo>
                    <a:pt x="51331" y="58262"/>
                  </a:lnTo>
                  <a:lnTo>
                    <a:pt x="51729" y="58427"/>
                  </a:lnTo>
                  <a:lnTo>
                    <a:pt x="51661" y="58480"/>
                  </a:lnTo>
                  <a:lnTo>
                    <a:pt x="51961" y="58564"/>
                  </a:lnTo>
                  <a:lnTo>
                    <a:pt x="51937" y="58473"/>
                  </a:lnTo>
                  <a:lnTo>
                    <a:pt x="52169" y="58148"/>
                  </a:lnTo>
                  <a:lnTo>
                    <a:pt x="52706" y="58100"/>
                  </a:lnTo>
                  <a:lnTo>
                    <a:pt x="52824" y="57891"/>
                  </a:lnTo>
                  <a:lnTo>
                    <a:pt x="53128" y="57726"/>
                  </a:lnTo>
                  <a:lnTo>
                    <a:pt x="53151" y="57493"/>
                  </a:lnTo>
                  <a:lnTo>
                    <a:pt x="53525" y="57166"/>
                  </a:lnTo>
                  <a:lnTo>
                    <a:pt x="53921" y="56744"/>
                  </a:lnTo>
                  <a:lnTo>
                    <a:pt x="53898" y="56467"/>
                  </a:lnTo>
                  <a:lnTo>
                    <a:pt x="54271" y="56513"/>
                  </a:lnTo>
                  <a:lnTo>
                    <a:pt x="54481" y="56281"/>
                  </a:lnTo>
                  <a:lnTo>
                    <a:pt x="55533" y="56070"/>
                  </a:lnTo>
                  <a:lnTo>
                    <a:pt x="55857" y="56350"/>
                  </a:lnTo>
                  <a:lnTo>
                    <a:pt x="56559" y="56281"/>
                  </a:lnTo>
                  <a:lnTo>
                    <a:pt x="56791" y="56606"/>
                  </a:lnTo>
                  <a:lnTo>
                    <a:pt x="57609" y="57143"/>
                  </a:lnTo>
                  <a:lnTo>
                    <a:pt x="58262" y="56909"/>
                  </a:lnTo>
                  <a:lnTo>
                    <a:pt x="58728" y="56980"/>
                  </a:lnTo>
                  <a:lnTo>
                    <a:pt x="59360" y="57002"/>
                  </a:lnTo>
                  <a:lnTo>
                    <a:pt x="59873" y="56980"/>
                  </a:lnTo>
                  <a:lnTo>
                    <a:pt x="60037" y="56700"/>
                  </a:lnTo>
                  <a:lnTo>
                    <a:pt x="59850" y="56490"/>
                  </a:lnTo>
                  <a:lnTo>
                    <a:pt x="59850" y="55859"/>
                  </a:lnTo>
                  <a:lnTo>
                    <a:pt x="59477" y="55625"/>
                  </a:lnTo>
                  <a:lnTo>
                    <a:pt x="59266" y="55205"/>
                  </a:lnTo>
                  <a:lnTo>
                    <a:pt x="59337" y="54807"/>
                  </a:lnTo>
                  <a:lnTo>
                    <a:pt x="59617" y="54434"/>
                  </a:lnTo>
                  <a:lnTo>
                    <a:pt x="59898" y="54388"/>
                  </a:lnTo>
                  <a:lnTo>
                    <a:pt x="59803" y="54153"/>
                  </a:lnTo>
                  <a:lnTo>
                    <a:pt x="60015" y="53896"/>
                  </a:lnTo>
                  <a:lnTo>
                    <a:pt x="60575" y="54107"/>
                  </a:lnTo>
                  <a:lnTo>
                    <a:pt x="61297" y="54455"/>
                  </a:lnTo>
                  <a:lnTo>
                    <a:pt x="61997" y="54526"/>
                  </a:lnTo>
                  <a:lnTo>
                    <a:pt x="62720" y="54596"/>
                  </a:lnTo>
                  <a:lnTo>
                    <a:pt x="62859" y="55179"/>
                  </a:lnTo>
                  <a:lnTo>
                    <a:pt x="63419" y="55786"/>
                  </a:lnTo>
                  <a:lnTo>
                    <a:pt x="64188" y="56182"/>
                  </a:lnTo>
                  <a:lnTo>
                    <a:pt x="64913" y="55995"/>
                  </a:lnTo>
                  <a:lnTo>
                    <a:pt x="65498" y="55668"/>
                  </a:lnTo>
                  <a:lnTo>
                    <a:pt x="66387" y="55575"/>
                  </a:lnTo>
                  <a:lnTo>
                    <a:pt x="67272" y="55760"/>
                  </a:lnTo>
                  <a:lnTo>
                    <a:pt x="67832" y="56065"/>
                  </a:lnTo>
                  <a:lnTo>
                    <a:pt x="68159" y="56041"/>
                  </a:lnTo>
                  <a:lnTo>
                    <a:pt x="68741" y="56625"/>
                  </a:lnTo>
                  <a:lnTo>
                    <a:pt x="69443" y="56764"/>
                  </a:lnTo>
                  <a:lnTo>
                    <a:pt x="70750" y="56787"/>
                  </a:lnTo>
                  <a:lnTo>
                    <a:pt x="71333" y="56484"/>
                  </a:lnTo>
                  <a:lnTo>
                    <a:pt x="71918" y="56226"/>
                  </a:lnTo>
                  <a:lnTo>
                    <a:pt x="72314" y="56180"/>
                  </a:lnTo>
                  <a:lnTo>
                    <a:pt x="72550" y="55853"/>
                  </a:lnTo>
                  <a:lnTo>
                    <a:pt x="72898" y="55550"/>
                  </a:lnTo>
                  <a:lnTo>
                    <a:pt x="73155" y="55223"/>
                  </a:lnTo>
                  <a:lnTo>
                    <a:pt x="73551" y="55107"/>
                  </a:lnTo>
                  <a:lnTo>
                    <a:pt x="74042" y="55200"/>
                  </a:lnTo>
                  <a:lnTo>
                    <a:pt x="74438" y="55410"/>
                  </a:lnTo>
                  <a:lnTo>
                    <a:pt x="74976" y="55200"/>
                  </a:lnTo>
                  <a:lnTo>
                    <a:pt x="75349" y="55200"/>
                  </a:lnTo>
                  <a:lnTo>
                    <a:pt x="75549" y="55378"/>
                  </a:lnTo>
                  <a:lnTo>
                    <a:pt x="75846" y="55387"/>
                  </a:lnTo>
                  <a:lnTo>
                    <a:pt x="76055" y="55387"/>
                  </a:lnTo>
                  <a:lnTo>
                    <a:pt x="76424" y="55545"/>
                  </a:lnTo>
                  <a:lnTo>
                    <a:pt x="77001" y="55054"/>
                  </a:lnTo>
                  <a:lnTo>
                    <a:pt x="77387" y="54932"/>
                  </a:lnTo>
                  <a:lnTo>
                    <a:pt x="77579" y="54705"/>
                  </a:lnTo>
                  <a:lnTo>
                    <a:pt x="77595" y="54441"/>
                  </a:lnTo>
                  <a:lnTo>
                    <a:pt x="77279" y="54405"/>
                  </a:lnTo>
                  <a:lnTo>
                    <a:pt x="77263" y="54144"/>
                  </a:lnTo>
                  <a:lnTo>
                    <a:pt x="77209" y="53758"/>
                  </a:lnTo>
                  <a:lnTo>
                    <a:pt x="77349" y="53408"/>
                  </a:lnTo>
                  <a:lnTo>
                    <a:pt x="77296" y="53005"/>
                  </a:lnTo>
                  <a:lnTo>
                    <a:pt x="77192" y="52708"/>
                  </a:lnTo>
                  <a:lnTo>
                    <a:pt x="77382" y="52393"/>
                  </a:lnTo>
                  <a:lnTo>
                    <a:pt x="77453" y="52165"/>
                  </a:lnTo>
                  <a:lnTo>
                    <a:pt x="77662" y="51937"/>
                  </a:lnTo>
                  <a:lnTo>
                    <a:pt x="77646" y="51606"/>
                  </a:lnTo>
                  <a:lnTo>
                    <a:pt x="77454" y="51238"/>
                  </a:lnTo>
                  <a:cubicBezTo>
                    <a:pt x="77454" y="51238"/>
                    <a:pt x="77299" y="50959"/>
                    <a:pt x="77263" y="50907"/>
                  </a:cubicBezTo>
                  <a:cubicBezTo>
                    <a:pt x="77259" y="50900"/>
                    <a:pt x="77251" y="50897"/>
                    <a:pt x="77242" y="50897"/>
                  </a:cubicBezTo>
                  <a:cubicBezTo>
                    <a:pt x="77180" y="50897"/>
                    <a:pt x="77035" y="51029"/>
                    <a:pt x="77035" y="51029"/>
                  </a:cubicBezTo>
                  <a:lnTo>
                    <a:pt x="76877" y="51065"/>
                  </a:lnTo>
                  <a:lnTo>
                    <a:pt x="76737" y="50959"/>
                  </a:lnTo>
                  <a:lnTo>
                    <a:pt x="76913" y="50502"/>
                  </a:lnTo>
                  <a:lnTo>
                    <a:pt x="77123" y="50118"/>
                  </a:lnTo>
                  <a:lnTo>
                    <a:pt x="77701" y="50047"/>
                  </a:lnTo>
                  <a:lnTo>
                    <a:pt x="77962" y="49874"/>
                  </a:lnTo>
                  <a:lnTo>
                    <a:pt x="78330" y="49769"/>
                  </a:lnTo>
                  <a:lnTo>
                    <a:pt x="78716" y="49681"/>
                  </a:lnTo>
                  <a:lnTo>
                    <a:pt x="78925" y="49489"/>
                  </a:lnTo>
                  <a:lnTo>
                    <a:pt x="79291" y="49455"/>
                  </a:lnTo>
                  <a:lnTo>
                    <a:pt x="79711" y="49577"/>
                  </a:lnTo>
                  <a:lnTo>
                    <a:pt x="79993" y="49769"/>
                  </a:lnTo>
                  <a:lnTo>
                    <a:pt x="80150" y="49752"/>
                  </a:lnTo>
                  <a:lnTo>
                    <a:pt x="80501" y="49855"/>
                  </a:lnTo>
                  <a:lnTo>
                    <a:pt x="80571" y="49752"/>
                  </a:lnTo>
                  <a:cubicBezTo>
                    <a:pt x="80571" y="49752"/>
                    <a:pt x="80973" y="49769"/>
                    <a:pt x="81026" y="49769"/>
                  </a:cubicBezTo>
                  <a:cubicBezTo>
                    <a:pt x="81077" y="49769"/>
                    <a:pt x="81202" y="49961"/>
                    <a:pt x="81202" y="49961"/>
                  </a:cubicBezTo>
                  <a:lnTo>
                    <a:pt x="81518" y="50171"/>
                  </a:lnTo>
                  <a:lnTo>
                    <a:pt x="81798" y="50415"/>
                  </a:lnTo>
                  <a:lnTo>
                    <a:pt x="82007" y="50624"/>
                  </a:lnTo>
                  <a:lnTo>
                    <a:pt x="82129" y="51045"/>
                  </a:lnTo>
                  <a:lnTo>
                    <a:pt x="82390" y="51081"/>
                  </a:lnTo>
                  <a:lnTo>
                    <a:pt x="82339" y="51359"/>
                  </a:lnTo>
                  <a:lnTo>
                    <a:pt x="82805" y="51907"/>
                  </a:lnTo>
                  <a:lnTo>
                    <a:pt x="82992" y="52327"/>
                  </a:lnTo>
                  <a:lnTo>
                    <a:pt x="83108" y="52316"/>
                  </a:lnTo>
                  <a:lnTo>
                    <a:pt x="83342" y="52759"/>
                  </a:lnTo>
                  <a:lnTo>
                    <a:pt x="83715" y="53016"/>
                  </a:lnTo>
                  <a:lnTo>
                    <a:pt x="83890" y="53529"/>
                  </a:lnTo>
                  <a:lnTo>
                    <a:pt x="84065" y="53692"/>
                  </a:lnTo>
                  <a:lnTo>
                    <a:pt x="84098" y="54018"/>
                  </a:lnTo>
                  <a:lnTo>
                    <a:pt x="84419" y="54369"/>
                  </a:lnTo>
                  <a:lnTo>
                    <a:pt x="84963" y="54474"/>
                  </a:lnTo>
                  <a:lnTo>
                    <a:pt x="85331" y="54458"/>
                  </a:lnTo>
                  <a:lnTo>
                    <a:pt x="85732" y="54790"/>
                  </a:lnTo>
                  <a:lnTo>
                    <a:pt x="86136" y="54668"/>
                  </a:lnTo>
                  <a:lnTo>
                    <a:pt x="86415" y="54913"/>
                  </a:lnTo>
                  <a:lnTo>
                    <a:pt x="87064" y="55403"/>
                  </a:lnTo>
                  <a:lnTo>
                    <a:pt x="87606" y="55403"/>
                  </a:lnTo>
                  <a:lnTo>
                    <a:pt x="87519" y="55649"/>
                  </a:lnTo>
                  <a:lnTo>
                    <a:pt x="87747" y="55911"/>
                  </a:lnTo>
                  <a:lnTo>
                    <a:pt x="87659" y="56384"/>
                  </a:lnTo>
                  <a:lnTo>
                    <a:pt x="88200" y="56908"/>
                  </a:lnTo>
                  <a:lnTo>
                    <a:pt x="88552" y="56837"/>
                  </a:lnTo>
                  <a:lnTo>
                    <a:pt x="88710" y="56995"/>
                  </a:lnTo>
                  <a:lnTo>
                    <a:pt x="89252" y="56891"/>
                  </a:lnTo>
                  <a:lnTo>
                    <a:pt x="89498" y="56611"/>
                  </a:lnTo>
                  <a:lnTo>
                    <a:pt x="89793" y="56190"/>
                  </a:lnTo>
                  <a:lnTo>
                    <a:pt x="90110" y="55998"/>
                  </a:lnTo>
                  <a:lnTo>
                    <a:pt x="90548" y="55613"/>
                  </a:lnTo>
                  <a:lnTo>
                    <a:pt x="90898" y="55717"/>
                  </a:lnTo>
                  <a:lnTo>
                    <a:pt x="91056" y="56067"/>
                  </a:lnTo>
                  <a:lnTo>
                    <a:pt x="91284" y="56470"/>
                  </a:lnTo>
                  <a:lnTo>
                    <a:pt x="91387" y="56820"/>
                  </a:lnTo>
                  <a:lnTo>
                    <a:pt x="91161" y="57100"/>
                  </a:lnTo>
                  <a:lnTo>
                    <a:pt x="91197" y="57519"/>
                  </a:lnTo>
                  <a:lnTo>
                    <a:pt x="91248" y="58046"/>
                  </a:lnTo>
                  <a:lnTo>
                    <a:pt x="91387" y="58607"/>
                  </a:lnTo>
                  <a:lnTo>
                    <a:pt x="91284" y="59166"/>
                  </a:lnTo>
                  <a:lnTo>
                    <a:pt x="91126" y="59920"/>
                  </a:lnTo>
                  <a:lnTo>
                    <a:pt x="90864" y="60235"/>
                  </a:lnTo>
                  <a:lnTo>
                    <a:pt x="90846" y="61111"/>
                  </a:lnTo>
                  <a:lnTo>
                    <a:pt x="90724" y="61181"/>
                  </a:lnTo>
                  <a:lnTo>
                    <a:pt x="90426" y="60918"/>
                  </a:lnTo>
                  <a:lnTo>
                    <a:pt x="90217" y="60446"/>
                  </a:lnTo>
                  <a:lnTo>
                    <a:pt x="89604" y="60709"/>
                  </a:lnTo>
                  <a:lnTo>
                    <a:pt x="90077" y="61742"/>
                  </a:lnTo>
                  <a:lnTo>
                    <a:pt x="90095" y="62441"/>
                  </a:lnTo>
                  <a:lnTo>
                    <a:pt x="90271" y="62582"/>
                  </a:lnTo>
                  <a:lnTo>
                    <a:pt x="90237" y="63054"/>
                  </a:lnTo>
                  <a:lnTo>
                    <a:pt x="90237" y="63333"/>
                  </a:lnTo>
                  <a:lnTo>
                    <a:pt x="89798" y="63315"/>
                  </a:lnTo>
                  <a:lnTo>
                    <a:pt x="89780" y="63682"/>
                  </a:lnTo>
                  <a:lnTo>
                    <a:pt x="89783" y="63663"/>
                  </a:lnTo>
                  <a:lnTo>
                    <a:pt x="89833" y="63752"/>
                  </a:lnTo>
                  <a:lnTo>
                    <a:pt x="90008" y="63996"/>
                  </a:lnTo>
                  <a:lnTo>
                    <a:pt x="90039" y="64011"/>
                  </a:lnTo>
                  <a:cubicBezTo>
                    <a:pt x="90107" y="63950"/>
                    <a:pt x="90178" y="63889"/>
                    <a:pt x="90239" y="63823"/>
                  </a:cubicBezTo>
                  <a:cubicBezTo>
                    <a:pt x="90338" y="63722"/>
                    <a:pt x="90436" y="63620"/>
                    <a:pt x="90522" y="63508"/>
                  </a:cubicBezTo>
                  <a:cubicBezTo>
                    <a:pt x="90646" y="63345"/>
                    <a:pt x="90648" y="63089"/>
                    <a:pt x="90881" y="63005"/>
                  </a:cubicBezTo>
                  <a:cubicBezTo>
                    <a:pt x="90925" y="62989"/>
                    <a:pt x="90965" y="62982"/>
                    <a:pt x="91002" y="62982"/>
                  </a:cubicBezTo>
                  <a:cubicBezTo>
                    <a:pt x="91221" y="62982"/>
                    <a:pt x="91339" y="63217"/>
                    <a:pt x="91524" y="63295"/>
                  </a:cubicBezTo>
                  <a:cubicBezTo>
                    <a:pt x="91656" y="63352"/>
                    <a:pt x="91784" y="63385"/>
                    <a:pt x="91913" y="63385"/>
                  </a:cubicBezTo>
                  <a:cubicBezTo>
                    <a:pt x="92020" y="63385"/>
                    <a:pt x="92128" y="63361"/>
                    <a:pt x="92240" y="63309"/>
                  </a:cubicBezTo>
                  <a:cubicBezTo>
                    <a:pt x="92468" y="63201"/>
                    <a:pt x="92667" y="63065"/>
                    <a:pt x="92827" y="62863"/>
                  </a:cubicBezTo>
                  <a:cubicBezTo>
                    <a:pt x="93095" y="62526"/>
                    <a:pt x="93316" y="62152"/>
                    <a:pt x="93457" y="61758"/>
                  </a:cubicBezTo>
                  <a:cubicBezTo>
                    <a:pt x="93682" y="61125"/>
                    <a:pt x="94061" y="60550"/>
                    <a:pt x="94178" y="59875"/>
                  </a:cubicBezTo>
                  <a:cubicBezTo>
                    <a:pt x="94203" y="59739"/>
                    <a:pt x="94254" y="59591"/>
                    <a:pt x="94339" y="59482"/>
                  </a:cubicBezTo>
                  <a:cubicBezTo>
                    <a:pt x="94778" y="58918"/>
                    <a:pt x="94823" y="58244"/>
                    <a:pt x="94884" y="57579"/>
                  </a:cubicBezTo>
                  <a:cubicBezTo>
                    <a:pt x="94935" y="57013"/>
                    <a:pt x="95179" y="56482"/>
                    <a:pt x="95161" y="55903"/>
                  </a:cubicBezTo>
                  <a:cubicBezTo>
                    <a:pt x="95160" y="55803"/>
                    <a:pt x="95193" y="55682"/>
                    <a:pt x="95252" y="55601"/>
                  </a:cubicBezTo>
                  <a:cubicBezTo>
                    <a:pt x="95497" y="55242"/>
                    <a:pt x="95415" y="54854"/>
                    <a:pt x="95377" y="54468"/>
                  </a:cubicBezTo>
                  <a:cubicBezTo>
                    <a:pt x="95305" y="53752"/>
                    <a:pt x="95108" y="53077"/>
                    <a:pt x="94742" y="52461"/>
                  </a:cubicBezTo>
                  <a:cubicBezTo>
                    <a:pt x="94592" y="52206"/>
                    <a:pt x="94511" y="51947"/>
                    <a:pt x="94501" y="51657"/>
                  </a:cubicBezTo>
                  <a:cubicBezTo>
                    <a:pt x="94484" y="51055"/>
                    <a:pt x="94470" y="50451"/>
                    <a:pt x="94458" y="49846"/>
                  </a:cubicBezTo>
                  <a:cubicBezTo>
                    <a:pt x="94457" y="49792"/>
                    <a:pt x="94501" y="49735"/>
                    <a:pt x="94527" y="49680"/>
                  </a:cubicBezTo>
                  <a:cubicBezTo>
                    <a:pt x="94556" y="49696"/>
                    <a:pt x="94595" y="49704"/>
                    <a:pt x="94612" y="49730"/>
                  </a:cubicBezTo>
                  <a:cubicBezTo>
                    <a:pt x="94836" y="50050"/>
                    <a:pt x="95100" y="50336"/>
                    <a:pt x="95362" y="50624"/>
                  </a:cubicBezTo>
                  <a:cubicBezTo>
                    <a:pt x="95632" y="50923"/>
                    <a:pt x="95576" y="51369"/>
                    <a:pt x="95767" y="51713"/>
                  </a:cubicBezTo>
                  <a:cubicBezTo>
                    <a:pt x="95850" y="51870"/>
                    <a:pt x="95933" y="52026"/>
                    <a:pt x="96014" y="52184"/>
                  </a:cubicBezTo>
                  <a:cubicBezTo>
                    <a:pt x="96207" y="52567"/>
                    <a:pt x="96355" y="52966"/>
                    <a:pt x="96372" y="53399"/>
                  </a:cubicBezTo>
                  <a:cubicBezTo>
                    <a:pt x="96374" y="53471"/>
                    <a:pt x="96377" y="53544"/>
                    <a:pt x="96395" y="53612"/>
                  </a:cubicBezTo>
                  <a:cubicBezTo>
                    <a:pt x="96532" y="54082"/>
                    <a:pt x="96570" y="54583"/>
                    <a:pt x="96910" y="54991"/>
                  </a:cubicBezTo>
                  <a:cubicBezTo>
                    <a:pt x="97060" y="55169"/>
                    <a:pt x="97134" y="55443"/>
                    <a:pt x="97154" y="55681"/>
                  </a:cubicBezTo>
                  <a:cubicBezTo>
                    <a:pt x="97185" y="56047"/>
                    <a:pt x="97289" y="56378"/>
                    <a:pt x="97456" y="56694"/>
                  </a:cubicBezTo>
                  <a:cubicBezTo>
                    <a:pt x="97576" y="56924"/>
                    <a:pt x="97621" y="57157"/>
                    <a:pt x="97611" y="57411"/>
                  </a:cubicBezTo>
                  <a:cubicBezTo>
                    <a:pt x="97605" y="57516"/>
                    <a:pt x="97611" y="57625"/>
                    <a:pt x="97635" y="57727"/>
                  </a:cubicBezTo>
                  <a:cubicBezTo>
                    <a:pt x="97697" y="57978"/>
                    <a:pt x="97823" y="58189"/>
                    <a:pt x="98073" y="58290"/>
                  </a:cubicBezTo>
                  <a:cubicBezTo>
                    <a:pt x="98079" y="58292"/>
                    <a:pt x="98087" y="58293"/>
                    <a:pt x="98096" y="58293"/>
                  </a:cubicBezTo>
                  <a:cubicBezTo>
                    <a:pt x="98150" y="58293"/>
                    <a:pt x="98242" y="58253"/>
                    <a:pt x="98244" y="58229"/>
                  </a:cubicBezTo>
                  <a:cubicBezTo>
                    <a:pt x="98258" y="58092"/>
                    <a:pt x="98245" y="57952"/>
                    <a:pt x="98238" y="57812"/>
                  </a:cubicBezTo>
                  <a:cubicBezTo>
                    <a:pt x="98230" y="57618"/>
                    <a:pt x="98311" y="57545"/>
                    <a:pt x="98483" y="57545"/>
                  </a:cubicBezTo>
                  <a:cubicBezTo>
                    <a:pt x="98511" y="57545"/>
                    <a:pt x="98541" y="57547"/>
                    <a:pt x="98574" y="57551"/>
                  </a:cubicBezTo>
                  <a:cubicBezTo>
                    <a:pt x="98806" y="57576"/>
                    <a:pt x="98941" y="57753"/>
                    <a:pt x="99132" y="57839"/>
                  </a:cubicBezTo>
                  <a:cubicBezTo>
                    <a:pt x="99150" y="57847"/>
                    <a:pt x="99180" y="57853"/>
                    <a:pt x="99203" y="57853"/>
                  </a:cubicBezTo>
                  <a:cubicBezTo>
                    <a:pt x="99216" y="57853"/>
                    <a:pt x="99226" y="57851"/>
                    <a:pt x="99229" y="57846"/>
                  </a:cubicBezTo>
                  <a:cubicBezTo>
                    <a:pt x="99265" y="57790"/>
                    <a:pt x="99320" y="57720"/>
                    <a:pt x="99311" y="57663"/>
                  </a:cubicBezTo>
                  <a:cubicBezTo>
                    <a:pt x="99271" y="57411"/>
                    <a:pt x="99182" y="57145"/>
                    <a:pt x="98954" y="57038"/>
                  </a:cubicBezTo>
                  <a:cubicBezTo>
                    <a:pt x="98500" y="56829"/>
                    <a:pt x="98403" y="56304"/>
                    <a:pt x="98008" y="56058"/>
                  </a:cubicBezTo>
                  <a:cubicBezTo>
                    <a:pt x="97905" y="55796"/>
                    <a:pt x="97770" y="55539"/>
                    <a:pt x="97705" y="55269"/>
                  </a:cubicBezTo>
                  <a:cubicBezTo>
                    <a:pt x="97622" y="54926"/>
                    <a:pt x="97592" y="54569"/>
                    <a:pt x="97543" y="54217"/>
                  </a:cubicBezTo>
                  <a:cubicBezTo>
                    <a:pt x="97529" y="54114"/>
                    <a:pt x="97532" y="54006"/>
                    <a:pt x="97528" y="53900"/>
                  </a:cubicBezTo>
                  <a:cubicBezTo>
                    <a:pt x="97522" y="53771"/>
                    <a:pt x="97642" y="53613"/>
                    <a:pt x="97773" y="53593"/>
                  </a:cubicBezTo>
                  <a:cubicBezTo>
                    <a:pt x="97941" y="53570"/>
                    <a:pt x="98113" y="53559"/>
                    <a:pt x="98285" y="53544"/>
                  </a:cubicBezTo>
                  <a:cubicBezTo>
                    <a:pt x="98330" y="53368"/>
                    <a:pt x="98271" y="53204"/>
                    <a:pt x="98182" y="53056"/>
                  </a:cubicBezTo>
                  <a:cubicBezTo>
                    <a:pt x="97533" y="51962"/>
                    <a:pt x="96968" y="50809"/>
                    <a:pt x="96161" y="49813"/>
                  </a:cubicBezTo>
                  <a:cubicBezTo>
                    <a:pt x="95905" y="49498"/>
                    <a:pt x="95727" y="49173"/>
                    <a:pt x="95747" y="48750"/>
                  </a:cubicBezTo>
                  <a:cubicBezTo>
                    <a:pt x="95754" y="48579"/>
                    <a:pt x="95718" y="48384"/>
                    <a:pt x="95633" y="48241"/>
                  </a:cubicBezTo>
                  <a:cubicBezTo>
                    <a:pt x="95354" y="47754"/>
                    <a:pt x="95222" y="47176"/>
                    <a:pt x="94735" y="46819"/>
                  </a:cubicBezTo>
                  <a:cubicBezTo>
                    <a:pt x="94556" y="46685"/>
                    <a:pt x="94533" y="46449"/>
                    <a:pt x="94428" y="46266"/>
                  </a:cubicBezTo>
                  <a:cubicBezTo>
                    <a:pt x="94319" y="46073"/>
                    <a:pt x="94131" y="45965"/>
                    <a:pt x="93909" y="45949"/>
                  </a:cubicBezTo>
                  <a:cubicBezTo>
                    <a:pt x="93906" y="45949"/>
                    <a:pt x="93904" y="45949"/>
                    <a:pt x="93902" y="45949"/>
                  </a:cubicBezTo>
                  <a:cubicBezTo>
                    <a:pt x="93850" y="45949"/>
                    <a:pt x="93789" y="46013"/>
                    <a:pt x="93744" y="46060"/>
                  </a:cubicBezTo>
                  <a:cubicBezTo>
                    <a:pt x="93724" y="46078"/>
                    <a:pt x="93718" y="46133"/>
                    <a:pt x="93729" y="46160"/>
                  </a:cubicBezTo>
                  <a:cubicBezTo>
                    <a:pt x="93758" y="46223"/>
                    <a:pt x="93794" y="46284"/>
                    <a:pt x="93840" y="46337"/>
                  </a:cubicBezTo>
                  <a:cubicBezTo>
                    <a:pt x="94197" y="46756"/>
                    <a:pt x="94186" y="46761"/>
                    <a:pt x="93868" y="47298"/>
                  </a:cubicBezTo>
                  <a:cubicBezTo>
                    <a:pt x="93837" y="47355"/>
                    <a:pt x="93808" y="47437"/>
                    <a:pt x="93823" y="47496"/>
                  </a:cubicBezTo>
                  <a:cubicBezTo>
                    <a:pt x="93860" y="47631"/>
                    <a:pt x="93906" y="47772"/>
                    <a:pt x="93983" y="47886"/>
                  </a:cubicBezTo>
                  <a:cubicBezTo>
                    <a:pt x="94207" y="48221"/>
                    <a:pt x="94276" y="48607"/>
                    <a:pt x="94348" y="48988"/>
                  </a:cubicBezTo>
                  <a:cubicBezTo>
                    <a:pt x="94358" y="49043"/>
                    <a:pt x="94308" y="49118"/>
                    <a:pt x="94270" y="49172"/>
                  </a:cubicBezTo>
                  <a:cubicBezTo>
                    <a:pt x="94258" y="49189"/>
                    <a:pt x="94241" y="49197"/>
                    <a:pt x="94221" y="49197"/>
                  </a:cubicBezTo>
                  <a:cubicBezTo>
                    <a:pt x="94160" y="49197"/>
                    <a:pt x="94077" y="49123"/>
                    <a:pt x="94056" y="49017"/>
                  </a:cubicBezTo>
                  <a:cubicBezTo>
                    <a:pt x="94016" y="48806"/>
                    <a:pt x="93982" y="48600"/>
                    <a:pt x="93823" y="48435"/>
                  </a:cubicBezTo>
                  <a:cubicBezTo>
                    <a:pt x="93722" y="48331"/>
                    <a:pt x="93647" y="48199"/>
                    <a:pt x="93659" y="48054"/>
                  </a:cubicBezTo>
                  <a:cubicBezTo>
                    <a:pt x="93686" y="47724"/>
                    <a:pt x="93514" y="47516"/>
                    <a:pt x="93260" y="47355"/>
                  </a:cubicBezTo>
                  <a:cubicBezTo>
                    <a:pt x="92844" y="47086"/>
                    <a:pt x="92392" y="46878"/>
                    <a:pt x="92002" y="46566"/>
                  </a:cubicBezTo>
                  <a:cubicBezTo>
                    <a:pt x="91930" y="46508"/>
                    <a:pt x="91814" y="46487"/>
                    <a:pt x="91717" y="46487"/>
                  </a:cubicBezTo>
                  <a:cubicBezTo>
                    <a:pt x="91711" y="46487"/>
                    <a:pt x="91705" y="46487"/>
                    <a:pt x="91699" y="46487"/>
                  </a:cubicBezTo>
                  <a:cubicBezTo>
                    <a:pt x="91521" y="46487"/>
                    <a:pt x="91344" y="46527"/>
                    <a:pt x="91169" y="46533"/>
                  </a:cubicBezTo>
                  <a:cubicBezTo>
                    <a:pt x="90970" y="46539"/>
                    <a:pt x="90846" y="46604"/>
                    <a:pt x="90802" y="46820"/>
                  </a:cubicBezTo>
                  <a:cubicBezTo>
                    <a:pt x="90753" y="47063"/>
                    <a:pt x="90674" y="47301"/>
                    <a:pt x="90472" y="47470"/>
                  </a:cubicBezTo>
                  <a:cubicBezTo>
                    <a:pt x="90465" y="47475"/>
                    <a:pt x="90453" y="47478"/>
                    <a:pt x="90439" y="47478"/>
                  </a:cubicBezTo>
                  <a:cubicBezTo>
                    <a:pt x="90411" y="47478"/>
                    <a:pt x="90377" y="47469"/>
                    <a:pt x="90371" y="47457"/>
                  </a:cubicBezTo>
                  <a:cubicBezTo>
                    <a:pt x="90229" y="47178"/>
                    <a:pt x="90093" y="46892"/>
                    <a:pt x="89952" y="46611"/>
                  </a:cubicBezTo>
                  <a:cubicBezTo>
                    <a:pt x="89939" y="46583"/>
                    <a:pt x="89895" y="46542"/>
                    <a:pt x="89885" y="46542"/>
                  </a:cubicBezTo>
                  <a:cubicBezTo>
                    <a:pt x="89884" y="46542"/>
                    <a:pt x="89884" y="46542"/>
                    <a:pt x="89884" y="46542"/>
                  </a:cubicBezTo>
                  <a:cubicBezTo>
                    <a:pt x="89823" y="46575"/>
                    <a:pt x="89766" y="46612"/>
                    <a:pt x="89719" y="46661"/>
                  </a:cubicBezTo>
                  <a:cubicBezTo>
                    <a:pt x="89600" y="46776"/>
                    <a:pt x="89625" y="46912"/>
                    <a:pt x="89658" y="47056"/>
                  </a:cubicBezTo>
                  <a:cubicBezTo>
                    <a:pt x="89671" y="47104"/>
                    <a:pt x="89622" y="47192"/>
                    <a:pt x="89575" y="47226"/>
                  </a:cubicBezTo>
                  <a:cubicBezTo>
                    <a:pt x="89556" y="47240"/>
                    <a:pt x="89536" y="47246"/>
                    <a:pt x="89518" y="47246"/>
                  </a:cubicBezTo>
                  <a:cubicBezTo>
                    <a:pt x="89474" y="47246"/>
                    <a:pt x="89434" y="47213"/>
                    <a:pt x="89414" y="47162"/>
                  </a:cubicBezTo>
                  <a:cubicBezTo>
                    <a:pt x="89313" y="46896"/>
                    <a:pt x="89218" y="46631"/>
                    <a:pt x="89113" y="46367"/>
                  </a:cubicBezTo>
                  <a:cubicBezTo>
                    <a:pt x="89044" y="46192"/>
                    <a:pt x="88960" y="46116"/>
                    <a:pt x="88813" y="46116"/>
                  </a:cubicBezTo>
                  <a:cubicBezTo>
                    <a:pt x="88756" y="46116"/>
                    <a:pt x="88688" y="46128"/>
                    <a:pt x="88608" y="46150"/>
                  </a:cubicBezTo>
                  <a:cubicBezTo>
                    <a:pt x="88506" y="46180"/>
                    <a:pt x="88409" y="46236"/>
                    <a:pt x="88307" y="46253"/>
                  </a:cubicBezTo>
                  <a:cubicBezTo>
                    <a:pt x="88268" y="46259"/>
                    <a:pt x="88227" y="46262"/>
                    <a:pt x="88187" y="46262"/>
                  </a:cubicBezTo>
                  <a:cubicBezTo>
                    <a:pt x="88121" y="46262"/>
                    <a:pt x="88054" y="46256"/>
                    <a:pt x="87990" y="46251"/>
                  </a:cubicBezTo>
                  <a:cubicBezTo>
                    <a:pt x="87799" y="46233"/>
                    <a:pt x="87654" y="46038"/>
                    <a:pt x="87714" y="45879"/>
                  </a:cubicBezTo>
                  <a:cubicBezTo>
                    <a:pt x="87753" y="45780"/>
                    <a:pt x="87781" y="45677"/>
                    <a:pt x="87832" y="45585"/>
                  </a:cubicBezTo>
                  <a:cubicBezTo>
                    <a:pt x="87997" y="45270"/>
                    <a:pt x="88169" y="44959"/>
                    <a:pt x="88337" y="44648"/>
                  </a:cubicBezTo>
                  <a:cubicBezTo>
                    <a:pt x="88522" y="44306"/>
                    <a:pt x="88724" y="43959"/>
                    <a:pt x="88760" y="43563"/>
                  </a:cubicBezTo>
                  <a:cubicBezTo>
                    <a:pt x="88829" y="42845"/>
                    <a:pt x="89066" y="42187"/>
                    <a:pt x="89368" y="41537"/>
                  </a:cubicBezTo>
                  <a:cubicBezTo>
                    <a:pt x="89575" y="41092"/>
                    <a:pt x="89757" y="40621"/>
                    <a:pt x="89654" y="40103"/>
                  </a:cubicBezTo>
                  <a:cubicBezTo>
                    <a:pt x="89611" y="39884"/>
                    <a:pt x="89668" y="39673"/>
                    <a:pt x="89793" y="39493"/>
                  </a:cubicBezTo>
                  <a:cubicBezTo>
                    <a:pt x="89988" y="39209"/>
                    <a:pt x="90053" y="38921"/>
                    <a:pt x="89930" y="38589"/>
                  </a:cubicBezTo>
                  <a:cubicBezTo>
                    <a:pt x="89878" y="38449"/>
                    <a:pt x="89935" y="38310"/>
                    <a:pt x="90013" y="38186"/>
                  </a:cubicBezTo>
                  <a:cubicBezTo>
                    <a:pt x="90186" y="37908"/>
                    <a:pt x="90397" y="37720"/>
                    <a:pt x="90753" y="37648"/>
                  </a:cubicBezTo>
                  <a:cubicBezTo>
                    <a:pt x="91165" y="37565"/>
                    <a:pt x="91552" y="37364"/>
                    <a:pt x="91953" y="37225"/>
                  </a:cubicBezTo>
                  <a:cubicBezTo>
                    <a:pt x="92023" y="37200"/>
                    <a:pt x="92093" y="37188"/>
                    <a:pt x="92164" y="37188"/>
                  </a:cubicBezTo>
                  <a:cubicBezTo>
                    <a:pt x="92267" y="37188"/>
                    <a:pt x="92370" y="37215"/>
                    <a:pt x="92468" y="37269"/>
                  </a:cubicBezTo>
                  <a:cubicBezTo>
                    <a:pt x="92537" y="37308"/>
                    <a:pt x="92603" y="37328"/>
                    <a:pt x="92664" y="37328"/>
                  </a:cubicBezTo>
                  <a:cubicBezTo>
                    <a:pt x="92765" y="37328"/>
                    <a:pt x="92853" y="37273"/>
                    <a:pt x="92916" y="37156"/>
                  </a:cubicBezTo>
                  <a:cubicBezTo>
                    <a:pt x="93031" y="36934"/>
                    <a:pt x="93231" y="36825"/>
                    <a:pt x="93433" y="36825"/>
                  </a:cubicBezTo>
                  <a:cubicBezTo>
                    <a:pt x="93467" y="36825"/>
                    <a:pt x="93502" y="36828"/>
                    <a:pt x="93536" y="36835"/>
                  </a:cubicBezTo>
                  <a:cubicBezTo>
                    <a:pt x="93594" y="36846"/>
                    <a:pt x="93652" y="36850"/>
                    <a:pt x="93708" y="36850"/>
                  </a:cubicBezTo>
                  <a:cubicBezTo>
                    <a:pt x="94047" y="36850"/>
                    <a:pt x="94347" y="36679"/>
                    <a:pt x="94678" y="36668"/>
                  </a:cubicBezTo>
                  <a:cubicBezTo>
                    <a:pt x="94729" y="36667"/>
                    <a:pt x="94805" y="36588"/>
                    <a:pt x="94823" y="36530"/>
                  </a:cubicBezTo>
                  <a:cubicBezTo>
                    <a:pt x="94877" y="36361"/>
                    <a:pt x="94899" y="36184"/>
                    <a:pt x="94946" y="36014"/>
                  </a:cubicBezTo>
                  <a:cubicBezTo>
                    <a:pt x="94992" y="35855"/>
                    <a:pt x="95163" y="35731"/>
                    <a:pt x="95323" y="35731"/>
                  </a:cubicBezTo>
                  <a:cubicBezTo>
                    <a:pt x="95333" y="35731"/>
                    <a:pt x="95343" y="35731"/>
                    <a:pt x="95354" y="35732"/>
                  </a:cubicBezTo>
                  <a:cubicBezTo>
                    <a:pt x="95847" y="35778"/>
                    <a:pt x="96341" y="35826"/>
                    <a:pt x="96832" y="35886"/>
                  </a:cubicBezTo>
                  <a:cubicBezTo>
                    <a:pt x="96929" y="35899"/>
                    <a:pt x="97030" y="35966"/>
                    <a:pt x="97109" y="36030"/>
                  </a:cubicBezTo>
                  <a:cubicBezTo>
                    <a:pt x="97149" y="36063"/>
                    <a:pt x="97175" y="36149"/>
                    <a:pt x="97163" y="36200"/>
                  </a:cubicBezTo>
                  <a:cubicBezTo>
                    <a:pt x="97152" y="36265"/>
                    <a:pt x="97084" y="36315"/>
                    <a:pt x="97055" y="36380"/>
                  </a:cubicBezTo>
                  <a:cubicBezTo>
                    <a:pt x="96987" y="36536"/>
                    <a:pt x="97015" y="36644"/>
                    <a:pt x="97131" y="36760"/>
                  </a:cubicBezTo>
                  <a:cubicBezTo>
                    <a:pt x="97210" y="36839"/>
                    <a:pt x="97310" y="36905"/>
                    <a:pt x="97406" y="36905"/>
                  </a:cubicBezTo>
                  <a:cubicBezTo>
                    <a:pt x="97442" y="36905"/>
                    <a:pt x="97477" y="36896"/>
                    <a:pt x="97510" y="36875"/>
                  </a:cubicBezTo>
                  <a:cubicBezTo>
                    <a:pt x="97863" y="36651"/>
                    <a:pt x="98289" y="36529"/>
                    <a:pt x="98533" y="36150"/>
                  </a:cubicBezTo>
                  <a:cubicBezTo>
                    <a:pt x="98592" y="36059"/>
                    <a:pt x="98671" y="36019"/>
                    <a:pt x="98763" y="36019"/>
                  </a:cubicBezTo>
                  <a:cubicBezTo>
                    <a:pt x="98808" y="36019"/>
                    <a:pt x="98855" y="36028"/>
                    <a:pt x="98905" y="36045"/>
                  </a:cubicBezTo>
                  <a:cubicBezTo>
                    <a:pt x="98946" y="36060"/>
                    <a:pt x="98986" y="36067"/>
                    <a:pt x="99024" y="36067"/>
                  </a:cubicBezTo>
                  <a:cubicBezTo>
                    <a:pt x="99126" y="36067"/>
                    <a:pt x="99217" y="36018"/>
                    <a:pt x="99284" y="35931"/>
                  </a:cubicBezTo>
                  <a:cubicBezTo>
                    <a:pt x="99404" y="35770"/>
                    <a:pt x="99678" y="35698"/>
                    <a:pt x="99624" y="35438"/>
                  </a:cubicBezTo>
                  <a:cubicBezTo>
                    <a:pt x="99569" y="35169"/>
                    <a:pt x="99325" y="35177"/>
                    <a:pt x="99117" y="35151"/>
                  </a:cubicBezTo>
                  <a:cubicBezTo>
                    <a:pt x="99082" y="35146"/>
                    <a:pt x="99047" y="35140"/>
                    <a:pt x="99011" y="35134"/>
                  </a:cubicBezTo>
                  <a:cubicBezTo>
                    <a:pt x="98896" y="35118"/>
                    <a:pt x="98818" y="35051"/>
                    <a:pt x="98776" y="34948"/>
                  </a:cubicBezTo>
                  <a:cubicBezTo>
                    <a:pt x="98632" y="34573"/>
                    <a:pt x="98589" y="34191"/>
                    <a:pt x="98741" y="33805"/>
                  </a:cubicBezTo>
                  <a:cubicBezTo>
                    <a:pt x="98769" y="33739"/>
                    <a:pt x="98777" y="33666"/>
                    <a:pt x="98809" y="33603"/>
                  </a:cubicBezTo>
                  <a:cubicBezTo>
                    <a:pt x="98952" y="33305"/>
                    <a:pt x="98974" y="32999"/>
                    <a:pt x="98960" y="32670"/>
                  </a:cubicBezTo>
                  <a:cubicBezTo>
                    <a:pt x="98944" y="32247"/>
                    <a:pt x="98983" y="31824"/>
                    <a:pt x="98941" y="31396"/>
                  </a:cubicBezTo>
                  <a:cubicBezTo>
                    <a:pt x="98911" y="31092"/>
                    <a:pt x="99072" y="30849"/>
                    <a:pt x="99370" y="30729"/>
                  </a:cubicBezTo>
                  <a:cubicBezTo>
                    <a:pt x="99601" y="30636"/>
                    <a:pt x="99848" y="30575"/>
                    <a:pt x="100063" y="30455"/>
                  </a:cubicBezTo>
                  <a:cubicBezTo>
                    <a:pt x="100211" y="30372"/>
                    <a:pt x="100353" y="30329"/>
                    <a:pt x="100502" y="30329"/>
                  </a:cubicBezTo>
                  <a:cubicBezTo>
                    <a:pt x="100588" y="30329"/>
                    <a:pt x="100677" y="30344"/>
                    <a:pt x="100770" y="30374"/>
                  </a:cubicBezTo>
                  <a:cubicBezTo>
                    <a:pt x="100796" y="30383"/>
                    <a:pt x="100821" y="30386"/>
                    <a:pt x="100845" y="30386"/>
                  </a:cubicBezTo>
                  <a:cubicBezTo>
                    <a:pt x="100960" y="30386"/>
                    <a:pt x="101053" y="30300"/>
                    <a:pt x="101151" y="30237"/>
                  </a:cubicBezTo>
                  <a:cubicBezTo>
                    <a:pt x="101191" y="30211"/>
                    <a:pt x="101231" y="30199"/>
                    <a:pt x="101267" y="30199"/>
                  </a:cubicBezTo>
                  <a:cubicBezTo>
                    <a:pt x="101336" y="30199"/>
                    <a:pt x="101390" y="30243"/>
                    <a:pt x="101399" y="30316"/>
                  </a:cubicBezTo>
                  <a:cubicBezTo>
                    <a:pt x="101429" y="30561"/>
                    <a:pt x="101466" y="30806"/>
                    <a:pt x="101485" y="31052"/>
                  </a:cubicBezTo>
                  <a:cubicBezTo>
                    <a:pt x="101502" y="31291"/>
                    <a:pt x="101629" y="31452"/>
                    <a:pt x="101817" y="31565"/>
                  </a:cubicBezTo>
                  <a:cubicBezTo>
                    <a:pt x="102020" y="31690"/>
                    <a:pt x="102256" y="31765"/>
                    <a:pt x="102444" y="31924"/>
                  </a:cubicBezTo>
                  <a:cubicBezTo>
                    <a:pt x="102449" y="31928"/>
                    <a:pt x="102457" y="31930"/>
                    <a:pt x="102467" y="31930"/>
                  </a:cubicBezTo>
                  <a:cubicBezTo>
                    <a:pt x="102511" y="31930"/>
                    <a:pt x="102593" y="31896"/>
                    <a:pt x="102623" y="31861"/>
                  </a:cubicBezTo>
                  <a:cubicBezTo>
                    <a:pt x="102692" y="31786"/>
                    <a:pt x="102762" y="31689"/>
                    <a:pt x="102784" y="31593"/>
                  </a:cubicBezTo>
                  <a:cubicBezTo>
                    <a:pt x="102867" y="31174"/>
                    <a:pt x="102959" y="30756"/>
                    <a:pt x="103002" y="30333"/>
                  </a:cubicBezTo>
                  <a:cubicBezTo>
                    <a:pt x="103033" y="30039"/>
                    <a:pt x="103174" y="29897"/>
                    <a:pt x="103435" y="29806"/>
                  </a:cubicBezTo>
                  <a:cubicBezTo>
                    <a:pt x="103587" y="29752"/>
                    <a:pt x="103580" y="29591"/>
                    <a:pt x="103604" y="29456"/>
                  </a:cubicBezTo>
                  <a:cubicBezTo>
                    <a:pt x="103583" y="29445"/>
                    <a:pt x="103560" y="29436"/>
                    <a:pt x="103540" y="29420"/>
                  </a:cubicBezTo>
                  <a:cubicBezTo>
                    <a:pt x="103061" y="29041"/>
                    <a:pt x="102914" y="28502"/>
                    <a:pt x="102827" y="27935"/>
                  </a:cubicBezTo>
                  <a:cubicBezTo>
                    <a:pt x="102822" y="27906"/>
                    <a:pt x="102847" y="27869"/>
                    <a:pt x="102864" y="27840"/>
                  </a:cubicBezTo>
                  <a:cubicBezTo>
                    <a:pt x="102960" y="27670"/>
                    <a:pt x="103169" y="27568"/>
                    <a:pt x="103377" y="27568"/>
                  </a:cubicBezTo>
                  <a:cubicBezTo>
                    <a:pt x="103457" y="27568"/>
                    <a:pt x="103538" y="27583"/>
                    <a:pt x="103612" y="27615"/>
                  </a:cubicBezTo>
                  <a:cubicBezTo>
                    <a:pt x="103691" y="27650"/>
                    <a:pt x="103772" y="27800"/>
                    <a:pt x="103722" y="27881"/>
                  </a:cubicBezTo>
                  <a:cubicBezTo>
                    <a:pt x="103536" y="28195"/>
                    <a:pt x="103587" y="28493"/>
                    <a:pt x="103754" y="28787"/>
                  </a:cubicBezTo>
                  <a:cubicBezTo>
                    <a:pt x="103963" y="29155"/>
                    <a:pt x="104207" y="29508"/>
                    <a:pt x="104174" y="29965"/>
                  </a:cubicBezTo>
                  <a:cubicBezTo>
                    <a:pt x="104168" y="30024"/>
                    <a:pt x="104226" y="30096"/>
                    <a:pt x="104270" y="30151"/>
                  </a:cubicBezTo>
                  <a:cubicBezTo>
                    <a:pt x="104521" y="30448"/>
                    <a:pt x="104382" y="30841"/>
                    <a:pt x="104520" y="31165"/>
                  </a:cubicBezTo>
                  <a:cubicBezTo>
                    <a:pt x="104464" y="31421"/>
                    <a:pt x="104257" y="31578"/>
                    <a:pt x="104114" y="31775"/>
                  </a:cubicBezTo>
                  <a:cubicBezTo>
                    <a:pt x="104092" y="31804"/>
                    <a:pt x="104065" y="31825"/>
                    <a:pt x="104045" y="31854"/>
                  </a:cubicBezTo>
                  <a:cubicBezTo>
                    <a:pt x="103906" y="32023"/>
                    <a:pt x="103848" y="32204"/>
                    <a:pt x="103856" y="32436"/>
                  </a:cubicBezTo>
                  <a:cubicBezTo>
                    <a:pt x="103870" y="32999"/>
                    <a:pt x="103919" y="33567"/>
                    <a:pt x="103679" y="34107"/>
                  </a:cubicBezTo>
                  <a:cubicBezTo>
                    <a:pt x="103625" y="34229"/>
                    <a:pt x="103632" y="34385"/>
                    <a:pt x="103629" y="34527"/>
                  </a:cubicBezTo>
                  <a:cubicBezTo>
                    <a:pt x="103616" y="35059"/>
                    <a:pt x="103586" y="35592"/>
                    <a:pt x="103615" y="36121"/>
                  </a:cubicBezTo>
                  <a:cubicBezTo>
                    <a:pt x="103636" y="36568"/>
                    <a:pt x="103583" y="36967"/>
                    <a:pt x="103270" y="37307"/>
                  </a:cubicBezTo>
                  <a:cubicBezTo>
                    <a:pt x="103200" y="37380"/>
                    <a:pt x="103181" y="37500"/>
                    <a:pt x="103121" y="37585"/>
                  </a:cubicBezTo>
                  <a:cubicBezTo>
                    <a:pt x="103059" y="37667"/>
                    <a:pt x="102976" y="37734"/>
                    <a:pt x="102897" y="37799"/>
                  </a:cubicBezTo>
                  <a:cubicBezTo>
                    <a:pt x="102611" y="38024"/>
                    <a:pt x="102589" y="38043"/>
                    <a:pt x="102764" y="38258"/>
                  </a:cubicBezTo>
                  <a:cubicBezTo>
                    <a:pt x="102990" y="38535"/>
                    <a:pt x="103015" y="38836"/>
                    <a:pt x="102950" y="39159"/>
                  </a:cubicBezTo>
                  <a:cubicBezTo>
                    <a:pt x="102916" y="39331"/>
                    <a:pt x="102848" y="39499"/>
                    <a:pt x="102785" y="39664"/>
                  </a:cubicBezTo>
                  <a:cubicBezTo>
                    <a:pt x="102696" y="39902"/>
                    <a:pt x="102692" y="40142"/>
                    <a:pt x="102722" y="40396"/>
                  </a:cubicBezTo>
                  <a:cubicBezTo>
                    <a:pt x="102777" y="40824"/>
                    <a:pt x="102972" y="41208"/>
                    <a:pt x="103086" y="41616"/>
                  </a:cubicBezTo>
                  <a:cubicBezTo>
                    <a:pt x="103467" y="42972"/>
                    <a:pt x="104250" y="44112"/>
                    <a:pt x="104996" y="45272"/>
                  </a:cubicBezTo>
                  <a:cubicBezTo>
                    <a:pt x="105209" y="45599"/>
                    <a:pt x="105438" y="45915"/>
                    <a:pt x="105632" y="46252"/>
                  </a:cubicBezTo>
                  <a:cubicBezTo>
                    <a:pt x="105755" y="46466"/>
                    <a:pt x="105867" y="46711"/>
                    <a:pt x="106048" y="46862"/>
                  </a:cubicBezTo>
                  <a:cubicBezTo>
                    <a:pt x="106309" y="47077"/>
                    <a:pt x="106451" y="47350"/>
                    <a:pt x="106581" y="47637"/>
                  </a:cubicBezTo>
                  <a:cubicBezTo>
                    <a:pt x="106714" y="47927"/>
                    <a:pt x="106824" y="48226"/>
                    <a:pt x="106941" y="48525"/>
                  </a:cubicBezTo>
                  <a:cubicBezTo>
                    <a:pt x="107066" y="48848"/>
                    <a:pt x="107363" y="48973"/>
                    <a:pt x="107628" y="49136"/>
                  </a:cubicBezTo>
                  <a:cubicBezTo>
                    <a:pt x="107632" y="49139"/>
                    <a:pt x="107637" y="49140"/>
                    <a:pt x="107642" y="49140"/>
                  </a:cubicBezTo>
                  <a:cubicBezTo>
                    <a:pt x="107666" y="49140"/>
                    <a:pt x="107703" y="49120"/>
                    <a:pt x="107726" y="49103"/>
                  </a:cubicBezTo>
                  <a:cubicBezTo>
                    <a:pt x="107934" y="48937"/>
                    <a:pt x="107949" y="48668"/>
                    <a:pt x="108064" y="48450"/>
                  </a:cubicBezTo>
                  <a:cubicBezTo>
                    <a:pt x="108364" y="47891"/>
                    <a:pt x="108371" y="47321"/>
                    <a:pt x="108153" y="46711"/>
                  </a:cubicBezTo>
                  <a:cubicBezTo>
                    <a:pt x="107924" y="46068"/>
                    <a:pt x="107843" y="45882"/>
                    <a:pt x="108571" y="45523"/>
                  </a:cubicBezTo>
                  <a:cubicBezTo>
                    <a:pt x="108604" y="45507"/>
                    <a:pt x="108632" y="45487"/>
                    <a:pt x="108663" y="45468"/>
                  </a:cubicBezTo>
                  <a:cubicBezTo>
                    <a:pt x="108775" y="45394"/>
                    <a:pt x="108793" y="45318"/>
                    <a:pt x="108726" y="45207"/>
                  </a:cubicBezTo>
                  <a:cubicBezTo>
                    <a:pt x="108631" y="45057"/>
                    <a:pt x="108522" y="44917"/>
                    <a:pt x="108440" y="44760"/>
                  </a:cubicBezTo>
                  <a:cubicBezTo>
                    <a:pt x="108378" y="44636"/>
                    <a:pt x="108315" y="44494"/>
                    <a:pt x="108311" y="44359"/>
                  </a:cubicBezTo>
                  <a:cubicBezTo>
                    <a:pt x="108308" y="44044"/>
                    <a:pt x="108323" y="43722"/>
                    <a:pt x="108360" y="43409"/>
                  </a:cubicBezTo>
                  <a:cubicBezTo>
                    <a:pt x="108387" y="43187"/>
                    <a:pt x="108529" y="43029"/>
                    <a:pt x="108747" y="42943"/>
                  </a:cubicBezTo>
                  <a:cubicBezTo>
                    <a:pt x="108911" y="42878"/>
                    <a:pt x="109070" y="42802"/>
                    <a:pt x="109221" y="42715"/>
                  </a:cubicBezTo>
                  <a:cubicBezTo>
                    <a:pt x="109360" y="42635"/>
                    <a:pt x="109409" y="42369"/>
                    <a:pt x="109307" y="42241"/>
                  </a:cubicBezTo>
                  <a:cubicBezTo>
                    <a:pt x="109155" y="42046"/>
                    <a:pt x="108998" y="41852"/>
                    <a:pt x="108828" y="41675"/>
                  </a:cubicBezTo>
                  <a:cubicBezTo>
                    <a:pt x="108376" y="41201"/>
                    <a:pt x="108236" y="40641"/>
                    <a:pt x="108337" y="40006"/>
                  </a:cubicBezTo>
                  <a:cubicBezTo>
                    <a:pt x="108350" y="39917"/>
                    <a:pt x="108442" y="39825"/>
                    <a:pt x="108538" y="39825"/>
                  </a:cubicBezTo>
                  <a:cubicBezTo>
                    <a:pt x="108544" y="39825"/>
                    <a:pt x="108549" y="39826"/>
                    <a:pt x="108555" y="39826"/>
                  </a:cubicBezTo>
                  <a:cubicBezTo>
                    <a:pt x="108625" y="39836"/>
                    <a:pt x="108696" y="39865"/>
                    <a:pt x="108763" y="39868"/>
                  </a:cubicBezTo>
                  <a:cubicBezTo>
                    <a:pt x="108766" y="39868"/>
                    <a:pt x="108770" y="39868"/>
                    <a:pt x="108773" y="39868"/>
                  </a:cubicBezTo>
                  <a:cubicBezTo>
                    <a:pt x="108977" y="39868"/>
                    <a:pt x="109171" y="39607"/>
                    <a:pt x="109077" y="39437"/>
                  </a:cubicBezTo>
                  <a:cubicBezTo>
                    <a:pt x="108940" y="39194"/>
                    <a:pt x="108754" y="38971"/>
                    <a:pt x="108640" y="38717"/>
                  </a:cubicBezTo>
                  <a:cubicBezTo>
                    <a:pt x="108549" y="38516"/>
                    <a:pt x="108433" y="38432"/>
                    <a:pt x="108254" y="38432"/>
                  </a:cubicBezTo>
                  <a:cubicBezTo>
                    <a:pt x="108220" y="38432"/>
                    <a:pt x="108183" y="38436"/>
                    <a:pt x="108143" y="38442"/>
                  </a:cubicBezTo>
                  <a:cubicBezTo>
                    <a:pt x="108139" y="38443"/>
                    <a:pt x="108134" y="38443"/>
                    <a:pt x="108128" y="38443"/>
                  </a:cubicBezTo>
                  <a:cubicBezTo>
                    <a:pt x="108075" y="38443"/>
                    <a:pt x="107994" y="38399"/>
                    <a:pt x="107977" y="38354"/>
                  </a:cubicBezTo>
                  <a:cubicBezTo>
                    <a:pt x="107849" y="38067"/>
                    <a:pt x="107673" y="37786"/>
                    <a:pt x="107827" y="37444"/>
                  </a:cubicBezTo>
                  <a:cubicBezTo>
                    <a:pt x="107869" y="37355"/>
                    <a:pt x="107863" y="37233"/>
                    <a:pt x="107843" y="37133"/>
                  </a:cubicBezTo>
                  <a:cubicBezTo>
                    <a:pt x="107826" y="37033"/>
                    <a:pt x="107780" y="36923"/>
                    <a:pt x="107716" y="36847"/>
                  </a:cubicBezTo>
                  <a:cubicBezTo>
                    <a:pt x="107571" y="36680"/>
                    <a:pt x="107367" y="36612"/>
                    <a:pt x="107155" y="36581"/>
                  </a:cubicBezTo>
                  <a:cubicBezTo>
                    <a:pt x="107150" y="36580"/>
                    <a:pt x="107146" y="36580"/>
                    <a:pt x="107142" y="36580"/>
                  </a:cubicBezTo>
                  <a:cubicBezTo>
                    <a:pt x="107087" y="36580"/>
                    <a:pt x="107014" y="36627"/>
                    <a:pt x="106975" y="36669"/>
                  </a:cubicBezTo>
                  <a:cubicBezTo>
                    <a:pt x="106912" y="36738"/>
                    <a:pt x="106868" y="36823"/>
                    <a:pt x="106817" y="36902"/>
                  </a:cubicBezTo>
                  <a:cubicBezTo>
                    <a:pt x="106822" y="36903"/>
                    <a:pt x="106823" y="36905"/>
                    <a:pt x="106824" y="36905"/>
                  </a:cubicBezTo>
                  <a:cubicBezTo>
                    <a:pt x="106832" y="36925"/>
                    <a:pt x="106837" y="36928"/>
                    <a:pt x="106843" y="36941"/>
                  </a:cubicBezTo>
                  <a:cubicBezTo>
                    <a:pt x="106826" y="36939"/>
                    <a:pt x="106810" y="36935"/>
                    <a:pt x="106797" y="36932"/>
                  </a:cubicBezTo>
                  <a:cubicBezTo>
                    <a:pt x="106804" y="36921"/>
                    <a:pt x="106810" y="36911"/>
                    <a:pt x="106817" y="36899"/>
                  </a:cubicBezTo>
                  <a:cubicBezTo>
                    <a:pt x="106618" y="36806"/>
                    <a:pt x="106493" y="36651"/>
                    <a:pt x="106405" y="36450"/>
                  </a:cubicBezTo>
                  <a:cubicBezTo>
                    <a:pt x="106243" y="36080"/>
                    <a:pt x="106212" y="35692"/>
                    <a:pt x="106230" y="35299"/>
                  </a:cubicBezTo>
                  <a:cubicBezTo>
                    <a:pt x="106263" y="34688"/>
                    <a:pt x="106229" y="34094"/>
                    <a:pt x="105883" y="33560"/>
                  </a:cubicBezTo>
                  <a:cubicBezTo>
                    <a:pt x="105846" y="33503"/>
                    <a:pt x="105840" y="33425"/>
                    <a:pt x="105820" y="33358"/>
                  </a:cubicBezTo>
                  <a:cubicBezTo>
                    <a:pt x="105707" y="32977"/>
                    <a:pt x="105890" y="32666"/>
                    <a:pt x="106298" y="32563"/>
                  </a:cubicBezTo>
                  <a:cubicBezTo>
                    <a:pt x="106312" y="32559"/>
                    <a:pt x="106326" y="32557"/>
                    <a:pt x="106341" y="32557"/>
                  </a:cubicBezTo>
                  <a:cubicBezTo>
                    <a:pt x="106390" y="32557"/>
                    <a:pt x="106442" y="32573"/>
                    <a:pt x="106492" y="32573"/>
                  </a:cubicBezTo>
                  <a:cubicBezTo>
                    <a:pt x="106498" y="32573"/>
                    <a:pt x="106503" y="32573"/>
                    <a:pt x="106509" y="32573"/>
                  </a:cubicBezTo>
                  <a:cubicBezTo>
                    <a:pt x="106721" y="32554"/>
                    <a:pt x="106764" y="32527"/>
                    <a:pt x="106800" y="32336"/>
                  </a:cubicBezTo>
                  <a:cubicBezTo>
                    <a:pt x="106832" y="32162"/>
                    <a:pt x="106852" y="31990"/>
                    <a:pt x="106975" y="31847"/>
                  </a:cubicBezTo>
                  <a:cubicBezTo>
                    <a:pt x="107012" y="31804"/>
                    <a:pt x="107070" y="31780"/>
                    <a:pt x="107123" y="31780"/>
                  </a:cubicBezTo>
                  <a:cubicBezTo>
                    <a:pt x="107168" y="31780"/>
                    <a:pt x="107210" y="31798"/>
                    <a:pt x="107233" y="31838"/>
                  </a:cubicBezTo>
                  <a:cubicBezTo>
                    <a:pt x="107321" y="31992"/>
                    <a:pt x="107397" y="32154"/>
                    <a:pt x="107497" y="32299"/>
                  </a:cubicBezTo>
                  <a:cubicBezTo>
                    <a:pt x="107520" y="32332"/>
                    <a:pt x="107588" y="32353"/>
                    <a:pt x="107642" y="32353"/>
                  </a:cubicBezTo>
                  <a:cubicBezTo>
                    <a:pt x="107656" y="32353"/>
                    <a:pt x="107669" y="32352"/>
                    <a:pt x="107680" y="32349"/>
                  </a:cubicBezTo>
                  <a:cubicBezTo>
                    <a:pt x="107740" y="32335"/>
                    <a:pt x="107813" y="32276"/>
                    <a:pt x="107829" y="32220"/>
                  </a:cubicBezTo>
                  <a:cubicBezTo>
                    <a:pt x="107879" y="32053"/>
                    <a:pt x="107909" y="31877"/>
                    <a:pt x="107941" y="31703"/>
                  </a:cubicBezTo>
                  <a:cubicBezTo>
                    <a:pt x="107987" y="31449"/>
                    <a:pt x="108129" y="31244"/>
                    <a:pt x="108288" y="31055"/>
                  </a:cubicBezTo>
                  <a:cubicBezTo>
                    <a:pt x="108508" y="30796"/>
                    <a:pt x="108820" y="30703"/>
                    <a:pt x="109135" y="30647"/>
                  </a:cubicBezTo>
                  <a:cubicBezTo>
                    <a:pt x="109160" y="30642"/>
                    <a:pt x="109185" y="30640"/>
                    <a:pt x="109209" y="30640"/>
                  </a:cubicBezTo>
                  <a:cubicBezTo>
                    <a:pt x="109397" y="30640"/>
                    <a:pt x="109558" y="30768"/>
                    <a:pt x="109714" y="30875"/>
                  </a:cubicBezTo>
                  <a:cubicBezTo>
                    <a:pt x="109889" y="30994"/>
                    <a:pt x="110059" y="31123"/>
                    <a:pt x="110231" y="31250"/>
                  </a:cubicBezTo>
                  <a:cubicBezTo>
                    <a:pt x="110288" y="31291"/>
                    <a:pt x="110346" y="31342"/>
                    <a:pt x="110410" y="31360"/>
                  </a:cubicBezTo>
                  <a:cubicBezTo>
                    <a:pt x="110511" y="31389"/>
                    <a:pt x="110617" y="31400"/>
                    <a:pt x="110720" y="31413"/>
                  </a:cubicBezTo>
                  <a:cubicBezTo>
                    <a:pt x="110724" y="31414"/>
                    <a:pt x="110728" y="31414"/>
                    <a:pt x="110732" y="31414"/>
                  </a:cubicBezTo>
                  <a:cubicBezTo>
                    <a:pt x="110826" y="31414"/>
                    <a:pt x="110925" y="31298"/>
                    <a:pt x="110921" y="31214"/>
                  </a:cubicBezTo>
                  <a:cubicBezTo>
                    <a:pt x="110913" y="30964"/>
                    <a:pt x="110725" y="30753"/>
                    <a:pt x="110782" y="30492"/>
                  </a:cubicBezTo>
                  <a:cubicBezTo>
                    <a:pt x="110837" y="30251"/>
                    <a:pt x="110880" y="30007"/>
                    <a:pt x="110947" y="29766"/>
                  </a:cubicBezTo>
                  <a:cubicBezTo>
                    <a:pt x="111042" y="29423"/>
                    <a:pt x="111093" y="29082"/>
                    <a:pt x="111122" y="28724"/>
                  </a:cubicBezTo>
                  <a:cubicBezTo>
                    <a:pt x="111165" y="28193"/>
                    <a:pt x="111307" y="27683"/>
                    <a:pt x="111601" y="27223"/>
                  </a:cubicBezTo>
                  <a:cubicBezTo>
                    <a:pt x="111772" y="26955"/>
                    <a:pt x="111897" y="26667"/>
                    <a:pt x="112019" y="26371"/>
                  </a:cubicBezTo>
                  <a:cubicBezTo>
                    <a:pt x="112205" y="25918"/>
                    <a:pt x="112500" y="25513"/>
                    <a:pt x="112866" y="25174"/>
                  </a:cubicBezTo>
                  <a:cubicBezTo>
                    <a:pt x="113000" y="25049"/>
                    <a:pt x="113173" y="24988"/>
                    <a:pt x="113352" y="24986"/>
                  </a:cubicBezTo>
                  <a:cubicBezTo>
                    <a:pt x="113368" y="24986"/>
                    <a:pt x="113383" y="24986"/>
                    <a:pt x="113399" y="24986"/>
                  </a:cubicBezTo>
                  <a:cubicBezTo>
                    <a:pt x="113631" y="24986"/>
                    <a:pt x="113864" y="25014"/>
                    <a:pt x="114097" y="25015"/>
                  </a:cubicBezTo>
                  <a:cubicBezTo>
                    <a:pt x="114103" y="25015"/>
                    <a:pt x="114109" y="25015"/>
                    <a:pt x="114116" y="25015"/>
                  </a:cubicBezTo>
                  <a:cubicBezTo>
                    <a:pt x="114214" y="25015"/>
                    <a:pt x="114318" y="25004"/>
                    <a:pt x="114412" y="24972"/>
                  </a:cubicBezTo>
                  <a:cubicBezTo>
                    <a:pt x="114467" y="24952"/>
                    <a:pt x="114539" y="24880"/>
                    <a:pt x="114543" y="24828"/>
                  </a:cubicBezTo>
                  <a:cubicBezTo>
                    <a:pt x="114566" y="24362"/>
                    <a:pt x="114582" y="23901"/>
                    <a:pt x="114148" y="23569"/>
                  </a:cubicBezTo>
                  <a:cubicBezTo>
                    <a:pt x="114044" y="23490"/>
                    <a:pt x="113999" y="23332"/>
                    <a:pt x="113919" y="23217"/>
                  </a:cubicBezTo>
                  <a:cubicBezTo>
                    <a:pt x="113860" y="23131"/>
                    <a:pt x="113800" y="23015"/>
                    <a:pt x="113716" y="22986"/>
                  </a:cubicBezTo>
                  <a:cubicBezTo>
                    <a:pt x="113318" y="22848"/>
                    <a:pt x="113029" y="22497"/>
                    <a:pt x="112606" y="22413"/>
                  </a:cubicBezTo>
                  <a:lnTo>
                    <a:pt x="112606" y="22413"/>
                  </a:lnTo>
                  <a:cubicBezTo>
                    <a:pt x="112607" y="22419"/>
                    <a:pt x="112609" y="22426"/>
                    <a:pt x="112612" y="22434"/>
                  </a:cubicBezTo>
                  <a:lnTo>
                    <a:pt x="112527" y="22456"/>
                  </a:lnTo>
                  <a:lnTo>
                    <a:pt x="112586" y="22406"/>
                  </a:lnTo>
                  <a:cubicBezTo>
                    <a:pt x="112593" y="22409"/>
                    <a:pt x="112599" y="22412"/>
                    <a:pt x="112606" y="22413"/>
                  </a:cubicBezTo>
                  <a:cubicBezTo>
                    <a:pt x="112570" y="22284"/>
                    <a:pt x="112537" y="22152"/>
                    <a:pt x="112494" y="22025"/>
                  </a:cubicBezTo>
                  <a:cubicBezTo>
                    <a:pt x="112414" y="21786"/>
                    <a:pt x="112283" y="21612"/>
                    <a:pt x="112022" y="21612"/>
                  </a:cubicBezTo>
                  <a:cubicBezTo>
                    <a:pt x="112001" y="21612"/>
                    <a:pt x="111979" y="21613"/>
                    <a:pt x="111956" y="21616"/>
                  </a:cubicBezTo>
                  <a:cubicBezTo>
                    <a:pt x="111944" y="21617"/>
                    <a:pt x="111933" y="21618"/>
                    <a:pt x="111922" y="21618"/>
                  </a:cubicBezTo>
                  <a:cubicBezTo>
                    <a:pt x="111859" y="21618"/>
                    <a:pt x="111810" y="21594"/>
                    <a:pt x="111781" y="21528"/>
                  </a:cubicBezTo>
                  <a:cubicBezTo>
                    <a:pt x="111752" y="21464"/>
                    <a:pt x="111739" y="21392"/>
                    <a:pt x="111710" y="21329"/>
                  </a:cubicBezTo>
                  <a:cubicBezTo>
                    <a:pt x="111594" y="21086"/>
                    <a:pt x="111502" y="20984"/>
                    <a:pt x="111309" y="20984"/>
                  </a:cubicBezTo>
                  <a:cubicBezTo>
                    <a:pt x="111260" y="20984"/>
                    <a:pt x="111205" y="20990"/>
                    <a:pt x="111141" y="21003"/>
                  </a:cubicBezTo>
                  <a:cubicBezTo>
                    <a:pt x="111093" y="21012"/>
                    <a:pt x="111047" y="21016"/>
                    <a:pt x="111005" y="21016"/>
                  </a:cubicBezTo>
                  <a:cubicBezTo>
                    <a:pt x="110750" y="21016"/>
                    <a:pt x="110585" y="20862"/>
                    <a:pt x="110420" y="20680"/>
                  </a:cubicBezTo>
                  <a:cubicBezTo>
                    <a:pt x="110352" y="20601"/>
                    <a:pt x="110383" y="20438"/>
                    <a:pt x="110476" y="20409"/>
                  </a:cubicBezTo>
                  <a:cubicBezTo>
                    <a:pt x="110610" y="20366"/>
                    <a:pt x="110743" y="20330"/>
                    <a:pt x="110882" y="20293"/>
                  </a:cubicBezTo>
                  <a:cubicBezTo>
                    <a:pt x="111281" y="20185"/>
                    <a:pt x="111464" y="19892"/>
                    <a:pt x="111495" y="19512"/>
                  </a:cubicBezTo>
                  <a:cubicBezTo>
                    <a:pt x="111531" y="19089"/>
                    <a:pt x="111532" y="18661"/>
                    <a:pt x="111530" y="18238"/>
                  </a:cubicBezTo>
                  <a:cubicBezTo>
                    <a:pt x="111530" y="18101"/>
                    <a:pt x="111482" y="17958"/>
                    <a:pt x="111429" y="17832"/>
                  </a:cubicBezTo>
                  <a:cubicBezTo>
                    <a:pt x="111359" y="17670"/>
                    <a:pt x="111243" y="17526"/>
                    <a:pt x="111179" y="17361"/>
                  </a:cubicBezTo>
                  <a:cubicBezTo>
                    <a:pt x="111079" y="17104"/>
                    <a:pt x="110918" y="16952"/>
                    <a:pt x="110641" y="16910"/>
                  </a:cubicBezTo>
                  <a:cubicBezTo>
                    <a:pt x="110380" y="16870"/>
                    <a:pt x="110191" y="16712"/>
                    <a:pt x="110047" y="16499"/>
                  </a:cubicBezTo>
                  <a:cubicBezTo>
                    <a:pt x="109987" y="16408"/>
                    <a:pt x="109951" y="16314"/>
                    <a:pt x="110007" y="16204"/>
                  </a:cubicBezTo>
                  <a:cubicBezTo>
                    <a:pt x="110053" y="16110"/>
                    <a:pt x="110082" y="16005"/>
                    <a:pt x="110131" y="15912"/>
                  </a:cubicBezTo>
                  <a:cubicBezTo>
                    <a:pt x="110178" y="15818"/>
                    <a:pt x="110250" y="15770"/>
                    <a:pt x="110314" y="15770"/>
                  </a:cubicBezTo>
                  <a:cubicBezTo>
                    <a:pt x="110365" y="15770"/>
                    <a:pt x="110412" y="15801"/>
                    <a:pt x="110435" y="15866"/>
                  </a:cubicBezTo>
                  <a:cubicBezTo>
                    <a:pt x="110527" y="16111"/>
                    <a:pt x="110689" y="16279"/>
                    <a:pt x="110923" y="16401"/>
                  </a:cubicBezTo>
                  <a:cubicBezTo>
                    <a:pt x="111178" y="16535"/>
                    <a:pt x="111340" y="16612"/>
                    <a:pt x="111463" y="16612"/>
                  </a:cubicBezTo>
                  <a:cubicBezTo>
                    <a:pt x="111645" y="16612"/>
                    <a:pt x="111741" y="16441"/>
                    <a:pt x="111930" y="16032"/>
                  </a:cubicBezTo>
                  <a:cubicBezTo>
                    <a:pt x="111959" y="15969"/>
                    <a:pt x="111974" y="15896"/>
                    <a:pt x="112012" y="15839"/>
                  </a:cubicBezTo>
                  <a:cubicBezTo>
                    <a:pt x="112135" y="15651"/>
                    <a:pt x="112327" y="15554"/>
                    <a:pt x="112537" y="15504"/>
                  </a:cubicBezTo>
                  <a:cubicBezTo>
                    <a:pt x="112557" y="15499"/>
                    <a:pt x="112577" y="15497"/>
                    <a:pt x="112595" y="15497"/>
                  </a:cubicBezTo>
                  <a:cubicBezTo>
                    <a:pt x="112722" y="15497"/>
                    <a:pt x="112814" y="15602"/>
                    <a:pt x="112903" y="15682"/>
                  </a:cubicBezTo>
                  <a:cubicBezTo>
                    <a:pt x="113035" y="15798"/>
                    <a:pt x="113153" y="15933"/>
                    <a:pt x="113269" y="16067"/>
                  </a:cubicBezTo>
                  <a:cubicBezTo>
                    <a:pt x="113388" y="16201"/>
                    <a:pt x="113533" y="16271"/>
                    <a:pt x="113678" y="16271"/>
                  </a:cubicBezTo>
                  <a:cubicBezTo>
                    <a:pt x="113767" y="16271"/>
                    <a:pt x="113857" y="16244"/>
                    <a:pt x="113942" y="16190"/>
                  </a:cubicBezTo>
                  <a:cubicBezTo>
                    <a:pt x="114139" y="16060"/>
                    <a:pt x="114332" y="16008"/>
                    <a:pt x="114547" y="16008"/>
                  </a:cubicBezTo>
                  <a:cubicBezTo>
                    <a:pt x="114576" y="16008"/>
                    <a:pt x="114606" y="16009"/>
                    <a:pt x="114636" y="16011"/>
                  </a:cubicBezTo>
                  <a:cubicBezTo>
                    <a:pt x="114798" y="16020"/>
                    <a:pt x="114956" y="16043"/>
                    <a:pt x="115117" y="16043"/>
                  </a:cubicBezTo>
                  <a:cubicBezTo>
                    <a:pt x="115134" y="16043"/>
                    <a:pt x="115151" y="16043"/>
                    <a:pt x="115167" y="16042"/>
                  </a:cubicBezTo>
                  <a:cubicBezTo>
                    <a:pt x="115305" y="16038"/>
                    <a:pt x="115447" y="16002"/>
                    <a:pt x="115582" y="15963"/>
                  </a:cubicBezTo>
                  <a:cubicBezTo>
                    <a:pt x="115646" y="15946"/>
                    <a:pt x="115712" y="15905"/>
                    <a:pt x="115761" y="15856"/>
                  </a:cubicBezTo>
                  <a:cubicBezTo>
                    <a:pt x="115807" y="15810"/>
                    <a:pt x="115870" y="15734"/>
                    <a:pt x="115862" y="15681"/>
                  </a:cubicBezTo>
                  <a:cubicBezTo>
                    <a:pt x="115819" y="15345"/>
                    <a:pt x="115842" y="14955"/>
                    <a:pt x="115341" y="14902"/>
                  </a:cubicBezTo>
                  <a:cubicBezTo>
                    <a:pt x="115192" y="14887"/>
                    <a:pt x="115127" y="14729"/>
                    <a:pt x="115090" y="14589"/>
                  </a:cubicBezTo>
                  <a:cubicBezTo>
                    <a:pt x="115072" y="14521"/>
                    <a:pt x="115083" y="14447"/>
                    <a:pt x="115087" y="14376"/>
                  </a:cubicBezTo>
                  <a:cubicBezTo>
                    <a:pt x="115103" y="14036"/>
                    <a:pt x="115032" y="13756"/>
                    <a:pt x="114701" y="13566"/>
                  </a:cubicBezTo>
                  <a:cubicBezTo>
                    <a:pt x="114557" y="13484"/>
                    <a:pt x="114464" y="13312"/>
                    <a:pt x="114352" y="13175"/>
                  </a:cubicBezTo>
                  <a:cubicBezTo>
                    <a:pt x="114223" y="13013"/>
                    <a:pt x="114209" y="12943"/>
                    <a:pt x="114365" y="12824"/>
                  </a:cubicBezTo>
                  <a:cubicBezTo>
                    <a:pt x="114639" y="12613"/>
                    <a:pt x="114754" y="12329"/>
                    <a:pt x="114843" y="12016"/>
                  </a:cubicBezTo>
                  <a:cubicBezTo>
                    <a:pt x="114873" y="11905"/>
                    <a:pt x="114860" y="11799"/>
                    <a:pt x="114788" y="11720"/>
                  </a:cubicBezTo>
                  <a:cubicBezTo>
                    <a:pt x="114488" y="11385"/>
                    <a:pt x="114378" y="10987"/>
                    <a:pt x="114378" y="10545"/>
                  </a:cubicBezTo>
                  <a:cubicBezTo>
                    <a:pt x="114378" y="10402"/>
                    <a:pt x="114313" y="10351"/>
                    <a:pt x="114177" y="10351"/>
                  </a:cubicBezTo>
                  <a:cubicBezTo>
                    <a:pt x="114117" y="10351"/>
                    <a:pt x="114055" y="10382"/>
                    <a:pt x="113998" y="10382"/>
                  </a:cubicBezTo>
                  <a:cubicBezTo>
                    <a:pt x="113988" y="10382"/>
                    <a:pt x="113979" y="10381"/>
                    <a:pt x="113969" y="10379"/>
                  </a:cubicBezTo>
                  <a:cubicBezTo>
                    <a:pt x="113592" y="10291"/>
                    <a:pt x="113230" y="10151"/>
                    <a:pt x="112843" y="10107"/>
                  </a:cubicBezTo>
                  <a:cubicBezTo>
                    <a:pt x="112712" y="10095"/>
                    <a:pt x="112593" y="9980"/>
                    <a:pt x="112465" y="9915"/>
                  </a:cubicBezTo>
                  <a:cubicBezTo>
                    <a:pt x="112385" y="9874"/>
                    <a:pt x="112307" y="9855"/>
                    <a:pt x="112232" y="9855"/>
                  </a:cubicBezTo>
                  <a:cubicBezTo>
                    <a:pt x="112105" y="9855"/>
                    <a:pt x="111987" y="9911"/>
                    <a:pt x="111883" y="10014"/>
                  </a:cubicBezTo>
                  <a:cubicBezTo>
                    <a:pt x="111660" y="10238"/>
                    <a:pt x="111471" y="10496"/>
                    <a:pt x="111128" y="10559"/>
                  </a:cubicBezTo>
                  <a:cubicBezTo>
                    <a:pt x="111072" y="10568"/>
                    <a:pt x="111030" y="10657"/>
                    <a:pt x="110986" y="10710"/>
                  </a:cubicBezTo>
                  <a:cubicBezTo>
                    <a:pt x="110894" y="10825"/>
                    <a:pt x="110878" y="11011"/>
                    <a:pt x="110959" y="11105"/>
                  </a:cubicBezTo>
                  <a:cubicBezTo>
                    <a:pt x="111119" y="11293"/>
                    <a:pt x="111299" y="11469"/>
                    <a:pt x="111444" y="11669"/>
                  </a:cubicBezTo>
                  <a:cubicBezTo>
                    <a:pt x="111528" y="11783"/>
                    <a:pt x="111538" y="11938"/>
                    <a:pt x="111466" y="12073"/>
                  </a:cubicBezTo>
                  <a:cubicBezTo>
                    <a:pt x="111438" y="12128"/>
                    <a:pt x="111367" y="12164"/>
                    <a:pt x="111310" y="12197"/>
                  </a:cubicBezTo>
                  <a:cubicBezTo>
                    <a:pt x="111302" y="12201"/>
                    <a:pt x="111289" y="12203"/>
                    <a:pt x="111275" y="12203"/>
                  </a:cubicBezTo>
                  <a:cubicBezTo>
                    <a:pt x="111251" y="12203"/>
                    <a:pt x="111223" y="12197"/>
                    <a:pt x="111220" y="12187"/>
                  </a:cubicBezTo>
                  <a:cubicBezTo>
                    <a:pt x="110984" y="11654"/>
                    <a:pt x="110449" y="11357"/>
                    <a:pt x="110179" y="10854"/>
                  </a:cubicBezTo>
                  <a:cubicBezTo>
                    <a:pt x="109853" y="10581"/>
                    <a:pt x="109533" y="10305"/>
                    <a:pt x="109092" y="10305"/>
                  </a:cubicBezTo>
                  <a:cubicBezTo>
                    <a:pt x="109017" y="10305"/>
                    <a:pt x="108940" y="10313"/>
                    <a:pt x="108858" y="10330"/>
                  </a:cubicBezTo>
                  <a:cubicBezTo>
                    <a:pt x="108761" y="10350"/>
                    <a:pt x="108657" y="10362"/>
                    <a:pt x="108554" y="10362"/>
                  </a:cubicBezTo>
                  <a:cubicBezTo>
                    <a:pt x="108442" y="10362"/>
                    <a:pt x="108331" y="10348"/>
                    <a:pt x="108232" y="10314"/>
                  </a:cubicBezTo>
                  <a:cubicBezTo>
                    <a:pt x="107919" y="10209"/>
                    <a:pt x="107608" y="10215"/>
                    <a:pt x="107289" y="10209"/>
                  </a:cubicBezTo>
                  <a:cubicBezTo>
                    <a:pt x="106899" y="10205"/>
                    <a:pt x="106517" y="10173"/>
                    <a:pt x="106137" y="10043"/>
                  </a:cubicBezTo>
                  <a:cubicBezTo>
                    <a:pt x="105957" y="9981"/>
                    <a:pt x="105767" y="9942"/>
                    <a:pt x="105576" y="9942"/>
                  </a:cubicBezTo>
                  <a:cubicBezTo>
                    <a:pt x="105415" y="9942"/>
                    <a:pt x="105252" y="9970"/>
                    <a:pt x="105094" y="10036"/>
                  </a:cubicBezTo>
                  <a:cubicBezTo>
                    <a:pt x="105010" y="10071"/>
                    <a:pt x="104933" y="10087"/>
                    <a:pt x="104859" y="10087"/>
                  </a:cubicBezTo>
                  <a:cubicBezTo>
                    <a:pt x="104699" y="10087"/>
                    <a:pt x="104558" y="10012"/>
                    <a:pt x="104415" y="9897"/>
                  </a:cubicBezTo>
                  <a:cubicBezTo>
                    <a:pt x="104220" y="9739"/>
                    <a:pt x="103986" y="9648"/>
                    <a:pt x="103732" y="9620"/>
                  </a:cubicBezTo>
                  <a:cubicBezTo>
                    <a:pt x="103055" y="9544"/>
                    <a:pt x="102392" y="9346"/>
                    <a:pt x="101707" y="9346"/>
                  </a:cubicBezTo>
                  <a:cubicBezTo>
                    <a:pt x="101611" y="9346"/>
                    <a:pt x="101514" y="9350"/>
                    <a:pt x="101418" y="9358"/>
                  </a:cubicBezTo>
                  <a:cubicBezTo>
                    <a:pt x="101389" y="9361"/>
                    <a:pt x="101359" y="9362"/>
                    <a:pt x="101329" y="9362"/>
                  </a:cubicBezTo>
                  <a:cubicBezTo>
                    <a:pt x="101251" y="9362"/>
                    <a:pt x="101172" y="9353"/>
                    <a:pt x="101101" y="9333"/>
                  </a:cubicBezTo>
                  <a:cubicBezTo>
                    <a:pt x="100957" y="9290"/>
                    <a:pt x="100816" y="9272"/>
                    <a:pt x="100678" y="9272"/>
                  </a:cubicBezTo>
                  <a:cubicBezTo>
                    <a:pt x="100321" y="9272"/>
                    <a:pt x="99981" y="9392"/>
                    <a:pt x="99656" y="9531"/>
                  </a:cubicBezTo>
                  <a:cubicBezTo>
                    <a:pt x="99328" y="9670"/>
                    <a:pt x="99004" y="9868"/>
                    <a:pt x="98660" y="9884"/>
                  </a:cubicBezTo>
                  <a:cubicBezTo>
                    <a:pt x="98290" y="9903"/>
                    <a:pt x="97940" y="10034"/>
                    <a:pt x="97571" y="10034"/>
                  </a:cubicBezTo>
                  <a:cubicBezTo>
                    <a:pt x="97549" y="10034"/>
                    <a:pt x="97528" y="10034"/>
                    <a:pt x="97506" y="10033"/>
                  </a:cubicBezTo>
                  <a:cubicBezTo>
                    <a:pt x="97486" y="10032"/>
                    <a:pt x="97466" y="10031"/>
                    <a:pt x="97447" y="10031"/>
                  </a:cubicBezTo>
                  <a:cubicBezTo>
                    <a:pt x="97292" y="10031"/>
                    <a:pt x="97136" y="10067"/>
                    <a:pt x="96984" y="10090"/>
                  </a:cubicBezTo>
                  <a:cubicBezTo>
                    <a:pt x="96896" y="10102"/>
                    <a:pt x="96875" y="10162"/>
                    <a:pt x="96882" y="10250"/>
                  </a:cubicBezTo>
                  <a:cubicBezTo>
                    <a:pt x="96915" y="10601"/>
                    <a:pt x="97263" y="10855"/>
                    <a:pt x="97185" y="11248"/>
                  </a:cubicBezTo>
                  <a:cubicBezTo>
                    <a:pt x="97173" y="11306"/>
                    <a:pt x="97304" y="11433"/>
                    <a:pt x="97391" y="11458"/>
                  </a:cubicBezTo>
                  <a:cubicBezTo>
                    <a:pt x="97665" y="11542"/>
                    <a:pt x="97938" y="11626"/>
                    <a:pt x="98136" y="11848"/>
                  </a:cubicBezTo>
                  <a:cubicBezTo>
                    <a:pt x="98347" y="12086"/>
                    <a:pt x="98545" y="12336"/>
                    <a:pt x="98744" y="12583"/>
                  </a:cubicBezTo>
                  <a:cubicBezTo>
                    <a:pt x="98825" y="12682"/>
                    <a:pt x="98812" y="12891"/>
                    <a:pt x="98720" y="12979"/>
                  </a:cubicBezTo>
                  <a:cubicBezTo>
                    <a:pt x="98618" y="13076"/>
                    <a:pt x="98512" y="13171"/>
                    <a:pt x="98400" y="13257"/>
                  </a:cubicBezTo>
                  <a:cubicBezTo>
                    <a:pt x="98317" y="13320"/>
                    <a:pt x="98227" y="13354"/>
                    <a:pt x="98148" y="13354"/>
                  </a:cubicBezTo>
                  <a:cubicBezTo>
                    <a:pt x="98058" y="13354"/>
                    <a:pt x="97981" y="13312"/>
                    <a:pt x="97936" y="13223"/>
                  </a:cubicBezTo>
                  <a:cubicBezTo>
                    <a:pt x="97720" y="12784"/>
                    <a:pt x="97350" y="12631"/>
                    <a:pt x="96900" y="12594"/>
                  </a:cubicBezTo>
                  <a:cubicBezTo>
                    <a:pt x="96829" y="12588"/>
                    <a:pt x="96753" y="12581"/>
                    <a:pt x="96694" y="12551"/>
                  </a:cubicBezTo>
                  <a:cubicBezTo>
                    <a:pt x="96602" y="12502"/>
                    <a:pt x="96503" y="12446"/>
                    <a:pt x="96443" y="12369"/>
                  </a:cubicBezTo>
                  <a:cubicBezTo>
                    <a:pt x="96355" y="12260"/>
                    <a:pt x="96298" y="12128"/>
                    <a:pt x="96227" y="12003"/>
                  </a:cubicBezTo>
                  <a:cubicBezTo>
                    <a:pt x="96186" y="11928"/>
                    <a:pt x="96206" y="11871"/>
                    <a:pt x="96263" y="11816"/>
                  </a:cubicBezTo>
                  <a:cubicBezTo>
                    <a:pt x="96494" y="11606"/>
                    <a:pt x="96438" y="11372"/>
                    <a:pt x="96298" y="11145"/>
                  </a:cubicBezTo>
                  <a:cubicBezTo>
                    <a:pt x="96173" y="10944"/>
                    <a:pt x="95983" y="10894"/>
                    <a:pt x="95780" y="10894"/>
                  </a:cubicBezTo>
                  <a:cubicBezTo>
                    <a:pt x="95733" y="10894"/>
                    <a:pt x="95685" y="10897"/>
                    <a:pt x="95638" y="10901"/>
                  </a:cubicBezTo>
                  <a:cubicBezTo>
                    <a:pt x="95497" y="10911"/>
                    <a:pt x="95280" y="11131"/>
                    <a:pt x="95279" y="11255"/>
                  </a:cubicBezTo>
                  <a:cubicBezTo>
                    <a:pt x="95273" y="11537"/>
                    <a:pt x="95282" y="11821"/>
                    <a:pt x="95275" y="12102"/>
                  </a:cubicBezTo>
                  <a:cubicBezTo>
                    <a:pt x="95269" y="12287"/>
                    <a:pt x="95128" y="12448"/>
                    <a:pt x="94956" y="12477"/>
                  </a:cubicBezTo>
                  <a:cubicBezTo>
                    <a:pt x="94607" y="12537"/>
                    <a:pt x="94247" y="12560"/>
                    <a:pt x="93911" y="12659"/>
                  </a:cubicBezTo>
                  <a:cubicBezTo>
                    <a:pt x="93744" y="12708"/>
                    <a:pt x="93585" y="12751"/>
                    <a:pt x="93420" y="12751"/>
                  </a:cubicBezTo>
                  <a:cubicBezTo>
                    <a:pt x="93343" y="12751"/>
                    <a:pt x="93266" y="12742"/>
                    <a:pt x="93185" y="12719"/>
                  </a:cubicBezTo>
                  <a:cubicBezTo>
                    <a:pt x="93161" y="12713"/>
                    <a:pt x="93134" y="12710"/>
                    <a:pt x="93107" y="12710"/>
                  </a:cubicBezTo>
                  <a:cubicBezTo>
                    <a:pt x="93063" y="12710"/>
                    <a:pt x="93018" y="12718"/>
                    <a:pt x="92983" y="12738"/>
                  </a:cubicBezTo>
                  <a:cubicBezTo>
                    <a:pt x="92576" y="12950"/>
                    <a:pt x="92165" y="13161"/>
                    <a:pt x="91772" y="13398"/>
                  </a:cubicBezTo>
                  <a:cubicBezTo>
                    <a:pt x="91286" y="13685"/>
                    <a:pt x="90775" y="13852"/>
                    <a:pt x="90224" y="13852"/>
                  </a:cubicBezTo>
                  <a:cubicBezTo>
                    <a:pt x="90134" y="13852"/>
                    <a:pt x="90043" y="13847"/>
                    <a:pt x="89951" y="13838"/>
                  </a:cubicBezTo>
                  <a:cubicBezTo>
                    <a:pt x="89809" y="13824"/>
                    <a:pt x="89691" y="13735"/>
                    <a:pt x="89635" y="13589"/>
                  </a:cubicBezTo>
                  <a:cubicBezTo>
                    <a:pt x="89621" y="13556"/>
                    <a:pt x="89601" y="13523"/>
                    <a:pt x="89594" y="13491"/>
                  </a:cubicBezTo>
                  <a:cubicBezTo>
                    <a:pt x="89463" y="12819"/>
                    <a:pt x="89081" y="12333"/>
                    <a:pt x="88500" y="11993"/>
                  </a:cubicBezTo>
                  <a:cubicBezTo>
                    <a:pt x="88442" y="11956"/>
                    <a:pt x="88398" y="11893"/>
                    <a:pt x="88338" y="11852"/>
                  </a:cubicBezTo>
                  <a:cubicBezTo>
                    <a:pt x="87941" y="11594"/>
                    <a:pt x="87538" y="11395"/>
                    <a:pt x="87108" y="11395"/>
                  </a:cubicBezTo>
                  <a:cubicBezTo>
                    <a:pt x="86864" y="11395"/>
                    <a:pt x="86613" y="11459"/>
                    <a:pt x="86349" y="11611"/>
                  </a:cubicBezTo>
                  <a:cubicBezTo>
                    <a:pt x="86232" y="11680"/>
                    <a:pt x="86082" y="11700"/>
                    <a:pt x="85950" y="11755"/>
                  </a:cubicBezTo>
                  <a:cubicBezTo>
                    <a:pt x="85388" y="11974"/>
                    <a:pt x="84843" y="12228"/>
                    <a:pt x="84355" y="12594"/>
                  </a:cubicBezTo>
                  <a:cubicBezTo>
                    <a:pt x="84101" y="12784"/>
                    <a:pt x="83828" y="12954"/>
                    <a:pt x="83557" y="13122"/>
                  </a:cubicBezTo>
                  <a:cubicBezTo>
                    <a:pt x="83493" y="13162"/>
                    <a:pt x="83422" y="13182"/>
                    <a:pt x="83351" y="13182"/>
                  </a:cubicBezTo>
                  <a:cubicBezTo>
                    <a:pt x="83214" y="13182"/>
                    <a:pt x="83081" y="13109"/>
                    <a:pt x="83020" y="12972"/>
                  </a:cubicBezTo>
                  <a:cubicBezTo>
                    <a:pt x="82913" y="12726"/>
                    <a:pt x="82746" y="12567"/>
                    <a:pt x="82508" y="12465"/>
                  </a:cubicBezTo>
                  <a:cubicBezTo>
                    <a:pt x="82344" y="12396"/>
                    <a:pt x="82184" y="12322"/>
                    <a:pt x="82023" y="12243"/>
                  </a:cubicBezTo>
                  <a:cubicBezTo>
                    <a:pt x="81961" y="12211"/>
                    <a:pt x="81904" y="12197"/>
                    <a:pt x="81851" y="12197"/>
                  </a:cubicBezTo>
                  <a:cubicBezTo>
                    <a:pt x="81741" y="12197"/>
                    <a:pt x="81645" y="12256"/>
                    <a:pt x="81545" y="12339"/>
                  </a:cubicBezTo>
                  <a:cubicBezTo>
                    <a:pt x="81463" y="12406"/>
                    <a:pt x="81419" y="12439"/>
                    <a:pt x="81374" y="12439"/>
                  </a:cubicBezTo>
                  <a:cubicBezTo>
                    <a:pt x="81331" y="12439"/>
                    <a:pt x="81287" y="12407"/>
                    <a:pt x="81208" y="12346"/>
                  </a:cubicBezTo>
                  <a:cubicBezTo>
                    <a:pt x="81115" y="12275"/>
                    <a:pt x="81026" y="12208"/>
                    <a:pt x="80916" y="12208"/>
                  </a:cubicBezTo>
                  <a:cubicBezTo>
                    <a:pt x="80887" y="12208"/>
                    <a:pt x="80857" y="12212"/>
                    <a:pt x="80825" y="12223"/>
                  </a:cubicBezTo>
                  <a:cubicBezTo>
                    <a:pt x="80779" y="12237"/>
                    <a:pt x="80731" y="12246"/>
                    <a:pt x="80687" y="12246"/>
                  </a:cubicBezTo>
                  <a:cubicBezTo>
                    <a:pt x="80626" y="12246"/>
                    <a:pt x="80569" y="12229"/>
                    <a:pt x="80528" y="12185"/>
                  </a:cubicBezTo>
                  <a:cubicBezTo>
                    <a:pt x="80369" y="12017"/>
                    <a:pt x="80165" y="11981"/>
                    <a:pt x="79961" y="11930"/>
                  </a:cubicBezTo>
                  <a:cubicBezTo>
                    <a:pt x="79882" y="11910"/>
                    <a:pt x="79882" y="11841"/>
                    <a:pt x="79928" y="11759"/>
                  </a:cubicBezTo>
                  <a:cubicBezTo>
                    <a:pt x="80107" y="11441"/>
                    <a:pt x="80106" y="11284"/>
                    <a:pt x="79928" y="11119"/>
                  </a:cubicBezTo>
                  <a:cubicBezTo>
                    <a:pt x="79902" y="11096"/>
                    <a:pt x="79882" y="11062"/>
                    <a:pt x="79853" y="11044"/>
                  </a:cubicBezTo>
                  <a:cubicBezTo>
                    <a:pt x="79540" y="10855"/>
                    <a:pt x="79216" y="10702"/>
                    <a:pt x="78857" y="10702"/>
                  </a:cubicBezTo>
                  <a:cubicBezTo>
                    <a:pt x="78756" y="10702"/>
                    <a:pt x="78653" y="10714"/>
                    <a:pt x="78546" y="10740"/>
                  </a:cubicBezTo>
                  <a:cubicBezTo>
                    <a:pt x="78340" y="10793"/>
                    <a:pt x="78127" y="10831"/>
                    <a:pt x="77926" y="10901"/>
                  </a:cubicBezTo>
                  <a:cubicBezTo>
                    <a:pt x="77797" y="10945"/>
                    <a:pt x="77645" y="11009"/>
                    <a:pt x="77566" y="11110"/>
                  </a:cubicBezTo>
                  <a:cubicBezTo>
                    <a:pt x="77413" y="11313"/>
                    <a:pt x="77256" y="11393"/>
                    <a:pt x="77060" y="11393"/>
                  </a:cubicBezTo>
                  <a:cubicBezTo>
                    <a:pt x="76962" y="11393"/>
                    <a:pt x="76854" y="11373"/>
                    <a:pt x="76732" y="11339"/>
                  </a:cubicBezTo>
                  <a:cubicBezTo>
                    <a:pt x="76514" y="11276"/>
                    <a:pt x="76278" y="11260"/>
                    <a:pt x="76041" y="11260"/>
                  </a:cubicBezTo>
                  <a:cubicBezTo>
                    <a:pt x="75884" y="11260"/>
                    <a:pt x="75726" y="11267"/>
                    <a:pt x="75572" y="11271"/>
                  </a:cubicBezTo>
                  <a:cubicBezTo>
                    <a:pt x="75110" y="11284"/>
                    <a:pt x="74650" y="11333"/>
                    <a:pt x="74191" y="11385"/>
                  </a:cubicBezTo>
                  <a:cubicBezTo>
                    <a:pt x="73939" y="11413"/>
                    <a:pt x="73688" y="11446"/>
                    <a:pt x="73437" y="11446"/>
                  </a:cubicBezTo>
                  <a:cubicBezTo>
                    <a:pt x="73232" y="11446"/>
                    <a:pt x="73026" y="11424"/>
                    <a:pt x="72821" y="11357"/>
                  </a:cubicBezTo>
                  <a:cubicBezTo>
                    <a:pt x="72809" y="11354"/>
                    <a:pt x="72797" y="11352"/>
                    <a:pt x="72784" y="11352"/>
                  </a:cubicBezTo>
                  <a:cubicBezTo>
                    <a:pt x="72707" y="11352"/>
                    <a:pt x="72607" y="11411"/>
                    <a:pt x="72534" y="11456"/>
                  </a:cubicBezTo>
                  <a:cubicBezTo>
                    <a:pt x="72485" y="11485"/>
                    <a:pt x="72462" y="11570"/>
                    <a:pt x="72445" y="11636"/>
                  </a:cubicBezTo>
                  <a:cubicBezTo>
                    <a:pt x="72441" y="11657"/>
                    <a:pt x="72476" y="11709"/>
                    <a:pt x="72502" y="11719"/>
                  </a:cubicBezTo>
                  <a:cubicBezTo>
                    <a:pt x="72666" y="11785"/>
                    <a:pt x="72835" y="11835"/>
                    <a:pt x="72994" y="11908"/>
                  </a:cubicBezTo>
                  <a:cubicBezTo>
                    <a:pt x="73053" y="11936"/>
                    <a:pt x="73095" y="12006"/>
                    <a:pt x="73132" y="12063"/>
                  </a:cubicBezTo>
                  <a:cubicBezTo>
                    <a:pt x="73168" y="12118"/>
                    <a:pt x="73081" y="12266"/>
                    <a:pt x="72980" y="12310"/>
                  </a:cubicBezTo>
                  <a:cubicBezTo>
                    <a:pt x="72883" y="12352"/>
                    <a:pt x="72773" y="12369"/>
                    <a:pt x="72682" y="12422"/>
                  </a:cubicBezTo>
                  <a:cubicBezTo>
                    <a:pt x="72478" y="12537"/>
                    <a:pt x="72402" y="12731"/>
                    <a:pt x="72408" y="12957"/>
                  </a:cubicBezTo>
                  <a:cubicBezTo>
                    <a:pt x="72412" y="13137"/>
                    <a:pt x="72555" y="13302"/>
                    <a:pt x="72739" y="13315"/>
                  </a:cubicBezTo>
                  <a:cubicBezTo>
                    <a:pt x="72777" y="13318"/>
                    <a:pt x="72815" y="13319"/>
                    <a:pt x="72853" y="13319"/>
                  </a:cubicBezTo>
                  <a:cubicBezTo>
                    <a:pt x="72954" y="13319"/>
                    <a:pt x="73054" y="13310"/>
                    <a:pt x="73153" y="13307"/>
                  </a:cubicBezTo>
                  <a:lnTo>
                    <a:pt x="73153" y="13307"/>
                  </a:lnTo>
                  <a:cubicBezTo>
                    <a:pt x="73118" y="13475"/>
                    <a:pt x="73131" y="13636"/>
                    <a:pt x="73230" y="13785"/>
                  </a:cubicBezTo>
                  <a:cubicBezTo>
                    <a:pt x="73389" y="14019"/>
                    <a:pt x="73561" y="14244"/>
                    <a:pt x="73804" y="14407"/>
                  </a:cubicBezTo>
                  <a:cubicBezTo>
                    <a:pt x="73900" y="14471"/>
                    <a:pt x="73897" y="14577"/>
                    <a:pt x="73827" y="14686"/>
                  </a:cubicBezTo>
                  <a:cubicBezTo>
                    <a:pt x="73780" y="14759"/>
                    <a:pt x="73707" y="14808"/>
                    <a:pt x="73639" y="14808"/>
                  </a:cubicBezTo>
                  <a:cubicBezTo>
                    <a:pt x="73613" y="14808"/>
                    <a:pt x="73587" y="14801"/>
                    <a:pt x="73564" y="14785"/>
                  </a:cubicBezTo>
                  <a:cubicBezTo>
                    <a:pt x="73437" y="14698"/>
                    <a:pt x="73311" y="14645"/>
                    <a:pt x="73182" y="14645"/>
                  </a:cubicBezTo>
                  <a:cubicBezTo>
                    <a:pt x="73083" y="14645"/>
                    <a:pt x="72983" y="14676"/>
                    <a:pt x="72880" y="14747"/>
                  </a:cubicBezTo>
                  <a:cubicBezTo>
                    <a:pt x="72735" y="14847"/>
                    <a:pt x="72573" y="14927"/>
                    <a:pt x="72436" y="15036"/>
                  </a:cubicBezTo>
                  <a:cubicBezTo>
                    <a:pt x="72298" y="15149"/>
                    <a:pt x="72154" y="15205"/>
                    <a:pt x="71991" y="15205"/>
                  </a:cubicBezTo>
                  <a:cubicBezTo>
                    <a:pt x="71944" y="15205"/>
                    <a:pt x="71896" y="15200"/>
                    <a:pt x="71846" y="15191"/>
                  </a:cubicBezTo>
                  <a:cubicBezTo>
                    <a:pt x="71726" y="15169"/>
                    <a:pt x="71602" y="15151"/>
                    <a:pt x="71480" y="15151"/>
                  </a:cubicBezTo>
                  <a:cubicBezTo>
                    <a:pt x="71425" y="15151"/>
                    <a:pt x="71371" y="15155"/>
                    <a:pt x="71318" y="15163"/>
                  </a:cubicBezTo>
                  <a:cubicBezTo>
                    <a:pt x="71066" y="15199"/>
                    <a:pt x="70821" y="15302"/>
                    <a:pt x="70747" y="15573"/>
                  </a:cubicBezTo>
                  <a:cubicBezTo>
                    <a:pt x="70668" y="15860"/>
                    <a:pt x="70506" y="15956"/>
                    <a:pt x="70219" y="15984"/>
                  </a:cubicBezTo>
                  <a:cubicBezTo>
                    <a:pt x="70144" y="15991"/>
                    <a:pt x="70069" y="15995"/>
                    <a:pt x="69997" y="15995"/>
                  </a:cubicBezTo>
                  <a:cubicBezTo>
                    <a:pt x="69563" y="15995"/>
                    <a:pt x="69182" y="15859"/>
                    <a:pt x="68850" y="15547"/>
                  </a:cubicBezTo>
                  <a:cubicBezTo>
                    <a:pt x="68827" y="15524"/>
                    <a:pt x="68793" y="15503"/>
                    <a:pt x="68763" y="15497"/>
                  </a:cubicBezTo>
                  <a:cubicBezTo>
                    <a:pt x="68758" y="15496"/>
                    <a:pt x="68753" y="15496"/>
                    <a:pt x="68747" y="15496"/>
                  </a:cubicBezTo>
                  <a:cubicBezTo>
                    <a:pt x="68720" y="15496"/>
                    <a:pt x="68689" y="15504"/>
                    <a:pt x="68670" y="15519"/>
                  </a:cubicBezTo>
                  <a:cubicBezTo>
                    <a:pt x="68645" y="15539"/>
                    <a:pt x="68619" y="15576"/>
                    <a:pt x="68618" y="15608"/>
                  </a:cubicBezTo>
                  <a:cubicBezTo>
                    <a:pt x="68606" y="15935"/>
                    <a:pt x="68707" y="16235"/>
                    <a:pt x="68839" y="16530"/>
                  </a:cubicBezTo>
                  <a:cubicBezTo>
                    <a:pt x="69012" y="16922"/>
                    <a:pt x="69165" y="17318"/>
                    <a:pt x="69223" y="17743"/>
                  </a:cubicBezTo>
                  <a:cubicBezTo>
                    <a:pt x="69239" y="17850"/>
                    <a:pt x="69183" y="17920"/>
                    <a:pt x="69069" y="17920"/>
                  </a:cubicBezTo>
                  <a:cubicBezTo>
                    <a:pt x="69058" y="17920"/>
                    <a:pt x="69047" y="17919"/>
                    <a:pt x="69035" y="17918"/>
                  </a:cubicBezTo>
                  <a:cubicBezTo>
                    <a:pt x="68826" y="17893"/>
                    <a:pt x="68625" y="17870"/>
                    <a:pt x="68417" y="17803"/>
                  </a:cubicBezTo>
                  <a:cubicBezTo>
                    <a:pt x="67784" y="17599"/>
                    <a:pt x="67375" y="17094"/>
                    <a:pt x="66856" y="16737"/>
                  </a:cubicBezTo>
                  <a:cubicBezTo>
                    <a:pt x="66839" y="16724"/>
                    <a:pt x="66859" y="16667"/>
                    <a:pt x="66847" y="16635"/>
                  </a:cubicBezTo>
                  <a:cubicBezTo>
                    <a:pt x="66796" y="16472"/>
                    <a:pt x="66773" y="16404"/>
                    <a:pt x="66716" y="16404"/>
                  </a:cubicBezTo>
                  <a:cubicBezTo>
                    <a:pt x="66675" y="16404"/>
                    <a:pt x="66617" y="16438"/>
                    <a:pt x="66519" y="16497"/>
                  </a:cubicBezTo>
                  <a:cubicBezTo>
                    <a:pt x="66414" y="16561"/>
                    <a:pt x="66336" y="16594"/>
                    <a:pt x="66268" y="16594"/>
                  </a:cubicBezTo>
                  <a:cubicBezTo>
                    <a:pt x="66194" y="16594"/>
                    <a:pt x="66130" y="16555"/>
                    <a:pt x="66052" y="16476"/>
                  </a:cubicBezTo>
                  <a:cubicBezTo>
                    <a:pt x="65988" y="16408"/>
                    <a:pt x="65959" y="16306"/>
                    <a:pt x="65916" y="16217"/>
                  </a:cubicBezTo>
                  <a:cubicBezTo>
                    <a:pt x="65907" y="16222"/>
                    <a:pt x="65899" y="16226"/>
                    <a:pt x="65890" y="16232"/>
                  </a:cubicBezTo>
                  <a:cubicBezTo>
                    <a:pt x="65880" y="16223"/>
                    <a:pt x="65873" y="16217"/>
                    <a:pt x="65864" y="16207"/>
                  </a:cubicBezTo>
                  <a:cubicBezTo>
                    <a:pt x="65841" y="16210"/>
                    <a:pt x="65819" y="16213"/>
                    <a:pt x="65797" y="16213"/>
                  </a:cubicBezTo>
                  <a:cubicBezTo>
                    <a:pt x="65742" y="16213"/>
                    <a:pt x="65692" y="16197"/>
                    <a:pt x="65658" y="16128"/>
                  </a:cubicBezTo>
                  <a:cubicBezTo>
                    <a:pt x="65681" y="16117"/>
                    <a:pt x="65715" y="16095"/>
                    <a:pt x="65732" y="16095"/>
                  </a:cubicBezTo>
                  <a:cubicBezTo>
                    <a:pt x="65735" y="16095"/>
                    <a:pt x="65738" y="16096"/>
                    <a:pt x="65739" y="16097"/>
                  </a:cubicBezTo>
                  <a:cubicBezTo>
                    <a:pt x="65784" y="16128"/>
                    <a:pt x="65823" y="16170"/>
                    <a:pt x="65864" y="16207"/>
                  </a:cubicBezTo>
                  <a:cubicBezTo>
                    <a:pt x="65879" y="16206"/>
                    <a:pt x="65894" y="16206"/>
                    <a:pt x="65912" y="16204"/>
                  </a:cubicBezTo>
                  <a:cubicBezTo>
                    <a:pt x="65913" y="16207"/>
                    <a:pt x="65914" y="16213"/>
                    <a:pt x="65916" y="16217"/>
                  </a:cubicBezTo>
                  <a:cubicBezTo>
                    <a:pt x="66031" y="16157"/>
                    <a:pt x="66153" y="16105"/>
                    <a:pt x="66257" y="16032"/>
                  </a:cubicBezTo>
                  <a:cubicBezTo>
                    <a:pt x="66302" y="15999"/>
                    <a:pt x="66332" y="15906"/>
                    <a:pt x="66328" y="15846"/>
                  </a:cubicBezTo>
                  <a:cubicBezTo>
                    <a:pt x="66300" y="15587"/>
                    <a:pt x="66134" y="15394"/>
                    <a:pt x="65973" y="15210"/>
                  </a:cubicBezTo>
                  <a:cubicBezTo>
                    <a:pt x="65856" y="15078"/>
                    <a:pt x="65663" y="15065"/>
                    <a:pt x="65481" y="15057"/>
                  </a:cubicBezTo>
                  <a:cubicBezTo>
                    <a:pt x="65328" y="15048"/>
                    <a:pt x="65295" y="15001"/>
                    <a:pt x="65333" y="14856"/>
                  </a:cubicBezTo>
                  <a:cubicBezTo>
                    <a:pt x="65371" y="14716"/>
                    <a:pt x="65428" y="14590"/>
                    <a:pt x="65309" y="14470"/>
                  </a:cubicBezTo>
                  <a:cubicBezTo>
                    <a:pt x="65036" y="14196"/>
                    <a:pt x="64768" y="13914"/>
                    <a:pt x="64484" y="13652"/>
                  </a:cubicBezTo>
                  <a:cubicBezTo>
                    <a:pt x="64274" y="13459"/>
                    <a:pt x="63380" y="13200"/>
                    <a:pt x="63027" y="13200"/>
                  </a:cubicBezTo>
                  <a:cubicBezTo>
                    <a:pt x="63012" y="13200"/>
                    <a:pt x="62998" y="13200"/>
                    <a:pt x="62984" y="13201"/>
                  </a:cubicBezTo>
                  <a:cubicBezTo>
                    <a:pt x="62915" y="13207"/>
                    <a:pt x="62834" y="13213"/>
                    <a:pt x="62779" y="13250"/>
                  </a:cubicBezTo>
                  <a:cubicBezTo>
                    <a:pt x="62680" y="13322"/>
                    <a:pt x="62592" y="13360"/>
                    <a:pt x="62486" y="13360"/>
                  </a:cubicBezTo>
                  <a:cubicBezTo>
                    <a:pt x="62433" y="13360"/>
                    <a:pt x="62376" y="13350"/>
                    <a:pt x="62310" y="13330"/>
                  </a:cubicBezTo>
                  <a:cubicBezTo>
                    <a:pt x="62042" y="13250"/>
                    <a:pt x="61765" y="13204"/>
                    <a:pt x="61487" y="13204"/>
                  </a:cubicBezTo>
                  <a:cubicBezTo>
                    <a:pt x="61307" y="13204"/>
                    <a:pt x="61126" y="13223"/>
                    <a:pt x="60947" y="13266"/>
                  </a:cubicBezTo>
                  <a:cubicBezTo>
                    <a:pt x="60815" y="13297"/>
                    <a:pt x="60691" y="13381"/>
                    <a:pt x="60581" y="13462"/>
                  </a:cubicBezTo>
                  <a:cubicBezTo>
                    <a:pt x="60363" y="13623"/>
                    <a:pt x="60312" y="13802"/>
                    <a:pt x="60430" y="14010"/>
                  </a:cubicBezTo>
                  <a:cubicBezTo>
                    <a:pt x="60566" y="14256"/>
                    <a:pt x="60721" y="14491"/>
                    <a:pt x="60868" y="14732"/>
                  </a:cubicBezTo>
                  <a:cubicBezTo>
                    <a:pt x="60914" y="14808"/>
                    <a:pt x="60879" y="14986"/>
                    <a:pt x="60805" y="15016"/>
                  </a:cubicBezTo>
                  <a:cubicBezTo>
                    <a:pt x="60383" y="15191"/>
                    <a:pt x="59965" y="15381"/>
                    <a:pt x="59535" y="15526"/>
                  </a:cubicBezTo>
                  <a:cubicBezTo>
                    <a:pt x="59441" y="15558"/>
                    <a:pt x="59347" y="15575"/>
                    <a:pt x="59255" y="15575"/>
                  </a:cubicBezTo>
                  <a:cubicBezTo>
                    <a:pt x="59076" y="15575"/>
                    <a:pt x="58903" y="15511"/>
                    <a:pt x="58746" y="15364"/>
                  </a:cubicBezTo>
                  <a:cubicBezTo>
                    <a:pt x="58669" y="15292"/>
                    <a:pt x="58625" y="15260"/>
                    <a:pt x="58580" y="15260"/>
                  </a:cubicBezTo>
                  <a:cubicBezTo>
                    <a:pt x="58532" y="15260"/>
                    <a:pt x="58483" y="15297"/>
                    <a:pt x="58393" y="15361"/>
                  </a:cubicBezTo>
                  <a:cubicBezTo>
                    <a:pt x="58216" y="15487"/>
                    <a:pt x="58046" y="15547"/>
                    <a:pt x="57896" y="15547"/>
                  </a:cubicBezTo>
                  <a:cubicBezTo>
                    <a:pt x="57637" y="15547"/>
                    <a:pt x="57440" y="15365"/>
                    <a:pt x="57377" y="15024"/>
                  </a:cubicBezTo>
                  <a:cubicBezTo>
                    <a:pt x="57364" y="14956"/>
                    <a:pt x="57371" y="14883"/>
                    <a:pt x="57357" y="14814"/>
                  </a:cubicBezTo>
                  <a:cubicBezTo>
                    <a:pt x="57325" y="14668"/>
                    <a:pt x="57169" y="14558"/>
                    <a:pt x="57014" y="14558"/>
                  </a:cubicBezTo>
                  <a:cubicBezTo>
                    <a:pt x="56993" y="14558"/>
                    <a:pt x="56971" y="14560"/>
                    <a:pt x="56950" y="14564"/>
                  </a:cubicBezTo>
                  <a:cubicBezTo>
                    <a:pt x="56398" y="14679"/>
                    <a:pt x="55843" y="14787"/>
                    <a:pt x="55290" y="14912"/>
                  </a:cubicBezTo>
                  <a:cubicBezTo>
                    <a:pt x="55086" y="14956"/>
                    <a:pt x="54877" y="15012"/>
                    <a:pt x="54688" y="15101"/>
                  </a:cubicBezTo>
                  <a:cubicBezTo>
                    <a:pt x="54468" y="15209"/>
                    <a:pt x="54267" y="15359"/>
                    <a:pt x="54056" y="15490"/>
                  </a:cubicBezTo>
                  <a:cubicBezTo>
                    <a:pt x="53838" y="15385"/>
                    <a:pt x="53617" y="15278"/>
                    <a:pt x="53398" y="15174"/>
                  </a:cubicBezTo>
                  <a:cubicBezTo>
                    <a:pt x="53387" y="15170"/>
                    <a:pt x="53376" y="15169"/>
                    <a:pt x="53365" y="15169"/>
                  </a:cubicBezTo>
                  <a:cubicBezTo>
                    <a:pt x="53348" y="15169"/>
                    <a:pt x="53331" y="15171"/>
                    <a:pt x="53313" y="15171"/>
                  </a:cubicBezTo>
                  <a:cubicBezTo>
                    <a:pt x="53299" y="15232"/>
                    <a:pt x="53287" y="15295"/>
                    <a:pt x="53266" y="15352"/>
                  </a:cubicBezTo>
                  <a:cubicBezTo>
                    <a:pt x="53177" y="15595"/>
                    <a:pt x="52977" y="15734"/>
                    <a:pt x="52773" y="15734"/>
                  </a:cubicBezTo>
                  <a:cubicBezTo>
                    <a:pt x="52656" y="15734"/>
                    <a:pt x="52538" y="15688"/>
                    <a:pt x="52439" y="15590"/>
                  </a:cubicBezTo>
                  <a:cubicBezTo>
                    <a:pt x="52341" y="15496"/>
                    <a:pt x="52274" y="15371"/>
                    <a:pt x="52205" y="15250"/>
                  </a:cubicBezTo>
                  <a:cubicBezTo>
                    <a:pt x="52163" y="15175"/>
                    <a:pt x="52109" y="15121"/>
                    <a:pt x="52041" y="15121"/>
                  </a:cubicBezTo>
                  <a:cubicBezTo>
                    <a:pt x="52017" y="15121"/>
                    <a:pt x="51991" y="15128"/>
                    <a:pt x="51963" y="15143"/>
                  </a:cubicBezTo>
                  <a:cubicBezTo>
                    <a:pt x="51843" y="15204"/>
                    <a:pt x="51726" y="15233"/>
                    <a:pt x="51597" y="15233"/>
                  </a:cubicBezTo>
                  <a:cubicBezTo>
                    <a:pt x="51553" y="15233"/>
                    <a:pt x="51508" y="15230"/>
                    <a:pt x="51460" y="15223"/>
                  </a:cubicBezTo>
                  <a:cubicBezTo>
                    <a:pt x="51441" y="15220"/>
                    <a:pt x="51423" y="15219"/>
                    <a:pt x="51405" y="15219"/>
                  </a:cubicBezTo>
                  <a:cubicBezTo>
                    <a:pt x="51240" y="15219"/>
                    <a:pt x="51126" y="15335"/>
                    <a:pt x="51073" y="15503"/>
                  </a:cubicBezTo>
                  <a:cubicBezTo>
                    <a:pt x="51041" y="15603"/>
                    <a:pt x="51020" y="15709"/>
                    <a:pt x="51013" y="15811"/>
                  </a:cubicBezTo>
                  <a:cubicBezTo>
                    <a:pt x="51004" y="15963"/>
                    <a:pt x="51073" y="16091"/>
                    <a:pt x="51212" y="16149"/>
                  </a:cubicBezTo>
                  <a:cubicBezTo>
                    <a:pt x="51328" y="16199"/>
                    <a:pt x="51459" y="16217"/>
                    <a:pt x="51584" y="16246"/>
                  </a:cubicBezTo>
                  <a:cubicBezTo>
                    <a:pt x="51585" y="16240"/>
                    <a:pt x="51587" y="16233"/>
                    <a:pt x="51588" y="16227"/>
                  </a:cubicBezTo>
                  <a:cubicBezTo>
                    <a:pt x="51600" y="16220"/>
                    <a:pt x="51608" y="16213"/>
                    <a:pt x="51620" y="16206"/>
                  </a:cubicBezTo>
                  <a:lnTo>
                    <a:pt x="51620" y="16206"/>
                  </a:lnTo>
                  <a:cubicBezTo>
                    <a:pt x="51617" y="16222"/>
                    <a:pt x="51617" y="16236"/>
                    <a:pt x="51614" y="16250"/>
                  </a:cubicBezTo>
                  <a:cubicBezTo>
                    <a:pt x="51605" y="16249"/>
                    <a:pt x="51594" y="16248"/>
                    <a:pt x="51584" y="16246"/>
                  </a:cubicBezTo>
                  <a:cubicBezTo>
                    <a:pt x="51557" y="16342"/>
                    <a:pt x="51549" y="16463"/>
                    <a:pt x="51485" y="16519"/>
                  </a:cubicBezTo>
                  <a:cubicBezTo>
                    <a:pt x="51291" y="16684"/>
                    <a:pt x="51146" y="16885"/>
                    <a:pt x="51027" y="17100"/>
                  </a:cubicBezTo>
                  <a:cubicBezTo>
                    <a:pt x="50795" y="17519"/>
                    <a:pt x="50429" y="17677"/>
                    <a:pt x="49978" y="17717"/>
                  </a:cubicBezTo>
                  <a:cubicBezTo>
                    <a:pt x="49960" y="17718"/>
                    <a:pt x="49943" y="17719"/>
                    <a:pt x="49928" y="17719"/>
                  </a:cubicBezTo>
                  <a:cubicBezTo>
                    <a:pt x="49801" y="17719"/>
                    <a:pt x="49755" y="17667"/>
                    <a:pt x="49816" y="17549"/>
                  </a:cubicBezTo>
                  <a:cubicBezTo>
                    <a:pt x="49919" y="17354"/>
                    <a:pt x="49957" y="17153"/>
                    <a:pt x="49972" y="16938"/>
                  </a:cubicBezTo>
                  <a:cubicBezTo>
                    <a:pt x="49991" y="16691"/>
                    <a:pt x="50292" y="16671"/>
                    <a:pt x="50371" y="16470"/>
                  </a:cubicBezTo>
                  <a:cubicBezTo>
                    <a:pt x="50409" y="16371"/>
                    <a:pt x="50486" y="16256"/>
                    <a:pt x="50465" y="16171"/>
                  </a:cubicBezTo>
                  <a:cubicBezTo>
                    <a:pt x="50373" y="15833"/>
                    <a:pt x="50482" y="15543"/>
                    <a:pt x="50624" y="15252"/>
                  </a:cubicBezTo>
                  <a:cubicBezTo>
                    <a:pt x="50690" y="15123"/>
                    <a:pt x="50734" y="14988"/>
                    <a:pt x="50701" y="14843"/>
                  </a:cubicBezTo>
                  <a:cubicBezTo>
                    <a:pt x="50667" y="14699"/>
                    <a:pt x="50684" y="14570"/>
                    <a:pt x="50744" y="14434"/>
                  </a:cubicBezTo>
                  <a:cubicBezTo>
                    <a:pt x="50888" y="14111"/>
                    <a:pt x="51060" y="13792"/>
                    <a:pt x="51142" y="13451"/>
                  </a:cubicBezTo>
                  <a:cubicBezTo>
                    <a:pt x="51226" y="13112"/>
                    <a:pt x="51254" y="12756"/>
                    <a:pt x="51384" y="12422"/>
                  </a:cubicBezTo>
                  <a:cubicBezTo>
                    <a:pt x="51501" y="12116"/>
                    <a:pt x="51462" y="11788"/>
                    <a:pt x="51327" y="11486"/>
                  </a:cubicBezTo>
                  <a:cubicBezTo>
                    <a:pt x="51183" y="11168"/>
                    <a:pt x="50960" y="10884"/>
                    <a:pt x="50896" y="10528"/>
                  </a:cubicBezTo>
                  <a:cubicBezTo>
                    <a:pt x="50885" y="10463"/>
                    <a:pt x="50838" y="10379"/>
                    <a:pt x="50783" y="10353"/>
                  </a:cubicBezTo>
                  <a:cubicBezTo>
                    <a:pt x="50403" y="10188"/>
                    <a:pt x="50216" y="9829"/>
                    <a:pt x="49951" y="9549"/>
                  </a:cubicBezTo>
                  <a:cubicBezTo>
                    <a:pt x="49916" y="9512"/>
                    <a:pt x="49871" y="9494"/>
                    <a:pt x="49826" y="9494"/>
                  </a:cubicBezTo>
                  <a:cubicBezTo>
                    <a:pt x="49775" y="9494"/>
                    <a:pt x="49723" y="9517"/>
                    <a:pt x="49684" y="9562"/>
                  </a:cubicBezTo>
                  <a:cubicBezTo>
                    <a:pt x="49638" y="9613"/>
                    <a:pt x="49628" y="9766"/>
                    <a:pt x="49562" y="9766"/>
                  </a:cubicBezTo>
                  <a:cubicBezTo>
                    <a:pt x="49535" y="9766"/>
                    <a:pt x="49498" y="9740"/>
                    <a:pt x="49446" y="9671"/>
                  </a:cubicBezTo>
                  <a:cubicBezTo>
                    <a:pt x="49242" y="9406"/>
                    <a:pt x="48969" y="9252"/>
                    <a:pt x="48685" y="9104"/>
                  </a:cubicBezTo>
                  <a:cubicBezTo>
                    <a:pt x="48434" y="8975"/>
                    <a:pt x="48157" y="8885"/>
                    <a:pt x="47929" y="8724"/>
                  </a:cubicBezTo>
                  <a:cubicBezTo>
                    <a:pt x="47797" y="8631"/>
                    <a:pt x="47673" y="8580"/>
                    <a:pt x="47548" y="8580"/>
                  </a:cubicBezTo>
                  <a:cubicBezTo>
                    <a:pt x="47450" y="8580"/>
                    <a:pt x="47350" y="8612"/>
                    <a:pt x="47246" y="8680"/>
                  </a:cubicBezTo>
                  <a:cubicBezTo>
                    <a:pt x="46828" y="8957"/>
                    <a:pt x="46362" y="9122"/>
                    <a:pt x="45896" y="9288"/>
                  </a:cubicBezTo>
                  <a:cubicBezTo>
                    <a:pt x="45795" y="9324"/>
                    <a:pt x="45734" y="9455"/>
                    <a:pt x="45775" y="9546"/>
                  </a:cubicBezTo>
                  <a:cubicBezTo>
                    <a:pt x="45818" y="9643"/>
                    <a:pt x="45884" y="9731"/>
                    <a:pt x="45923" y="9828"/>
                  </a:cubicBezTo>
                  <a:cubicBezTo>
                    <a:pt x="45995" y="10014"/>
                    <a:pt x="45934" y="10155"/>
                    <a:pt x="45751" y="10277"/>
                  </a:cubicBezTo>
                  <a:cubicBezTo>
                    <a:pt x="45690" y="10316"/>
                    <a:pt x="45626" y="10335"/>
                    <a:pt x="45565" y="10335"/>
                  </a:cubicBezTo>
                  <a:cubicBezTo>
                    <a:pt x="45424" y="10335"/>
                    <a:pt x="45302" y="10234"/>
                    <a:pt x="45282" y="10063"/>
                  </a:cubicBezTo>
                  <a:cubicBezTo>
                    <a:pt x="45263" y="9889"/>
                    <a:pt x="45274" y="9711"/>
                    <a:pt x="45259" y="9535"/>
                  </a:cubicBezTo>
                  <a:cubicBezTo>
                    <a:pt x="45244" y="9361"/>
                    <a:pt x="45223" y="9186"/>
                    <a:pt x="45184" y="9015"/>
                  </a:cubicBezTo>
                  <a:cubicBezTo>
                    <a:pt x="45151" y="8871"/>
                    <a:pt x="44967" y="8745"/>
                    <a:pt x="44816" y="8745"/>
                  </a:cubicBezTo>
                  <a:cubicBezTo>
                    <a:pt x="44801" y="8745"/>
                    <a:pt x="44786" y="8746"/>
                    <a:pt x="44772" y="8749"/>
                  </a:cubicBezTo>
                  <a:cubicBezTo>
                    <a:pt x="44634" y="8773"/>
                    <a:pt x="44498" y="8816"/>
                    <a:pt x="44363" y="8853"/>
                  </a:cubicBezTo>
                  <a:cubicBezTo>
                    <a:pt x="44300" y="8871"/>
                    <a:pt x="44239" y="8879"/>
                    <a:pt x="44180" y="8879"/>
                  </a:cubicBezTo>
                  <a:cubicBezTo>
                    <a:pt x="44032" y="8879"/>
                    <a:pt x="43892" y="8830"/>
                    <a:pt x="43749" y="8766"/>
                  </a:cubicBezTo>
                  <a:cubicBezTo>
                    <a:pt x="43600" y="8700"/>
                    <a:pt x="43514" y="8602"/>
                    <a:pt x="43548" y="8443"/>
                  </a:cubicBezTo>
                  <a:cubicBezTo>
                    <a:pt x="43621" y="8097"/>
                    <a:pt x="43406" y="7923"/>
                    <a:pt x="43169" y="7753"/>
                  </a:cubicBezTo>
                  <a:cubicBezTo>
                    <a:pt x="43132" y="7757"/>
                    <a:pt x="43095" y="7759"/>
                    <a:pt x="43059" y="7759"/>
                  </a:cubicBezTo>
                  <a:cubicBezTo>
                    <a:pt x="42703" y="7759"/>
                    <a:pt x="42383" y="7564"/>
                    <a:pt x="42034" y="7553"/>
                  </a:cubicBezTo>
                  <a:cubicBezTo>
                    <a:pt x="42033" y="7553"/>
                    <a:pt x="42033" y="7553"/>
                    <a:pt x="42032" y="7553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915;p66">
              <a:extLst>
                <a:ext uri="{FF2B5EF4-FFF2-40B4-BE49-F238E27FC236}">
                  <a16:creationId xmlns:a16="http://schemas.microsoft.com/office/drawing/2014/main" id="{8D8E29AB-7E5B-48A3-8BF1-B3766DD221D1}"/>
                </a:ext>
              </a:extLst>
            </p:cNvPr>
            <p:cNvSpPr/>
            <p:nvPr/>
          </p:nvSpPr>
          <p:spPr>
            <a:xfrm>
              <a:off x="3673231" y="2785778"/>
              <a:ext cx="831628" cy="621155"/>
            </a:xfrm>
            <a:custGeom>
              <a:avLst/>
              <a:gdLst/>
              <a:ahLst/>
              <a:cxnLst/>
              <a:rect l="l" t="t" r="r" b="b"/>
              <a:pathLst>
                <a:path w="53958" h="40302" extrusionOk="0">
                  <a:moveTo>
                    <a:pt x="38780" y="6836"/>
                  </a:moveTo>
                  <a:cubicBezTo>
                    <a:pt x="38804" y="6848"/>
                    <a:pt x="38844" y="6865"/>
                    <a:pt x="38844" y="6874"/>
                  </a:cubicBezTo>
                  <a:cubicBezTo>
                    <a:pt x="38833" y="6931"/>
                    <a:pt x="38813" y="6988"/>
                    <a:pt x="38797" y="7046"/>
                  </a:cubicBezTo>
                  <a:cubicBezTo>
                    <a:pt x="38773" y="7033"/>
                    <a:pt x="38730" y="7018"/>
                    <a:pt x="38732" y="7010"/>
                  </a:cubicBezTo>
                  <a:cubicBezTo>
                    <a:pt x="38742" y="6951"/>
                    <a:pt x="38763" y="6895"/>
                    <a:pt x="38780" y="6836"/>
                  </a:cubicBezTo>
                  <a:close/>
                  <a:moveTo>
                    <a:pt x="53095" y="10676"/>
                  </a:moveTo>
                  <a:cubicBezTo>
                    <a:pt x="53179" y="10676"/>
                    <a:pt x="53300" y="10758"/>
                    <a:pt x="53316" y="10835"/>
                  </a:cubicBezTo>
                  <a:cubicBezTo>
                    <a:pt x="53336" y="10934"/>
                    <a:pt x="53343" y="11035"/>
                    <a:pt x="53357" y="11140"/>
                  </a:cubicBezTo>
                  <a:cubicBezTo>
                    <a:pt x="53321" y="11236"/>
                    <a:pt x="53297" y="11338"/>
                    <a:pt x="53244" y="11421"/>
                  </a:cubicBezTo>
                  <a:cubicBezTo>
                    <a:pt x="53235" y="11436"/>
                    <a:pt x="53192" y="11444"/>
                    <a:pt x="53153" y="11444"/>
                  </a:cubicBezTo>
                  <a:cubicBezTo>
                    <a:pt x="53119" y="11444"/>
                    <a:pt x="53087" y="11438"/>
                    <a:pt x="53082" y="11427"/>
                  </a:cubicBezTo>
                  <a:cubicBezTo>
                    <a:pt x="52999" y="11282"/>
                    <a:pt x="52927" y="11130"/>
                    <a:pt x="52869" y="10973"/>
                  </a:cubicBezTo>
                  <a:cubicBezTo>
                    <a:pt x="52826" y="10857"/>
                    <a:pt x="52957" y="10688"/>
                    <a:pt x="53085" y="10676"/>
                  </a:cubicBezTo>
                  <a:cubicBezTo>
                    <a:pt x="53088" y="10676"/>
                    <a:pt x="53091" y="10676"/>
                    <a:pt x="53095" y="10676"/>
                  </a:cubicBezTo>
                  <a:close/>
                  <a:moveTo>
                    <a:pt x="44860" y="26325"/>
                  </a:moveTo>
                  <a:cubicBezTo>
                    <a:pt x="44868" y="26325"/>
                    <a:pt x="44878" y="26325"/>
                    <a:pt x="44888" y="26327"/>
                  </a:cubicBezTo>
                  <a:cubicBezTo>
                    <a:pt x="44911" y="26331"/>
                    <a:pt x="44927" y="26363"/>
                    <a:pt x="44947" y="26384"/>
                  </a:cubicBezTo>
                  <a:cubicBezTo>
                    <a:pt x="44924" y="26400"/>
                    <a:pt x="44900" y="26416"/>
                    <a:pt x="44875" y="26432"/>
                  </a:cubicBezTo>
                  <a:cubicBezTo>
                    <a:pt x="44850" y="26423"/>
                    <a:pt x="44808" y="26420"/>
                    <a:pt x="44801" y="26404"/>
                  </a:cubicBezTo>
                  <a:cubicBezTo>
                    <a:pt x="44781" y="26356"/>
                    <a:pt x="44803" y="26325"/>
                    <a:pt x="44860" y="26325"/>
                  </a:cubicBezTo>
                  <a:close/>
                  <a:moveTo>
                    <a:pt x="46720" y="28588"/>
                  </a:moveTo>
                  <a:cubicBezTo>
                    <a:pt x="46737" y="28588"/>
                    <a:pt x="46771" y="28635"/>
                    <a:pt x="46772" y="28659"/>
                  </a:cubicBezTo>
                  <a:cubicBezTo>
                    <a:pt x="46778" y="28707"/>
                    <a:pt x="46771" y="28758"/>
                    <a:pt x="46765" y="28808"/>
                  </a:cubicBezTo>
                  <a:cubicBezTo>
                    <a:pt x="46772" y="28811"/>
                    <a:pt x="46782" y="28815"/>
                    <a:pt x="46790" y="28821"/>
                  </a:cubicBezTo>
                  <a:lnTo>
                    <a:pt x="46827" y="28878"/>
                  </a:lnTo>
                  <a:lnTo>
                    <a:pt x="46764" y="28845"/>
                  </a:lnTo>
                  <a:cubicBezTo>
                    <a:pt x="46765" y="28831"/>
                    <a:pt x="46764" y="28821"/>
                    <a:pt x="46765" y="28808"/>
                  </a:cubicBezTo>
                  <a:cubicBezTo>
                    <a:pt x="46719" y="28782"/>
                    <a:pt x="46665" y="28761"/>
                    <a:pt x="46643" y="28723"/>
                  </a:cubicBezTo>
                  <a:cubicBezTo>
                    <a:pt x="46603" y="28656"/>
                    <a:pt x="46642" y="28597"/>
                    <a:pt x="46719" y="28588"/>
                  </a:cubicBezTo>
                  <a:cubicBezTo>
                    <a:pt x="46719" y="28588"/>
                    <a:pt x="46720" y="28588"/>
                    <a:pt x="46720" y="28588"/>
                  </a:cubicBezTo>
                  <a:close/>
                  <a:moveTo>
                    <a:pt x="43849" y="31079"/>
                  </a:moveTo>
                  <a:cubicBezTo>
                    <a:pt x="43872" y="31098"/>
                    <a:pt x="43910" y="31112"/>
                    <a:pt x="43915" y="31138"/>
                  </a:cubicBezTo>
                  <a:cubicBezTo>
                    <a:pt x="43934" y="31199"/>
                    <a:pt x="43938" y="31263"/>
                    <a:pt x="43943" y="31328"/>
                  </a:cubicBezTo>
                  <a:cubicBezTo>
                    <a:pt x="43943" y="31341"/>
                    <a:pt x="43907" y="31355"/>
                    <a:pt x="43887" y="31369"/>
                  </a:cubicBezTo>
                  <a:cubicBezTo>
                    <a:pt x="43849" y="31287"/>
                    <a:pt x="43809" y="31203"/>
                    <a:pt x="43776" y="31118"/>
                  </a:cubicBezTo>
                  <a:cubicBezTo>
                    <a:pt x="43773" y="31112"/>
                    <a:pt x="43822" y="31091"/>
                    <a:pt x="43849" y="31079"/>
                  </a:cubicBezTo>
                  <a:close/>
                  <a:moveTo>
                    <a:pt x="40680" y="31244"/>
                  </a:moveTo>
                  <a:cubicBezTo>
                    <a:pt x="40711" y="31244"/>
                    <a:pt x="40732" y="31278"/>
                    <a:pt x="40727" y="31339"/>
                  </a:cubicBezTo>
                  <a:cubicBezTo>
                    <a:pt x="40721" y="31398"/>
                    <a:pt x="40684" y="31484"/>
                    <a:pt x="40638" y="31503"/>
                  </a:cubicBezTo>
                  <a:cubicBezTo>
                    <a:pt x="40575" y="31526"/>
                    <a:pt x="40513" y="31540"/>
                    <a:pt x="40453" y="31540"/>
                  </a:cubicBezTo>
                  <a:cubicBezTo>
                    <a:pt x="40359" y="31540"/>
                    <a:pt x="40270" y="31507"/>
                    <a:pt x="40192" y="31425"/>
                  </a:cubicBezTo>
                  <a:cubicBezTo>
                    <a:pt x="40177" y="31428"/>
                    <a:pt x="40160" y="31431"/>
                    <a:pt x="40146" y="31435"/>
                  </a:cubicBezTo>
                  <a:lnTo>
                    <a:pt x="40146" y="31362"/>
                  </a:lnTo>
                  <a:cubicBezTo>
                    <a:pt x="40154" y="31378"/>
                    <a:pt x="40164" y="31392"/>
                    <a:pt x="40174" y="31411"/>
                  </a:cubicBezTo>
                  <a:cubicBezTo>
                    <a:pt x="40179" y="31417"/>
                    <a:pt x="40186" y="31421"/>
                    <a:pt x="40192" y="31425"/>
                  </a:cubicBezTo>
                  <a:cubicBezTo>
                    <a:pt x="40337" y="31385"/>
                    <a:pt x="40505" y="31411"/>
                    <a:pt x="40624" y="31276"/>
                  </a:cubicBezTo>
                  <a:cubicBezTo>
                    <a:pt x="40643" y="31255"/>
                    <a:pt x="40663" y="31244"/>
                    <a:pt x="40680" y="31244"/>
                  </a:cubicBezTo>
                  <a:close/>
                  <a:moveTo>
                    <a:pt x="41861" y="0"/>
                  </a:moveTo>
                  <a:lnTo>
                    <a:pt x="41495" y="33"/>
                  </a:lnTo>
                  <a:lnTo>
                    <a:pt x="41284" y="226"/>
                  </a:lnTo>
                  <a:lnTo>
                    <a:pt x="40899" y="313"/>
                  </a:lnTo>
                  <a:lnTo>
                    <a:pt x="40530" y="418"/>
                  </a:lnTo>
                  <a:lnTo>
                    <a:pt x="40269" y="591"/>
                  </a:lnTo>
                  <a:lnTo>
                    <a:pt x="39691" y="662"/>
                  </a:lnTo>
                  <a:lnTo>
                    <a:pt x="39481" y="1048"/>
                  </a:lnTo>
                  <a:lnTo>
                    <a:pt x="39306" y="1503"/>
                  </a:lnTo>
                  <a:lnTo>
                    <a:pt x="39446" y="1609"/>
                  </a:lnTo>
                  <a:lnTo>
                    <a:pt x="39603" y="1573"/>
                  </a:lnTo>
                  <a:cubicBezTo>
                    <a:pt x="39603" y="1573"/>
                    <a:pt x="39749" y="1441"/>
                    <a:pt x="39810" y="1441"/>
                  </a:cubicBezTo>
                  <a:cubicBezTo>
                    <a:pt x="39820" y="1441"/>
                    <a:pt x="39827" y="1444"/>
                    <a:pt x="39832" y="1451"/>
                  </a:cubicBezTo>
                  <a:cubicBezTo>
                    <a:pt x="39867" y="1503"/>
                    <a:pt x="40024" y="1782"/>
                    <a:pt x="40024" y="1782"/>
                  </a:cubicBezTo>
                  <a:lnTo>
                    <a:pt x="40215" y="2150"/>
                  </a:lnTo>
                  <a:lnTo>
                    <a:pt x="40232" y="2483"/>
                  </a:lnTo>
                  <a:lnTo>
                    <a:pt x="40021" y="2709"/>
                  </a:lnTo>
                  <a:lnTo>
                    <a:pt x="39952" y="2938"/>
                  </a:lnTo>
                  <a:lnTo>
                    <a:pt x="39760" y="3252"/>
                  </a:lnTo>
                  <a:lnTo>
                    <a:pt x="39866" y="3549"/>
                  </a:lnTo>
                  <a:lnTo>
                    <a:pt x="39918" y="3953"/>
                  </a:lnTo>
                  <a:lnTo>
                    <a:pt x="39777" y="4302"/>
                  </a:lnTo>
                  <a:lnTo>
                    <a:pt x="39832" y="4688"/>
                  </a:lnTo>
                  <a:lnTo>
                    <a:pt x="39847" y="4951"/>
                  </a:lnTo>
                  <a:lnTo>
                    <a:pt x="40163" y="4987"/>
                  </a:lnTo>
                  <a:lnTo>
                    <a:pt x="40147" y="5249"/>
                  </a:lnTo>
                  <a:lnTo>
                    <a:pt x="39955" y="5476"/>
                  </a:lnTo>
                  <a:lnTo>
                    <a:pt x="39569" y="5598"/>
                  </a:lnTo>
                  <a:lnTo>
                    <a:pt x="38992" y="6089"/>
                  </a:lnTo>
                  <a:lnTo>
                    <a:pt x="38625" y="5931"/>
                  </a:lnTo>
                  <a:lnTo>
                    <a:pt x="38414" y="5931"/>
                  </a:lnTo>
                  <a:lnTo>
                    <a:pt x="38117" y="5922"/>
                  </a:lnTo>
                  <a:lnTo>
                    <a:pt x="38127" y="5931"/>
                  </a:lnTo>
                  <a:lnTo>
                    <a:pt x="37940" y="7402"/>
                  </a:lnTo>
                  <a:lnTo>
                    <a:pt x="37871" y="8125"/>
                  </a:lnTo>
                  <a:lnTo>
                    <a:pt x="37940" y="8617"/>
                  </a:lnTo>
                  <a:lnTo>
                    <a:pt x="38338" y="8920"/>
                  </a:lnTo>
                  <a:lnTo>
                    <a:pt x="38619" y="8617"/>
                  </a:lnTo>
                  <a:lnTo>
                    <a:pt x="39388" y="8710"/>
                  </a:lnTo>
                  <a:lnTo>
                    <a:pt x="39529" y="8872"/>
                  </a:lnTo>
                  <a:lnTo>
                    <a:pt x="39715" y="8547"/>
                  </a:lnTo>
                  <a:lnTo>
                    <a:pt x="39784" y="8151"/>
                  </a:lnTo>
                  <a:lnTo>
                    <a:pt x="40111" y="8151"/>
                  </a:lnTo>
                  <a:lnTo>
                    <a:pt x="40671" y="8360"/>
                  </a:lnTo>
                  <a:lnTo>
                    <a:pt x="41489" y="9200"/>
                  </a:lnTo>
                  <a:lnTo>
                    <a:pt x="41698" y="9596"/>
                  </a:lnTo>
                  <a:lnTo>
                    <a:pt x="41582" y="10109"/>
                  </a:lnTo>
                  <a:lnTo>
                    <a:pt x="41325" y="9969"/>
                  </a:lnTo>
                  <a:lnTo>
                    <a:pt x="41023" y="10039"/>
                  </a:lnTo>
                  <a:lnTo>
                    <a:pt x="40672" y="9992"/>
                  </a:lnTo>
                  <a:lnTo>
                    <a:pt x="40090" y="10458"/>
                  </a:lnTo>
                  <a:lnTo>
                    <a:pt x="39903" y="10389"/>
                  </a:lnTo>
                  <a:lnTo>
                    <a:pt x="39787" y="10622"/>
                  </a:lnTo>
                  <a:lnTo>
                    <a:pt x="39623" y="10645"/>
                  </a:lnTo>
                  <a:lnTo>
                    <a:pt x="39296" y="11042"/>
                  </a:lnTo>
                  <a:lnTo>
                    <a:pt x="39344" y="11345"/>
                  </a:lnTo>
                  <a:lnTo>
                    <a:pt x="38620" y="11904"/>
                  </a:lnTo>
                  <a:lnTo>
                    <a:pt x="38223" y="11857"/>
                  </a:lnTo>
                  <a:lnTo>
                    <a:pt x="37966" y="12161"/>
                  </a:lnTo>
                  <a:lnTo>
                    <a:pt x="37452" y="12606"/>
                  </a:lnTo>
                  <a:lnTo>
                    <a:pt x="37313" y="12862"/>
                  </a:lnTo>
                  <a:lnTo>
                    <a:pt x="36754" y="12536"/>
                  </a:lnTo>
                  <a:lnTo>
                    <a:pt x="36451" y="12420"/>
                  </a:lnTo>
                  <a:lnTo>
                    <a:pt x="35821" y="12559"/>
                  </a:lnTo>
                  <a:lnTo>
                    <a:pt x="35611" y="12862"/>
                  </a:lnTo>
                  <a:lnTo>
                    <a:pt x="35634" y="13375"/>
                  </a:lnTo>
                  <a:lnTo>
                    <a:pt x="36007" y="13701"/>
                  </a:lnTo>
                  <a:lnTo>
                    <a:pt x="36310" y="13981"/>
                  </a:lnTo>
                  <a:lnTo>
                    <a:pt x="36240" y="14216"/>
                  </a:lnTo>
                  <a:lnTo>
                    <a:pt x="35728" y="14825"/>
                  </a:lnTo>
                  <a:lnTo>
                    <a:pt x="35376" y="15548"/>
                  </a:lnTo>
                  <a:lnTo>
                    <a:pt x="34816" y="15617"/>
                  </a:lnTo>
                  <a:lnTo>
                    <a:pt x="34327" y="15899"/>
                  </a:lnTo>
                  <a:lnTo>
                    <a:pt x="33790" y="16016"/>
                  </a:lnTo>
                  <a:lnTo>
                    <a:pt x="32017" y="16506"/>
                  </a:lnTo>
                  <a:lnTo>
                    <a:pt x="31596" y="16950"/>
                  </a:lnTo>
                  <a:lnTo>
                    <a:pt x="31107" y="17323"/>
                  </a:lnTo>
                  <a:lnTo>
                    <a:pt x="30711" y="17184"/>
                  </a:lnTo>
                  <a:lnTo>
                    <a:pt x="30687" y="17044"/>
                  </a:lnTo>
                  <a:lnTo>
                    <a:pt x="30081" y="17138"/>
                  </a:lnTo>
                  <a:lnTo>
                    <a:pt x="29544" y="16928"/>
                  </a:lnTo>
                  <a:lnTo>
                    <a:pt x="28821" y="16648"/>
                  </a:lnTo>
                  <a:lnTo>
                    <a:pt x="28309" y="16439"/>
                  </a:lnTo>
                  <a:lnTo>
                    <a:pt x="28100" y="16203"/>
                  </a:lnTo>
                  <a:lnTo>
                    <a:pt x="26465" y="16136"/>
                  </a:lnTo>
                  <a:lnTo>
                    <a:pt x="26302" y="16275"/>
                  </a:lnTo>
                  <a:lnTo>
                    <a:pt x="25765" y="16391"/>
                  </a:lnTo>
                  <a:lnTo>
                    <a:pt x="24715" y="16298"/>
                  </a:lnTo>
                  <a:lnTo>
                    <a:pt x="23897" y="16323"/>
                  </a:lnTo>
                  <a:lnTo>
                    <a:pt x="23383" y="16368"/>
                  </a:lnTo>
                  <a:lnTo>
                    <a:pt x="22985" y="15691"/>
                  </a:lnTo>
                  <a:lnTo>
                    <a:pt x="22612" y="15107"/>
                  </a:lnTo>
                  <a:lnTo>
                    <a:pt x="22449" y="14759"/>
                  </a:lnTo>
                  <a:lnTo>
                    <a:pt x="22192" y="14688"/>
                  </a:lnTo>
                  <a:lnTo>
                    <a:pt x="22076" y="14479"/>
                  </a:lnTo>
                  <a:lnTo>
                    <a:pt x="21609" y="14454"/>
                  </a:lnTo>
                  <a:lnTo>
                    <a:pt x="21305" y="14152"/>
                  </a:lnTo>
                  <a:lnTo>
                    <a:pt x="20839" y="14058"/>
                  </a:lnTo>
                  <a:lnTo>
                    <a:pt x="20559" y="13895"/>
                  </a:lnTo>
                  <a:lnTo>
                    <a:pt x="20068" y="13684"/>
                  </a:lnTo>
                  <a:lnTo>
                    <a:pt x="19695" y="13730"/>
                  </a:lnTo>
                  <a:lnTo>
                    <a:pt x="18949" y="13754"/>
                  </a:lnTo>
                  <a:lnTo>
                    <a:pt x="18295" y="13568"/>
                  </a:lnTo>
                  <a:lnTo>
                    <a:pt x="18038" y="13311"/>
                  </a:lnTo>
                  <a:lnTo>
                    <a:pt x="17876" y="12915"/>
                  </a:lnTo>
                  <a:lnTo>
                    <a:pt x="18108" y="12658"/>
                  </a:lnTo>
                  <a:lnTo>
                    <a:pt x="18108" y="12378"/>
                  </a:lnTo>
                  <a:lnTo>
                    <a:pt x="18084" y="12028"/>
                  </a:lnTo>
                  <a:lnTo>
                    <a:pt x="17850" y="11655"/>
                  </a:lnTo>
                  <a:lnTo>
                    <a:pt x="17617" y="11468"/>
                  </a:lnTo>
                  <a:lnTo>
                    <a:pt x="17383" y="11025"/>
                  </a:lnTo>
                  <a:lnTo>
                    <a:pt x="17174" y="10652"/>
                  </a:lnTo>
                  <a:lnTo>
                    <a:pt x="16801" y="10418"/>
                  </a:lnTo>
                  <a:lnTo>
                    <a:pt x="16567" y="10583"/>
                  </a:lnTo>
                  <a:lnTo>
                    <a:pt x="16218" y="10465"/>
                  </a:lnTo>
                  <a:lnTo>
                    <a:pt x="16055" y="10418"/>
                  </a:lnTo>
                  <a:lnTo>
                    <a:pt x="15821" y="10465"/>
                  </a:lnTo>
                  <a:lnTo>
                    <a:pt x="15705" y="10606"/>
                  </a:lnTo>
                  <a:lnTo>
                    <a:pt x="15565" y="10465"/>
                  </a:lnTo>
                  <a:lnTo>
                    <a:pt x="15402" y="10210"/>
                  </a:lnTo>
                  <a:lnTo>
                    <a:pt x="14957" y="9834"/>
                  </a:lnTo>
                  <a:lnTo>
                    <a:pt x="14770" y="9392"/>
                  </a:lnTo>
                  <a:lnTo>
                    <a:pt x="14630" y="9461"/>
                  </a:lnTo>
                  <a:lnTo>
                    <a:pt x="14537" y="9108"/>
                  </a:lnTo>
                  <a:lnTo>
                    <a:pt x="14238" y="9026"/>
                  </a:lnTo>
                  <a:lnTo>
                    <a:pt x="13905" y="9299"/>
                  </a:lnTo>
                  <a:lnTo>
                    <a:pt x="13719" y="9601"/>
                  </a:lnTo>
                  <a:lnTo>
                    <a:pt x="13719" y="9811"/>
                  </a:lnTo>
                  <a:lnTo>
                    <a:pt x="13370" y="9997"/>
                  </a:lnTo>
                  <a:lnTo>
                    <a:pt x="13205" y="10254"/>
                  </a:lnTo>
                  <a:lnTo>
                    <a:pt x="13252" y="10791"/>
                  </a:lnTo>
                  <a:lnTo>
                    <a:pt x="13486" y="11280"/>
                  </a:lnTo>
                  <a:lnTo>
                    <a:pt x="13300" y="11606"/>
                  </a:lnTo>
                  <a:lnTo>
                    <a:pt x="13043" y="11747"/>
                  </a:lnTo>
                  <a:lnTo>
                    <a:pt x="12927" y="11956"/>
                  </a:lnTo>
                  <a:lnTo>
                    <a:pt x="12693" y="11933"/>
                  </a:lnTo>
                  <a:lnTo>
                    <a:pt x="12274" y="11886"/>
                  </a:lnTo>
                  <a:lnTo>
                    <a:pt x="11807" y="11863"/>
                  </a:lnTo>
                  <a:lnTo>
                    <a:pt x="11341" y="11747"/>
                  </a:lnTo>
                  <a:lnTo>
                    <a:pt x="11107" y="12470"/>
                  </a:lnTo>
                  <a:lnTo>
                    <a:pt x="11038" y="13425"/>
                  </a:lnTo>
                  <a:lnTo>
                    <a:pt x="11271" y="13751"/>
                  </a:lnTo>
                  <a:lnTo>
                    <a:pt x="11225" y="14124"/>
                  </a:lnTo>
                  <a:lnTo>
                    <a:pt x="10852" y="14195"/>
                  </a:lnTo>
                  <a:lnTo>
                    <a:pt x="10781" y="14101"/>
                  </a:lnTo>
                  <a:lnTo>
                    <a:pt x="9849" y="14358"/>
                  </a:lnTo>
                  <a:lnTo>
                    <a:pt x="9476" y="14381"/>
                  </a:lnTo>
                  <a:lnTo>
                    <a:pt x="9242" y="14638"/>
                  </a:lnTo>
                  <a:lnTo>
                    <a:pt x="9804" y="14777"/>
                  </a:lnTo>
                  <a:lnTo>
                    <a:pt x="9804" y="15127"/>
                  </a:lnTo>
                  <a:lnTo>
                    <a:pt x="10037" y="15896"/>
                  </a:lnTo>
                  <a:lnTo>
                    <a:pt x="10316" y="16294"/>
                  </a:lnTo>
                  <a:lnTo>
                    <a:pt x="10293" y="16620"/>
                  </a:lnTo>
                  <a:lnTo>
                    <a:pt x="10270" y="16829"/>
                  </a:lnTo>
                  <a:lnTo>
                    <a:pt x="10410" y="16970"/>
                  </a:lnTo>
                  <a:lnTo>
                    <a:pt x="10200" y="17202"/>
                  </a:lnTo>
                  <a:lnTo>
                    <a:pt x="10084" y="17482"/>
                  </a:lnTo>
                  <a:lnTo>
                    <a:pt x="9966" y="17575"/>
                  </a:lnTo>
                  <a:lnTo>
                    <a:pt x="9500" y="17506"/>
                  </a:lnTo>
                  <a:lnTo>
                    <a:pt x="9173" y="16947"/>
                  </a:lnTo>
                  <a:lnTo>
                    <a:pt x="8846" y="17086"/>
                  </a:lnTo>
                  <a:lnTo>
                    <a:pt x="8006" y="16922"/>
                  </a:lnTo>
                  <a:lnTo>
                    <a:pt x="7376" y="16947"/>
                  </a:lnTo>
                  <a:lnTo>
                    <a:pt x="6607" y="16993"/>
                  </a:lnTo>
                  <a:lnTo>
                    <a:pt x="6188" y="17202"/>
                  </a:lnTo>
                  <a:lnTo>
                    <a:pt x="5136" y="16922"/>
                  </a:lnTo>
                  <a:lnTo>
                    <a:pt x="4460" y="16947"/>
                  </a:lnTo>
                  <a:lnTo>
                    <a:pt x="4506" y="17529"/>
                  </a:lnTo>
                  <a:lnTo>
                    <a:pt x="3199" y="17575"/>
                  </a:lnTo>
                  <a:lnTo>
                    <a:pt x="2500" y="17529"/>
                  </a:lnTo>
                  <a:lnTo>
                    <a:pt x="2314" y="17832"/>
                  </a:lnTo>
                  <a:lnTo>
                    <a:pt x="2232" y="17966"/>
                  </a:lnTo>
                  <a:lnTo>
                    <a:pt x="2208" y="17902"/>
                  </a:lnTo>
                  <a:lnTo>
                    <a:pt x="2208" y="17902"/>
                  </a:lnTo>
                  <a:lnTo>
                    <a:pt x="2301" y="18148"/>
                  </a:lnTo>
                  <a:lnTo>
                    <a:pt x="1928" y="18791"/>
                  </a:lnTo>
                  <a:lnTo>
                    <a:pt x="2767" y="19221"/>
                  </a:lnTo>
                  <a:lnTo>
                    <a:pt x="2967" y="18791"/>
                  </a:lnTo>
                  <a:lnTo>
                    <a:pt x="3515" y="19139"/>
                  </a:lnTo>
                  <a:lnTo>
                    <a:pt x="3551" y="19350"/>
                  </a:lnTo>
                  <a:lnTo>
                    <a:pt x="3305" y="19596"/>
                  </a:lnTo>
                  <a:lnTo>
                    <a:pt x="3013" y="19573"/>
                  </a:lnTo>
                  <a:lnTo>
                    <a:pt x="2627" y="19677"/>
                  </a:lnTo>
                  <a:lnTo>
                    <a:pt x="2347" y="19365"/>
                  </a:lnTo>
                  <a:lnTo>
                    <a:pt x="1880" y="19574"/>
                  </a:lnTo>
                  <a:lnTo>
                    <a:pt x="1391" y="19890"/>
                  </a:lnTo>
                  <a:lnTo>
                    <a:pt x="1403" y="20089"/>
                  </a:lnTo>
                  <a:lnTo>
                    <a:pt x="1658" y="20345"/>
                  </a:lnTo>
                  <a:lnTo>
                    <a:pt x="1017" y="20579"/>
                  </a:lnTo>
                  <a:lnTo>
                    <a:pt x="1062" y="20835"/>
                  </a:lnTo>
                  <a:cubicBezTo>
                    <a:pt x="1062" y="20835"/>
                    <a:pt x="621" y="21151"/>
                    <a:pt x="573" y="21161"/>
                  </a:cubicBezTo>
                  <a:cubicBezTo>
                    <a:pt x="527" y="21174"/>
                    <a:pt x="1" y="21289"/>
                    <a:pt x="1" y="21289"/>
                  </a:cubicBezTo>
                  <a:lnTo>
                    <a:pt x="223" y="21837"/>
                  </a:lnTo>
                  <a:lnTo>
                    <a:pt x="632" y="21780"/>
                  </a:lnTo>
                  <a:lnTo>
                    <a:pt x="609" y="22153"/>
                  </a:lnTo>
                  <a:lnTo>
                    <a:pt x="866" y="22468"/>
                  </a:lnTo>
                  <a:lnTo>
                    <a:pt x="890" y="22691"/>
                  </a:lnTo>
                  <a:lnTo>
                    <a:pt x="632" y="23215"/>
                  </a:lnTo>
                  <a:lnTo>
                    <a:pt x="588" y="23766"/>
                  </a:lnTo>
                  <a:lnTo>
                    <a:pt x="796" y="24021"/>
                  </a:lnTo>
                  <a:lnTo>
                    <a:pt x="1192" y="23880"/>
                  </a:lnTo>
                  <a:lnTo>
                    <a:pt x="1589" y="23601"/>
                  </a:lnTo>
                  <a:lnTo>
                    <a:pt x="1728" y="23834"/>
                  </a:lnTo>
                  <a:lnTo>
                    <a:pt x="2055" y="23834"/>
                  </a:lnTo>
                  <a:lnTo>
                    <a:pt x="2034" y="23484"/>
                  </a:lnTo>
                  <a:lnTo>
                    <a:pt x="2242" y="23321"/>
                  </a:lnTo>
                  <a:lnTo>
                    <a:pt x="2615" y="23370"/>
                  </a:lnTo>
                  <a:lnTo>
                    <a:pt x="2777" y="23090"/>
                  </a:lnTo>
                  <a:lnTo>
                    <a:pt x="2708" y="22856"/>
                  </a:lnTo>
                  <a:lnTo>
                    <a:pt x="2754" y="22646"/>
                  </a:lnTo>
                  <a:lnTo>
                    <a:pt x="3011" y="22342"/>
                  </a:lnTo>
                  <a:lnTo>
                    <a:pt x="3337" y="22507"/>
                  </a:lnTo>
                  <a:lnTo>
                    <a:pt x="3455" y="22926"/>
                  </a:lnTo>
                  <a:lnTo>
                    <a:pt x="3617" y="23160"/>
                  </a:lnTo>
                  <a:lnTo>
                    <a:pt x="3687" y="23695"/>
                  </a:lnTo>
                  <a:lnTo>
                    <a:pt x="3828" y="24068"/>
                  </a:lnTo>
                  <a:lnTo>
                    <a:pt x="4201" y="24302"/>
                  </a:lnTo>
                  <a:lnTo>
                    <a:pt x="4433" y="24162"/>
                  </a:lnTo>
                  <a:lnTo>
                    <a:pt x="4878" y="23836"/>
                  </a:lnTo>
                  <a:lnTo>
                    <a:pt x="5135" y="23602"/>
                  </a:lnTo>
                  <a:lnTo>
                    <a:pt x="5485" y="23299"/>
                  </a:lnTo>
                  <a:lnTo>
                    <a:pt x="5834" y="23370"/>
                  </a:lnTo>
                  <a:lnTo>
                    <a:pt x="6393" y="23250"/>
                  </a:lnTo>
                  <a:lnTo>
                    <a:pt x="6583" y="23414"/>
                  </a:lnTo>
                  <a:lnTo>
                    <a:pt x="6442" y="23555"/>
                  </a:lnTo>
                  <a:lnTo>
                    <a:pt x="6606" y="23555"/>
                  </a:lnTo>
                  <a:lnTo>
                    <a:pt x="6794" y="23717"/>
                  </a:lnTo>
                  <a:lnTo>
                    <a:pt x="6910" y="23671"/>
                  </a:lnTo>
                  <a:lnTo>
                    <a:pt x="7144" y="23624"/>
                  </a:lnTo>
                  <a:lnTo>
                    <a:pt x="7330" y="23555"/>
                  </a:lnTo>
                  <a:lnTo>
                    <a:pt x="7494" y="23741"/>
                  </a:lnTo>
                  <a:lnTo>
                    <a:pt x="8122" y="24535"/>
                  </a:lnTo>
                  <a:lnTo>
                    <a:pt x="8193" y="24862"/>
                  </a:lnTo>
                  <a:lnTo>
                    <a:pt x="8450" y="25094"/>
                  </a:lnTo>
                  <a:lnTo>
                    <a:pt x="9313" y="25190"/>
                  </a:lnTo>
                  <a:lnTo>
                    <a:pt x="9431" y="25423"/>
                  </a:lnTo>
                  <a:lnTo>
                    <a:pt x="9966" y="25564"/>
                  </a:lnTo>
                  <a:lnTo>
                    <a:pt x="10153" y="26146"/>
                  </a:lnTo>
                  <a:lnTo>
                    <a:pt x="10457" y="26449"/>
                  </a:lnTo>
                  <a:lnTo>
                    <a:pt x="10761" y="26730"/>
                  </a:lnTo>
                  <a:lnTo>
                    <a:pt x="10809" y="27244"/>
                  </a:lnTo>
                  <a:lnTo>
                    <a:pt x="11088" y="27640"/>
                  </a:lnTo>
                  <a:lnTo>
                    <a:pt x="11321" y="28225"/>
                  </a:lnTo>
                  <a:lnTo>
                    <a:pt x="11182" y="28435"/>
                  </a:lnTo>
                  <a:lnTo>
                    <a:pt x="11064" y="28294"/>
                  </a:lnTo>
                  <a:lnTo>
                    <a:pt x="10832" y="28530"/>
                  </a:lnTo>
                  <a:lnTo>
                    <a:pt x="11088" y="28924"/>
                  </a:lnTo>
                  <a:lnTo>
                    <a:pt x="11064" y="29320"/>
                  </a:lnTo>
                  <a:lnTo>
                    <a:pt x="11205" y="29647"/>
                  </a:lnTo>
                  <a:lnTo>
                    <a:pt x="11578" y="30256"/>
                  </a:lnTo>
                  <a:lnTo>
                    <a:pt x="11764" y="30092"/>
                  </a:lnTo>
                  <a:lnTo>
                    <a:pt x="11974" y="30092"/>
                  </a:lnTo>
                  <a:lnTo>
                    <a:pt x="12417" y="30418"/>
                  </a:lnTo>
                  <a:lnTo>
                    <a:pt x="12743" y="30747"/>
                  </a:lnTo>
                  <a:lnTo>
                    <a:pt x="13327" y="31026"/>
                  </a:lnTo>
                  <a:lnTo>
                    <a:pt x="13582" y="30840"/>
                  </a:lnTo>
                  <a:lnTo>
                    <a:pt x="13955" y="30863"/>
                  </a:lnTo>
                  <a:lnTo>
                    <a:pt x="14305" y="31097"/>
                  </a:lnTo>
                  <a:lnTo>
                    <a:pt x="14541" y="31097"/>
                  </a:lnTo>
                  <a:lnTo>
                    <a:pt x="14867" y="31399"/>
                  </a:lnTo>
                  <a:lnTo>
                    <a:pt x="15146" y="31516"/>
                  </a:lnTo>
                  <a:lnTo>
                    <a:pt x="15451" y="31915"/>
                  </a:lnTo>
                  <a:lnTo>
                    <a:pt x="15637" y="31705"/>
                  </a:lnTo>
                  <a:lnTo>
                    <a:pt x="15847" y="31705"/>
                  </a:lnTo>
                  <a:lnTo>
                    <a:pt x="16126" y="31892"/>
                  </a:lnTo>
                  <a:lnTo>
                    <a:pt x="16362" y="32194"/>
                  </a:lnTo>
                  <a:lnTo>
                    <a:pt x="16781" y="32147"/>
                  </a:lnTo>
                  <a:lnTo>
                    <a:pt x="16874" y="32520"/>
                  </a:lnTo>
                  <a:lnTo>
                    <a:pt x="17294" y="32847"/>
                  </a:lnTo>
                  <a:lnTo>
                    <a:pt x="17527" y="32684"/>
                  </a:lnTo>
                  <a:lnTo>
                    <a:pt x="17761" y="32544"/>
                  </a:lnTo>
                  <a:lnTo>
                    <a:pt x="18252" y="32613"/>
                  </a:lnTo>
                  <a:lnTo>
                    <a:pt x="18392" y="32870"/>
                  </a:lnTo>
                  <a:lnTo>
                    <a:pt x="18602" y="32941"/>
                  </a:lnTo>
                  <a:lnTo>
                    <a:pt x="18906" y="33197"/>
                  </a:lnTo>
                  <a:lnTo>
                    <a:pt x="19186" y="33173"/>
                  </a:lnTo>
                  <a:lnTo>
                    <a:pt x="19559" y="33127"/>
                  </a:lnTo>
                  <a:lnTo>
                    <a:pt x="19816" y="33008"/>
                  </a:lnTo>
                  <a:lnTo>
                    <a:pt x="20072" y="33008"/>
                  </a:lnTo>
                  <a:lnTo>
                    <a:pt x="20236" y="33337"/>
                  </a:lnTo>
                  <a:lnTo>
                    <a:pt x="20329" y="33477"/>
                  </a:lnTo>
                  <a:lnTo>
                    <a:pt x="20609" y="33057"/>
                  </a:lnTo>
                  <a:lnTo>
                    <a:pt x="21005" y="32800"/>
                  </a:lnTo>
                  <a:lnTo>
                    <a:pt x="21378" y="32638"/>
                  </a:lnTo>
                  <a:lnTo>
                    <a:pt x="21797" y="32896"/>
                  </a:lnTo>
                  <a:lnTo>
                    <a:pt x="22195" y="32919"/>
                  </a:lnTo>
                  <a:lnTo>
                    <a:pt x="22663" y="32965"/>
                  </a:lnTo>
                  <a:lnTo>
                    <a:pt x="22895" y="33130"/>
                  </a:lnTo>
                  <a:lnTo>
                    <a:pt x="23387" y="32965"/>
                  </a:lnTo>
                  <a:lnTo>
                    <a:pt x="23526" y="32710"/>
                  </a:lnTo>
                  <a:lnTo>
                    <a:pt x="23667" y="32710"/>
                  </a:lnTo>
                  <a:lnTo>
                    <a:pt x="23947" y="32523"/>
                  </a:lnTo>
                  <a:lnTo>
                    <a:pt x="24086" y="32265"/>
                  </a:lnTo>
                  <a:lnTo>
                    <a:pt x="24623" y="32124"/>
                  </a:lnTo>
                  <a:lnTo>
                    <a:pt x="24809" y="31681"/>
                  </a:lnTo>
                  <a:lnTo>
                    <a:pt x="25066" y="31564"/>
                  </a:lnTo>
                  <a:lnTo>
                    <a:pt x="25230" y="31681"/>
                  </a:lnTo>
                  <a:lnTo>
                    <a:pt x="25581" y="31658"/>
                  </a:lnTo>
                  <a:lnTo>
                    <a:pt x="25791" y="31752"/>
                  </a:lnTo>
                  <a:lnTo>
                    <a:pt x="25907" y="31636"/>
                  </a:lnTo>
                  <a:cubicBezTo>
                    <a:pt x="25907" y="31636"/>
                    <a:pt x="25861" y="31541"/>
                    <a:pt x="25930" y="31519"/>
                  </a:cubicBezTo>
                  <a:cubicBezTo>
                    <a:pt x="26000" y="31494"/>
                    <a:pt x="26399" y="31379"/>
                    <a:pt x="26399" y="31379"/>
                  </a:cubicBezTo>
                  <a:lnTo>
                    <a:pt x="26632" y="31494"/>
                  </a:lnTo>
                  <a:lnTo>
                    <a:pt x="26561" y="31800"/>
                  </a:lnTo>
                  <a:lnTo>
                    <a:pt x="26665" y="31877"/>
                  </a:lnTo>
                  <a:lnTo>
                    <a:pt x="26827" y="31877"/>
                  </a:lnTo>
                  <a:lnTo>
                    <a:pt x="26990" y="32180"/>
                  </a:lnTo>
                  <a:lnTo>
                    <a:pt x="26897" y="32414"/>
                  </a:lnTo>
                  <a:lnTo>
                    <a:pt x="26967" y="32602"/>
                  </a:lnTo>
                  <a:lnTo>
                    <a:pt x="27200" y="32602"/>
                  </a:lnTo>
                  <a:lnTo>
                    <a:pt x="27504" y="32741"/>
                  </a:lnTo>
                  <a:lnTo>
                    <a:pt x="27714" y="32741"/>
                  </a:lnTo>
                  <a:lnTo>
                    <a:pt x="27946" y="32694"/>
                  </a:lnTo>
                  <a:lnTo>
                    <a:pt x="28229" y="32694"/>
                  </a:lnTo>
                  <a:lnTo>
                    <a:pt x="28484" y="33113"/>
                  </a:lnTo>
                  <a:lnTo>
                    <a:pt x="28554" y="33322"/>
                  </a:lnTo>
                  <a:lnTo>
                    <a:pt x="28741" y="33393"/>
                  </a:lnTo>
                  <a:lnTo>
                    <a:pt x="28836" y="33695"/>
                  </a:lnTo>
                  <a:lnTo>
                    <a:pt x="28929" y="34068"/>
                  </a:lnTo>
                  <a:lnTo>
                    <a:pt x="28976" y="34744"/>
                  </a:lnTo>
                  <a:lnTo>
                    <a:pt x="28790" y="35050"/>
                  </a:lnTo>
                  <a:lnTo>
                    <a:pt x="28673" y="35259"/>
                  </a:lnTo>
                  <a:lnTo>
                    <a:pt x="28626" y="35353"/>
                  </a:lnTo>
                  <a:lnTo>
                    <a:pt x="28742" y="35655"/>
                  </a:lnTo>
                  <a:lnTo>
                    <a:pt x="28556" y="35703"/>
                  </a:lnTo>
                  <a:lnTo>
                    <a:pt x="28417" y="35703"/>
                  </a:lnTo>
                  <a:lnTo>
                    <a:pt x="28369" y="36054"/>
                  </a:lnTo>
                  <a:lnTo>
                    <a:pt x="28394" y="36334"/>
                  </a:lnTo>
                  <a:lnTo>
                    <a:pt x="28649" y="36544"/>
                  </a:lnTo>
                  <a:lnTo>
                    <a:pt x="28661" y="36957"/>
                  </a:lnTo>
                  <a:lnTo>
                    <a:pt x="28906" y="36782"/>
                  </a:lnTo>
                  <a:lnTo>
                    <a:pt x="29222" y="36765"/>
                  </a:lnTo>
                  <a:lnTo>
                    <a:pt x="29328" y="37080"/>
                  </a:lnTo>
                  <a:lnTo>
                    <a:pt x="29589" y="37029"/>
                  </a:lnTo>
                  <a:lnTo>
                    <a:pt x="29606" y="37362"/>
                  </a:lnTo>
                  <a:lnTo>
                    <a:pt x="29867" y="37502"/>
                  </a:lnTo>
                  <a:lnTo>
                    <a:pt x="29867" y="37572"/>
                  </a:lnTo>
                  <a:lnTo>
                    <a:pt x="30271" y="37626"/>
                  </a:lnTo>
                  <a:lnTo>
                    <a:pt x="30393" y="37730"/>
                  </a:lnTo>
                  <a:lnTo>
                    <a:pt x="30341" y="38012"/>
                  </a:lnTo>
                  <a:lnTo>
                    <a:pt x="30289" y="38309"/>
                  </a:lnTo>
                  <a:lnTo>
                    <a:pt x="29991" y="38642"/>
                  </a:lnTo>
                  <a:lnTo>
                    <a:pt x="30202" y="38695"/>
                  </a:lnTo>
                  <a:lnTo>
                    <a:pt x="30393" y="38710"/>
                  </a:lnTo>
                  <a:lnTo>
                    <a:pt x="30533" y="38624"/>
                  </a:lnTo>
                  <a:lnTo>
                    <a:pt x="30655" y="38710"/>
                  </a:lnTo>
                  <a:lnTo>
                    <a:pt x="30672" y="39026"/>
                  </a:lnTo>
                  <a:lnTo>
                    <a:pt x="30814" y="39254"/>
                  </a:lnTo>
                  <a:lnTo>
                    <a:pt x="31007" y="39151"/>
                  </a:lnTo>
                  <a:lnTo>
                    <a:pt x="31271" y="39151"/>
                  </a:lnTo>
                  <a:lnTo>
                    <a:pt x="31690" y="38993"/>
                  </a:lnTo>
                  <a:lnTo>
                    <a:pt x="31812" y="39062"/>
                  </a:lnTo>
                  <a:lnTo>
                    <a:pt x="31777" y="39254"/>
                  </a:lnTo>
                  <a:lnTo>
                    <a:pt x="31934" y="39518"/>
                  </a:lnTo>
                  <a:lnTo>
                    <a:pt x="32249" y="39448"/>
                  </a:lnTo>
                  <a:lnTo>
                    <a:pt x="32198" y="38924"/>
                  </a:lnTo>
                  <a:lnTo>
                    <a:pt x="32076" y="38541"/>
                  </a:lnTo>
                  <a:lnTo>
                    <a:pt x="32182" y="38400"/>
                  </a:lnTo>
                  <a:lnTo>
                    <a:pt x="32251" y="38349"/>
                  </a:lnTo>
                  <a:lnTo>
                    <a:pt x="32566" y="38313"/>
                  </a:lnTo>
                  <a:lnTo>
                    <a:pt x="32777" y="38208"/>
                  </a:lnTo>
                  <a:lnTo>
                    <a:pt x="33110" y="38069"/>
                  </a:lnTo>
                  <a:lnTo>
                    <a:pt x="33512" y="38208"/>
                  </a:lnTo>
                  <a:lnTo>
                    <a:pt x="33914" y="38103"/>
                  </a:lnTo>
                  <a:lnTo>
                    <a:pt x="34142" y="38103"/>
                  </a:lnTo>
                  <a:lnTo>
                    <a:pt x="34386" y="37857"/>
                  </a:lnTo>
                  <a:lnTo>
                    <a:pt x="34561" y="37857"/>
                  </a:lnTo>
                  <a:lnTo>
                    <a:pt x="34966" y="37911"/>
                  </a:lnTo>
                  <a:lnTo>
                    <a:pt x="34966" y="37911"/>
                  </a:lnTo>
                  <a:lnTo>
                    <a:pt x="34895" y="37631"/>
                  </a:lnTo>
                  <a:lnTo>
                    <a:pt x="35192" y="37544"/>
                  </a:lnTo>
                  <a:lnTo>
                    <a:pt x="35421" y="37473"/>
                  </a:lnTo>
                  <a:lnTo>
                    <a:pt x="35649" y="37666"/>
                  </a:lnTo>
                  <a:cubicBezTo>
                    <a:pt x="35649" y="37666"/>
                    <a:pt x="35999" y="37771"/>
                    <a:pt x="36050" y="37771"/>
                  </a:cubicBezTo>
                  <a:cubicBezTo>
                    <a:pt x="36104" y="37771"/>
                    <a:pt x="36505" y="37857"/>
                    <a:pt x="36505" y="37857"/>
                  </a:cubicBezTo>
                  <a:lnTo>
                    <a:pt x="36540" y="38139"/>
                  </a:lnTo>
                  <a:lnTo>
                    <a:pt x="36610" y="38488"/>
                  </a:lnTo>
                  <a:lnTo>
                    <a:pt x="36734" y="38682"/>
                  </a:lnTo>
                  <a:lnTo>
                    <a:pt x="37101" y="38874"/>
                  </a:lnTo>
                  <a:lnTo>
                    <a:pt x="37485" y="38996"/>
                  </a:lnTo>
                  <a:lnTo>
                    <a:pt x="38011" y="39119"/>
                  </a:lnTo>
                  <a:lnTo>
                    <a:pt x="38036" y="39174"/>
                  </a:lnTo>
                  <a:cubicBezTo>
                    <a:pt x="38088" y="39156"/>
                    <a:pt x="38148" y="39149"/>
                    <a:pt x="38206" y="39149"/>
                  </a:cubicBezTo>
                  <a:cubicBezTo>
                    <a:pt x="38241" y="39149"/>
                    <a:pt x="38274" y="39151"/>
                    <a:pt x="38306" y="39155"/>
                  </a:cubicBezTo>
                  <a:cubicBezTo>
                    <a:pt x="38411" y="39170"/>
                    <a:pt x="38504" y="39237"/>
                    <a:pt x="38608" y="39261"/>
                  </a:cubicBezTo>
                  <a:cubicBezTo>
                    <a:pt x="38863" y="39325"/>
                    <a:pt x="39057" y="39419"/>
                    <a:pt x="39103" y="39726"/>
                  </a:cubicBezTo>
                  <a:cubicBezTo>
                    <a:pt x="39134" y="39936"/>
                    <a:pt x="39282" y="40105"/>
                    <a:pt x="39458" y="40239"/>
                  </a:cubicBezTo>
                  <a:cubicBezTo>
                    <a:pt x="39515" y="40281"/>
                    <a:pt x="39581" y="40301"/>
                    <a:pt x="39646" y="40301"/>
                  </a:cubicBezTo>
                  <a:cubicBezTo>
                    <a:pt x="39789" y="40301"/>
                    <a:pt x="39929" y="40206"/>
                    <a:pt x="39955" y="40051"/>
                  </a:cubicBezTo>
                  <a:cubicBezTo>
                    <a:pt x="39974" y="39949"/>
                    <a:pt x="39954" y="39837"/>
                    <a:pt x="39952" y="39732"/>
                  </a:cubicBezTo>
                  <a:lnTo>
                    <a:pt x="39952" y="39732"/>
                  </a:lnTo>
                  <a:lnTo>
                    <a:pt x="39975" y="39756"/>
                  </a:lnTo>
                  <a:lnTo>
                    <a:pt x="39989" y="39698"/>
                  </a:lnTo>
                  <a:lnTo>
                    <a:pt x="39989" y="39698"/>
                  </a:lnTo>
                  <a:lnTo>
                    <a:pt x="39955" y="39726"/>
                  </a:lnTo>
                  <a:cubicBezTo>
                    <a:pt x="39923" y="39676"/>
                    <a:pt x="39882" y="39624"/>
                    <a:pt x="39885" y="39576"/>
                  </a:cubicBezTo>
                  <a:cubicBezTo>
                    <a:pt x="39889" y="39524"/>
                    <a:pt x="39955" y="39435"/>
                    <a:pt x="40005" y="39428"/>
                  </a:cubicBezTo>
                  <a:cubicBezTo>
                    <a:pt x="40499" y="39346"/>
                    <a:pt x="40921" y="39065"/>
                    <a:pt x="41398" y="38931"/>
                  </a:cubicBezTo>
                  <a:cubicBezTo>
                    <a:pt x="41797" y="38821"/>
                    <a:pt x="42162" y="38564"/>
                    <a:pt x="42351" y="38149"/>
                  </a:cubicBezTo>
                  <a:cubicBezTo>
                    <a:pt x="42385" y="38079"/>
                    <a:pt x="42427" y="38049"/>
                    <a:pt x="42477" y="38049"/>
                  </a:cubicBezTo>
                  <a:cubicBezTo>
                    <a:pt x="42512" y="38049"/>
                    <a:pt x="42552" y="38065"/>
                    <a:pt x="42594" y="38091"/>
                  </a:cubicBezTo>
                  <a:cubicBezTo>
                    <a:pt x="42681" y="38146"/>
                    <a:pt x="42763" y="38215"/>
                    <a:pt x="42865" y="38215"/>
                  </a:cubicBezTo>
                  <a:cubicBezTo>
                    <a:pt x="42901" y="38215"/>
                    <a:pt x="42938" y="38207"/>
                    <a:pt x="42980" y="38187"/>
                  </a:cubicBezTo>
                  <a:cubicBezTo>
                    <a:pt x="43268" y="38050"/>
                    <a:pt x="43565" y="37963"/>
                    <a:pt x="43888" y="37923"/>
                  </a:cubicBezTo>
                  <a:cubicBezTo>
                    <a:pt x="44129" y="37894"/>
                    <a:pt x="44359" y="37783"/>
                    <a:pt x="44591" y="37702"/>
                  </a:cubicBezTo>
                  <a:cubicBezTo>
                    <a:pt x="44834" y="37617"/>
                    <a:pt x="45035" y="37482"/>
                    <a:pt x="45106" y="37211"/>
                  </a:cubicBezTo>
                  <a:cubicBezTo>
                    <a:pt x="45136" y="37096"/>
                    <a:pt x="45248" y="37077"/>
                    <a:pt x="45330" y="37017"/>
                  </a:cubicBezTo>
                  <a:cubicBezTo>
                    <a:pt x="45675" y="36779"/>
                    <a:pt x="46051" y="36571"/>
                    <a:pt x="46201" y="36139"/>
                  </a:cubicBezTo>
                  <a:cubicBezTo>
                    <a:pt x="46213" y="36106"/>
                    <a:pt x="46230" y="36064"/>
                    <a:pt x="46254" y="36051"/>
                  </a:cubicBezTo>
                  <a:cubicBezTo>
                    <a:pt x="46557" y="35888"/>
                    <a:pt x="46703" y="35614"/>
                    <a:pt x="46805" y="35304"/>
                  </a:cubicBezTo>
                  <a:cubicBezTo>
                    <a:pt x="46844" y="35188"/>
                    <a:pt x="46966" y="35193"/>
                    <a:pt x="47062" y="35156"/>
                  </a:cubicBezTo>
                  <a:cubicBezTo>
                    <a:pt x="47232" y="35087"/>
                    <a:pt x="47287" y="34988"/>
                    <a:pt x="47244" y="34830"/>
                  </a:cubicBezTo>
                  <a:cubicBezTo>
                    <a:pt x="47165" y="34556"/>
                    <a:pt x="47165" y="34285"/>
                    <a:pt x="47186" y="34001"/>
                  </a:cubicBezTo>
                  <a:cubicBezTo>
                    <a:pt x="47198" y="33829"/>
                    <a:pt x="47114" y="33681"/>
                    <a:pt x="47328" y="33559"/>
                  </a:cubicBezTo>
                  <a:cubicBezTo>
                    <a:pt x="47658" y="33377"/>
                    <a:pt x="47826" y="33064"/>
                    <a:pt x="47873" y="32695"/>
                  </a:cubicBezTo>
                  <a:cubicBezTo>
                    <a:pt x="47902" y="32474"/>
                    <a:pt x="47966" y="32268"/>
                    <a:pt x="48141" y="32133"/>
                  </a:cubicBezTo>
                  <a:cubicBezTo>
                    <a:pt x="48392" y="31943"/>
                    <a:pt x="48476" y="31706"/>
                    <a:pt x="48464" y="31398"/>
                  </a:cubicBezTo>
                  <a:cubicBezTo>
                    <a:pt x="48458" y="31229"/>
                    <a:pt x="48500" y="31035"/>
                    <a:pt x="48586" y="30891"/>
                  </a:cubicBezTo>
                  <a:cubicBezTo>
                    <a:pt x="48774" y="30586"/>
                    <a:pt x="48645" y="30346"/>
                    <a:pt x="48463" y="30121"/>
                  </a:cubicBezTo>
                  <a:cubicBezTo>
                    <a:pt x="48351" y="29986"/>
                    <a:pt x="48204" y="29880"/>
                    <a:pt x="48067" y="29769"/>
                  </a:cubicBezTo>
                  <a:cubicBezTo>
                    <a:pt x="47986" y="29703"/>
                    <a:pt x="47895" y="29687"/>
                    <a:pt x="47799" y="29687"/>
                  </a:cubicBezTo>
                  <a:cubicBezTo>
                    <a:pt x="47763" y="29687"/>
                    <a:pt x="47726" y="29689"/>
                    <a:pt x="47689" y="29692"/>
                  </a:cubicBezTo>
                  <a:cubicBezTo>
                    <a:pt x="47688" y="29699"/>
                    <a:pt x="47688" y="29706"/>
                    <a:pt x="47686" y="29713"/>
                  </a:cubicBezTo>
                  <a:lnTo>
                    <a:pt x="47625" y="29719"/>
                  </a:lnTo>
                  <a:lnTo>
                    <a:pt x="47661" y="29693"/>
                  </a:lnTo>
                  <a:cubicBezTo>
                    <a:pt x="47672" y="29692"/>
                    <a:pt x="47681" y="29692"/>
                    <a:pt x="47689" y="29692"/>
                  </a:cubicBezTo>
                  <a:cubicBezTo>
                    <a:pt x="47705" y="29600"/>
                    <a:pt x="47705" y="29491"/>
                    <a:pt x="47761" y="29426"/>
                  </a:cubicBezTo>
                  <a:cubicBezTo>
                    <a:pt x="47869" y="29294"/>
                    <a:pt x="48014" y="29194"/>
                    <a:pt x="48140" y="29075"/>
                  </a:cubicBezTo>
                  <a:cubicBezTo>
                    <a:pt x="48249" y="28973"/>
                    <a:pt x="48247" y="28837"/>
                    <a:pt x="48177" y="28703"/>
                  </a:cubicBezTo>
                  <a:cubicBezTo>
                    <a:pt x="48061" y="28484"/>
                    <a:pt x="47854" y="28362"/>
                    <a:pt x="47676" y="28207"/>
                  </a:cubicBezTo>
                  <a:cubicBezTo>
                    <a:pt x="47668" y="28208"/>
                    <a:pt x="47659" y="28208"/>
                    <a:pt x="47651" y="28211"/>
                  </a:cubicBezTo>
                  <a:lnTo>
                    <a:pt x="47603" y="28168"/>
                  </a:lnTo>
                  <a:lnTo>
                    <a:pt x="47668" y="28201"/>
                  </a:lnTo>
                  <a:cubicBezTo>
                    <a:pt x="47669" y="28201"/>
                    <a:pt x="47673" y="28205"/>
                    <a:pt x="47676" y="28207"/>
                  </a:cubicBezTo>
                  <a:cubicBezTo>
                    <a:pt x="47738" y="28198"/>
                    <a:pt x="47804" y="28194"/>
                    <a:pt x="47856" y="28168"/>
                  </a:cubicBezTo>
                  <a:cubicBezTo>
                    <a:pt x="48088" y="28049"/>
                    <a:pt x="48140" y="27831"/>
                    <a:pt x="47976" y="27651"/>
                  </a:cubicBezTo>
                  <a:cubicBezTo>
                    <a:pt x="47859" y="27522"/>
                    <a:pt x="47741" y="27374"/>
                    <a:pt x="47593" y="27290"/>
                  </a:cubicBezTo>
                  <a:cubicBezTo>
                    <a:pt x="47332" y="27143"/>
                    <a:pt x="47160" y="26941"/>
                    <a:pt x="47035" y="26673"/>
                  </a:cubicBezTo>
                  <a:cubicBezTo>
                    <a:pt x="46868" y="26321"/>
                    <a:pt x="46672" y="25984"/>
                    <a:pt x="46497" y="25637"/>
                  </a:cubicBezTo>
                  <a:cubicBezTo>
                    <a:pt x="46382" y="25409"/>
                    <a:pt x="46233" y="25219"/>
                    <a:pt x="45995" y="25112"/>
                  </a:cubicBezTo>
                  <a:cubicBezTo>
                    <a:pt x="45865" y="25051"/>
                    <a:pt x="45743" y="24980"/>
                    <a:pt x="45616" y="24914"/>
                  </a:cubicBezTo>
                  <a:cubicBezTo>
                    <a:pt x="45323" y="24763"/>
                    <a:pt x="45240" y="24512"/>
                    <a:pt x="45266" y="24202"/>
                  </a:cubicBezTo>
                  <a:cubicBezTo>
                    <a:pt x="45287" y="23988"/>
                    <a:pt x="45302" y="23780"/>
                    <a:pt x="45444" y="23601"/>
                  </a:cubicBezTo>
                  <a:cubicBezTo>
                    <a:pt x="45553" y="23464"/>
                    <a:pt x="45666" y="23319"/>
                    <a:pt x="45732" y="23160"/>
                  </a:cubicBezTo>
                  <a:cubicBezTo>
                    <a:pt x="45861" y="22846"/>
                    <a:pt x="46104" y="22643"/>
                    <a:pt x="46373" y="22471"/>
                  </a:cubicBezTo>
                  <a:cubicBezTo>
                    <a:pt x="46642" y="22296"/>
                    <a:pt x="46936" y="22177"/>
                    <a:pt x="47270" y="22173"/>
                  </a:cubicBezTo>
                  <a:cubicBezTo>
                    <a:pt x="47394" y="22171"/>
                    <a:pt x="47445" y="22064"/>
                    <a:pt x="47473" y="21959"/>
                  </a:cubicBezTo>
                  <a:cubicBezTo>
                    <a:pt x="47497" y="21859"/>
                    <a:pt x="47508" y="21749"/>
                    <a:pt x="47508" y="21646"/>
                  </a:cubicBezTo>
                  <a:cubicBezTo>
                    <a:pt x="47510" y="21463"/>
                    <a:pt x="47364" y="21276"/>
                    <a:pt x="47201" y="21267"/>
                  </a:cubicBezTo>
                  <a:cubicBezTo>
                    <a:pt x="47175" y="21266"/>
                    <a:pt x="47148" y="21265"/>
                    <a:pt x="47122" y="21265"/>
                  </a:cubicBezTo>
                  <a:cubicBezTo>
                    <a:pt x="46992" y="21265"/>
                    <a:pt x="46861" y="21278"/>
                    <a:pt x="46732" y="21278"/>
                  </a:cubicBezTo>
                  <a:cubicBezTo>
                    <a:pt x="46713" y="21278"/>
                    <a:pt x="46695" y="21278"/>
                    <a:pt x="46676" y="21277"/>
                  </a:cubicBezTo>
                  <a:cubicBezTo>
                    <a:pt x="46536" y="21273"/>
                    <a:pt x="46391" y="21266"/>
                    <a:pt x="46261" y="21220"/>
                  </a:cubicBezTo>
                  <a:cubicBezTo>
                    <a:pt x="46131" y="21176"/>
                    <a:pt x="46016" y="21082"/>
                    <a:pt x="45893" y="21015"/>
                  </a:cubicBezTo>
                  <a:cubicBezTo>
                    <a:pt x="45839" y="20985"/>
                    <a:pt x="45785" y="20973"/>
                    <a:pt x="45733" y="20973"/>
                  </a:cubicBezTo>
                  <a:cubicBezTo>
                    <a:pt x="45647" y="20973"/>
                    <a:pt x="45564" y="21005"/>
                    <a:pt x="45485" y="21046"/>
                  </a:cubicBezTo>
                  <a:cubicBezTo>
                    <a:pt x="45225" y="21181"/>
                    <a:pt x="45070" y="21428"/>
                    <a:pt x="44878" y="21635"/>
                  </a:cubicBezTo>
                  <a:cubicBezTo>
                    <a:pt x="44812" y="21706"/>
                    <a:pt x="44702" y="21748"/>
                    <a:pt x="44604" y="21775"/>
                  </a:cubicBezTo>
                  <a:cubicBezTo>
                    <a:pt x="44573" y="21784"/>
                    <a:pt x="44542" y="21789"/>
                    <a:pt x="44511" y="21789"/>
                  </a:cubicBezTo>
                  <a:cubicBezTo>
                    <a:pt x="44376" y="21789"/>
                    <a:pt x="44245" y="21705"/>
                    <a:pt x="44178" y="21541"/>
                  </a:cubicBezTo>
                  <a:cubicBezTo>
                    <a:pt x="44066" y="21266"/>
                    <a:pt x="43935" y="21054"/>
                    <a:pt x="43615" y="20965"/>
                  </a:cubicBezTo>
                  <a:cubicBezTo>
                    <a:pt x="43303" y="20878"/>
                    <a:pt x="43077" y="20632"/>
                    <a:pt x="42874" y="20385"/>
                  </a:cubicBezTo>
                  <a:cubicBezTo>
                    <a:pt x="42696" y="20170"/>
                    <a:pt x="42841" y="19748"/>
                    <a:pt x="43109" y="19699"/>
                  </a:cubicBezTo>
                  <a:cubicBezTo>
                    <a:pt x="43212" y="19682"/>
                    <a:pt x="43320" y="19683"/>
                    <a:pt x="43427" y="19675"/>
                  </a:cubicBezTo>
                  <a:cubicBezTo>
                    <a:pt x="43661" y="19654"/>
                    <a:pt x="43835" y="19547"/>
                    <a:pt x="43901" y="19316"/>
                  </a:cubicBezTo>
                  <a:cubicBezTo>
                    <a:pt x="44014" y="18905"/>
                    <a:pt x="44079" y="18479"/>
                    <a:pt x="44545" y="18277"/>
                  </a:cubicBezTo>
                  <a:cubicBezTo>
                    <a:pt x="44653" y="18231"/>
                    <a:pt x="44709" y="18055"/>
                    <a:pt x="44778" y="17934"/>
                  </a:cubicBezTo>
                  <a:cubicBezTo>
                    <a:pt x="44884" y="17750"/>
                    <a:pt x="44970" y="17554"/>
                    <a:pt x="45086" y="17379"/>
                  </a:cubicBezTo>
                  <a:cubicBezTo>
                    <a:pt x="45141" y="17300"/>
                    <a:pt x="45248" y="17234"/>
                    <a:pt x="45343" y="17212"/>
                  </a:cubicBezTo>
                  <a:cubicBezTo>
                    <a:pt x="45389" y="17201"/>
                    <a:pt x="45433" y="17196"/>
                    <a:pt x="45475" y="17196"/>
                  </a:cubicBezTo>
                  <a:cubicBezTo>
                    <a:pt x="45684" y="17196"/>
                    <a:pt x="45848" y="17324"/>
                    <a:pt x="45995" y="17482"/>
                  </a:cubicBezTo>
                  <a:cubicBezTo>
                    <a:pt x="46140" y="17640"/>
                    <a:pt x="46095" y="17805"/>
                    <a:pt x="46005" y="17970"/>
                  </a:cubicBezTo>
                  <a:cubicBezTo>
                    <a:pt x="45972" y="18033"/>
                    <a:pt x="45943" y="18098"/>
                    <a:pt x="45908" y="18159"/>
                  </a:cubicBezTo>
                  <a:cubicBezTo>
                    <a:pt x="45775" y="18386"/>
                    <a:pt x="45731" y="18618"/>
                    <a:pt x="45850" y="18867"/>
                  </a:cubicBezTo>
                  <a:cubicBezTo>
                    <a:pt x="45896" y="18964"/>
                    <a:pt x="45911" y="19070"/>
                    <a:pt x="45954" y="19168"/>
                  </a:cubicBezTo>
                  <a:cubicBezTo>
                    <a:pt x="46025" y="19336"/>
                    <a:pt x="45903" y="19423"/>
                    <a:pt x="45818" y="19531"/>
                  </a:cubicBezTo>
                  <a:cubicBezTo>
                    <a:pt x="45797" y="19558"/>
                    <a:pt x="45771" y="19596"/>
                    <a:pt x="45772" y="19624"/>
                  </a:cubicBezTo>
                  <a:cubicBezTo>
                    <a:pt x="45779" y="19685"/>
                    <a:pt x="45788" y="19766"/>
                    <a:pt x="45830" y="19799"/>
                  </a:cubicBezTo>
                  <a:cubicBezTo>
                    <a:pt x="45863" y="19826"/>
                    <a:pt x="45922" y="19846"/>
                    <a:pt x="45972" y="19846"/>
                  </a:cubicBezTo>
                  <a:cubicBezTo>
                    <a:pt x="45989" y="19846"/>
                    <a:pt x="46006" y="19844"/>
                    <a:pt x="46019" y="19838"/>
                  </a:cubicBezTo>
                  <a:cubicBezTo>
                    <a:pt x="46254" y="19738"/>
                    <a:pt x="46428" y="19561"/>
                    <a:pt x="46567" y="19350"/>
                  </a:cubicBezTo>
                  <a:cubicBezTo>
                    <a:pt x="46929" y="18799"/>
                    <a:pt x="47490" y="18606"/>
                    <a:pt x="48097" y="18498"/>
                  </a:cubicBezTo>
                  <a:cubicBezTo>
                    <a:pt x="48112" y="18495"/>
                    <a:pt x="48127" y="18494"/>
                    <a:pt x="48142" y="18494"/>
                  </a:cubicBezTo>
                  <a:cubicBezTo>
                    <a:pt x="48185" y="18494"/>
                    <a:pt x="48229" y="18504"/>
                    <a:pt x="48275" y="18515"/>
                  </a:cubicBezTo>
                  <a:lnTo>
                    <a:pt x="48408" y="17811"/>
                  </a:lnTo>
                  <a:lnTo>
                    <a:pt x="48671" y="17601"/>
                  </a:lnTo>
                  <a:lnTo>
                    <a:pt x="48777" y="17250"/>
                  </a:lnTo>
                  <a:lnTo>
                    <a:pt x="48952" y="17093"/>
                  </a:lnTo>
                  <a:lnTo>
                    <a:pt x="49161" y="16813"/>
                  </a:lnTo>
                  <a:lnTo>
                    <a:pt x="49268" y="16743"/>
                  </a:lnTo>
                  <a:lnTo>
                    <a:pt x="49496" y="16130"/>
                  </a:lnTo>
                  <a:lnTo>
                    <a:pt x="49547" y="15729"/>
                  </a:lnTo>
                  <a:lnTo>
                    <a:pt x="49635" y="15536"/>
                  </a:lnTo>
                  <a:lnTo>
                    <a:pt x="49777" y="15710"/>
                  </a:lnTo>
                  <a:lnTo>
                    <a:pt x="50076" y="16008"/>
                  </a:lnTo>
                  <a:lnTo>
                    <a:pt x="50249" y="15938"/>
                  </a:lnTo>
                  <a:lnTo>
                    <a:pt x="50459" y="16008"/>
                  </a:lnTo>
                  <a:lnTo>
                    <a:pt x="50793" y="15993"/>
                  </a:lnTo>
                  <a:lnTo>
                    <a:pt x="51073" y="16008"/>
                  </a:lnTo>
                  <a:lnTo>
                    <a:pt x="51212" y="15622"/>
                  </a:lnTo>
                  <a:lnTo>
                    <a:pt x="50793" y="15274"/>
                  </a:lnTo>
                  <a:lnTo>
                    <a:pt x="51020" y="15238"/>
                  </a:lnTo>
                  <a:lnTo>
                    <a:pt x="51370" y="14992"/>
                  </a:lnTo>
                  <a:lnTo>
                    <a:pt x="51457" y="14731"/>
                  </a:lnTo>
                  <a:lnTo>
                    <a:pt x="51634" y="14503"/>
                  </a:lnTo>
                  <a:lnTo>
                    <a:pt x="51790" y="14558"/>
                  </a:lnTo>
                  <a:lnTo>
                    <a:pt x="51859" y="14329"/>
                  </a:lnTo>
                  <a:lnTo>
                    <a:pt x="51790" y="14225"/>
                  </a:lnTo>
                  <a:lnTo>
                    <a:pt x="51790" y="13893"/>
                  </a:lnTo>
                  <a:lnTo>
                    <a:pt x="51965" y="13842"/>
                  </a:lnTo>
                  <a:lnTo>
                    <a:pt x="52036" y="13912"/>
                  </a:lnTo>
                  <a:lnTo>
                    <a:pt x="52087" y="14121"/>
                  </a:lnTo>
                  <a:lnTo>
                    <a:pt x="52350" y="14228"/>
                  </a:lnTo>
                  <a:lnTo>
                    <a:pt x="52366" y="13859"/>
                  </a:lnTo>
                  <a:lnTo>
                    <a:pt x="52805" y="13877"/>
                  </a:lnTo>
                  <a:lnTo>
                    <a:pt x="52805" y="13598"/>
                  </a:lnTo>
                  <a:lnTo>
                    <a:pt x="52839" y="13126"/>
                  </a:lnTo>
                  <a:lnTo>
                    <a:pt x="52663" y="12986"/>
                  </a:lnTo>
                  <a:lnTo>
                    <a:pt x="52646" y="12286"/>
                  </a:lnTo>
                  <a:lnTo>
                    <a:pt x="52172" y="11253"/>
                  </a:lnTo>
                  <a:lnTo>
                    <a:pt x="52785" y="10992"/>
                  </a:lnTo>
                  <a:lnTo>
                    <a:pt x="52996" y="11462"/>
                  </a:lnTo>
                  <a:lnTo>
                    <a:pt x="53293" y="11725"/>
                  </a:lnTo>
                  <a:lnTo>
                    <a:pt x="53415" y="11655"/>
                  </a:lnTo>
                  <a:lnTo>
                    <a:pt x="53433" y="10779"/>
                  </a:lnTo>
                  <a:lnTo>
                    <a:pt x="53694" y="10464"/>
                  </a:lnTo>
                  <a:lnTo>
                    <a:pt x="53852" y="9710"/>
                  </a:lnTo>
                  <a:lnTo>
                    <a:pt x="53957" y="9151"/>
                  </a:lnTo>
                  <a:lnTo>
                    <a:pt x="53816" y="8590"/>
                  </a:lnTo>
                  <a:lnTo>
                    <a:pt x="53765" y="8065"/>
                  </a:lnTo>
                  <a:lnTo>
                    <a:pt x="53729" y="7644"/>
                  </a:lnTo>
                  <a:lnTo>
                    <a:pt x="53957" y="7364"/>
                  </a:lnTo>
                  <a:lnTo>
                    <a:pt x="53852" y="7014"/>
                  </a:lnTo>
                  <a:lnTo>
                    <a:pt x="53624" y="6611"/>
                  </a:lnTo>
                  <a:lnTo>
                    <a:pt x="53466" y="6261"/>
                  </a:lnTo>
                  <a:lnTo>
                    <a:pt x="53118" y="6158"/>
                  </a:lnTo>
                  <a:lnTo>
                    <a:pt x="52680" y="6544"/>
                  </a:lnTo>
                  <a:lnTo>
                    <a:pt x="52361" y="6734"/>
                  </a:lnTo>
                  <a:lnTo>
                    <a:pt x="52066" y="7155"/>
                  </a:lnTo>
                  <a:lnTo>
                    <a:pt x="51820" y="7435"/>
                  </a:lnTo>
                  <a:lnTo>
                    <a:pt x="51278" y="7541"/>
                  </a:lnTo>
                  <a:lnTo>
                    <a:pt x="51120" y="7383"/>
                  </a:lnTo>
                  <a:lnTo>
                    <a:pt x="50769" y="7452"/>
                  </a:lnTo>
                  <a:lnTo>
                    <a:pt x="50228" y="6928"/>
                  </a:lnTo>
                  <a:lnTo>
                    <a:pt x="50315" y="6455"/>
                  </a:lnTo>
                  <a:lnTo>
                    <a:pt x="50087" y="6193"/>
                  </a:lnTo>
                  <a:lnTo>
                    <a:pt x="50176" y="5948"/>
                  </a:lnTo>
                  <a:lnTo>
                    <a:pt x="49632" y="5948"/>
                  </a:lnTo>
                  <a:lnTo>
                    <a:pt x="48985" y="5457"/>
                  </a:lnTo>
                  <a:lnTo>
                    <a:pt x="48705" y="5212"/>
                  </a:lnTo>
                  <a:lnTo>
                    <a:pt x="48301" y="5334"/>
                  </a:lnTo>
                  <a:lnTo>
                    <a:pt x="47899" y="5002"/>
                  </a:lnTo>
                  <a:lnTo>
                    <a:pt x="47531" y="5018"/>
                  </a:lnTo>
                  <a:lnTo>
                    <a:pt x="46988" y="4915"/>
                  </a:lnTo>
                  <a:lnTo>
                    <a:pt x="46668" y="4563"/>
                  </a:lnTo>
                  <a:lnTo>
                    <a:pt x="46633" y="4236"/>
                  </a:lnTo>
                  <a:lnTo>
                    <a:pt x="46460" y="4073"/>
                  </a:lnTo>
                  <a:lnTo>
                    <a:pt x="46283" y="3560"/>
                  </a:lnTo>
                  <a:lnTo>
                    <a:pt x="45910" y="3303"/>
                  </a:lnTo>
                  <a:lnTo>
                    <a:pt x="45677" y="2860"/>
                  </a:lnTo>
                  <a:lnTo>
                    <a:pt x="45560" y="2872"/>
                  </a:lnTo>
                  <a:lnTo>
                    <a:pt x="45373" y="2451"/>
                  </a:lnTo>
                  <a:lnTo>
                    <a:pt x="44907" y="1903"/>
                  </a:lnTo>
                  <a:lnTo>
                    <a:pt x="44960" y="1625"/>
                  </a:lnTo>
                  <a:lnTo>
                    <a:pt x="44697" y="1589"/>
                  </a:lnTo>
                  <a:lnTo>
                    <a:pt x="44575" y="1170"/>
                  </a:lnTo>
                  <a:lnTo>
                    <a:pt x="44366" y="959"/>
                  </a:lnTo>
                  <a:lnTo>
                    <a:pt x="44086" y="715"/>
                  </a:lnTo>
                  <a:lnTo>
                    <a:pt x="43770" y="505"/>
                  </a:lnTo>
                  <a:cubicBezTo>
                    <a:pt x="43770" y="505"/>
                    <a:pt x="43648" y="313"/>
                    <a:pt x="43594" y="313"/>
                  </a:cubicBezTo>
                  <a:cubicBezTo>
                    <a:pt x="43542" y="313"/>
                    <a:pt x="43139" y="296"/>
                    <a:pt x="43139" y="296"/>
                  </a:cubicBezTo>
                  <a:lnTo>
                    <a:pt x="43069" y="399"/>
                  </a:lnTo>
                  <a:lnTo>
                    <a:pt x="42719" y="296"/>
                  </a:lnTo>
                  <a:lnTo>
                    <a:pt x="42561" y="313"/>
                  </a:lnTo>
                  <a:lnTo>
                    <a:pt x="42280" y="122"/>
                  </a:lnTo>
                  <a:lnTo>
                    <a:pt x="41861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916;p66">
              <a:extLst>
                <a:ext uri="{FF2B5EF4-FFF2-40B4-BE49-F238E27FC236}">
                  <a16:creationId xmlns:a16="http://schemas.microsoft.com/office/drawing/2014/main" id="{F359EDB0-A9F5-4CA2-BD44-87CD3F81C02E}"/>
                </a:ext>
              </a:extLst>
            </p:cNvPr>
            <p:cNvSpPr/>
            <p:nvPr/>
          </p:nvSpPr>
          <p:spPr>
            <a:xfrm>
              <a:off x="4264887" y="3409611"/>
              <a:ext cx="32921" cy="29345"/>
            </a:xfrm>
            <a:custGeom>
              <a:avLst/>
              <a:gdLst/>
              <a:ahLst/>
              <a:cxnLst/>
              <a:rect l="l" t="t" r="r" b="b"/>
              <a:pathLst>
                <a:path w="2136" h="1904" extrusionOk="0">
                  <a:moveTo>
                    <a:pt x="1728" y="1390"/>
                  </a:moveTo>
                  <a:cubicBezTo>
                    <a:pt x="1920" y="1093"/>
                    <a:pt x="2079" y="770"/>
                    <a:pt x="2124" y="416"/>
                  </a:cubicBezTo>
                  <a:cubicBezTo>
                    <a:pt x="2135" y="332"/>
                    <a:pt x="2052" y="208"/>
                    <a:pt x="1976" y="156"/>
                  </a:cubicBezTo>
                  <a:cubicBezTo>
                    <a:pt x="1864" y="80"/>
                    <a:pt x="1719" y="54"/>
                    <a:pt x="1646" y="28"/>
                  </a:cubicBezTo>
                  <a:cubicBezTo>
                    <a:pt x="1546" y="28"/>
                    <a:pt x="1511" y="30"/>
                    <a:pt x="1474" y="28"/>
                  </a:cubicBezTo>
                  <a:cubicBezTo>
                    <a:pt x="933" y="1"/>
                    <a:pt x="517" y="236"/>
                    <a:pt x="190" y="647"/>
                  </a:cubicBezTo>
                  <a:cubicBezTo>
                    <a:pt x="146" y="698"/>
                    <a:pt x="113" y="767"/>
                    <a:pt x="98" y="835"/>
                  </a:cubicBezTo>
                  <a:cubicBezTo>
                    <a:pt x="0" y="1212"/>
                    <a:pt x="240" y="1651"/>
                    <a:pt x="603" y="1779"/>
                  </a:cubicBezTo>
                  <a:cubicBezTo>
                    <a:pt x="960" y="1904"/>
                    <a:pt x="1505" y="1734"/>
                    <a:pt x="1728" y="139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917;p66">
              <a:extLst>
                <a:ext uri="{FF2B5EF4-FFF2-40B4-BE49-F238E27FC236}">
                  <a16:creationId xmlns:a16="http://schemas.microsoft.com/office/drawing/2014/main" id="{1AE5FCD3-7114-4C3B-8D04-C91A3E4D8F38}"/>
                </a:ext>
              </a:extLst>
            </p:cNvPr>
            <p:cNvSpPr/>
            <p:nvPr/>
          </p:nvSpPr>
          <p:spPr>
            <a:xfrm>
              <a:off x="4174578" y="3363263"/>
              <a:ext cx="111741" cy="214881"/>
            </a:xfrm>
            <a:custGeom>
              <a:avLst/>
              <a:gdLst/>
              <a:ahLst/>
              <a:cxnLst/>
              <a:rect l="l" t="t" r="r" b="b"/>
              <a:pathLst>
                <a:path w="7250" h="13942" extrusionOk="0">
                  <a:moveTo>
                    <a:pt x="2886" y="0"/>
                  </a:moveTo>
                  <a:lnTo>
                    <a:pt x="2658" y="71"/>
                  </a:lnTo>
                  <a:lnTo>
                    <a:pt x="2361" y="158"/>
                  </a:lnTo>
                  <a:lnTo>
                    <a:pt x="2430" y="438"/>
                  </a:lnTo>
                  <a:lnTo>
                    <a:pt x="2026" y="383"/>
                  </a:lnTo>
                  <a:lnTo>
                    <a:pt x="1851" y="383"/>
                  </a:lnTo>
                  <a:lnTo>
                    <a:pt x="1607" y="630"/>
                  </a:lnTo>
                  <a:lnTo>
                    <a:pt x="1379" y="630"/>
                  </a:lnTo>
                  <a:lnTo>
                    <a:pt x="977" y="735"/>
                  </a:lnTo>
                  <a:lnTo>
                    <a:pt x="576" y="596"/>
                  </a:lnTo>
                  <a:lnTo>
                    <a:pt x="241" y="735"/>
                  </a:lnTo>
                  <a:lnTo>
                    <a:pt x="32" y="840"/>
                  </a:lnTo>
                  <a:lnTo>
                    <a:pt x="0" y="843"/>
                  </a:lnTo>
                  <a:lnTo>
                    <a:pt x="102" y="1015"/>
                  </a:lnTo>
                  <a:lnTo>
                    <a:pt x="348" y="1121"/>
                  </a:lnTo>
                  <a:lnTo>
                    <a:pt x="593" y="1365"/>
                  </a:lnTo>
                  <a:lnTo>
                    <a:pt x="734" y="1523"/>
                  </a:lnTo>
                  <a:lnTo>
                    <a:pt x="734" y="1681"/>
                  </a:lnTo>
                  <a:lnTo>
                    <a:pt x="715" y="1873"/>
                  </a:lnTo>
                  <a:lnTo>
                    <a:pt x="962" y="2065"/>
                  </a:lnTo>
                  <a:lnTo>
                    <a:pt x="1153" y="2381"/>
                  </a:lnTo>
                  <a:lnTo>
                    <a:pt x="1503" y="2381"/>
                  </a:lnTo>
                  <a:lnTo>
                    <a:pt x="1748" y="2467"/>
                  </a:lnTo>
                  <a:lnTo>
                    <a:pt x="1923" y="2362"/>
                  </a:lnTo>
                  <a:lnTo>
                    <a:pt x="2184" y="2292"/>
                  </a:lnTo>
                  <a:lnTo>
                    <a:pt x="2361" y="2503"/>
                  </a:lnTo>
                  <a:lnTo>
                    <a:pt x="2536" y="2554"/>
                  </a:lnTo>
                  <a:lnTo>
                    <a:pt x="2642" y="2887"/>
                  </a:lnTo>
                  <a:lnTo>
                    <a:pt x="2817" y="2976"/>
                  </a:lnTo>
                  <a:lnTo>
                    <a:pt x="2817" y="3080"/>
                  </a:lnTo>
                  <a:lnTo>
                    <a:pt x="2714" y="3131"/>
                  </a:lnTo>
                  <a:lnTo>
                    <a:pt x="2626" y="3466"/>
                  </a:lnTo>
                  <a:lnTo>
                    <a:pt x="1978" y="3710"/>
                  </a:lnTo>
                  <a:lnTo>
                    <a:pt x="2048" y="3832"/>
                  </a:lnTo>
                  <a:lnTo>
                    <a:pt x="2118" y="4024"/>
                  </a:lnTo>
                  <a:lnTo>
                    <a:pt x="2031" y="4163"/>
                  </a:lnTo>
                  <a:lnTo>
                    <a:pt x="2118" y="4304"/>
                  </a:lnTo>
                  <a:lnTo>
                    <a:pt x="2242" y="4285"/>
                  </a:lnTo>
                  <a:lnTo>
                    <a:pt x="2364" y="4479"/>
                  </a:lnTo>
                  <a:lnTo>
                    <a:pt x="2608" y="4515"/>
                  </a:lnTo>
                  <a:lnTo>
                    <a:pt x="2975" y="4671"/>
                  </a:lnTo>
                  <a:lnTo>
                    <a:pt x="3097" y="4741"/>
                  </a:lnTo>
                  <a:lnTo>
                    <a:pt x="3341" y="5004"/>
                  </a:lnTo>
                  <a:lnTo>
                    <a:pt x="3499" y="5040"/>
                  </a:lnTo>
                  <a:lnTo>
                    <a:pt x="3675" y="5337"/>
                  </a:lnTo>
                  <a:lnTo>
                    <a:pt x="3710" y="5566"/>
                  </a:lnTo>
                  <a:lnTo>
                    <a:pt x="3955" y="5740"/>
                  </a:lnTo>
                  <a:lnTo>
                    <a:pt x="4077" y="6020"/>
                  </a:lnTo>
                  <a:lnTo>
                    <a:pt x="4374" y="6054"/>
                  </a:lnTo>
                  <a:lnTo>
                    <a:pt x="4480" y="6370"/>
                  </a:lnTo>
                  <a:lnTo>
                    <a:pt x="4602" y="6458"/>
                  </a:lnTo>
                  <a:lnTo>
                    <a:pt x="4812" y="6528"/>
                  </a:lnTo>
                  <a:lnTo>
                    <a:pt x="4812" y="6701"/>
                  </a:lnTo>
                  <a:lnTo>
                    <a:pt x="5023" y="6789"/>
                  </a:lnTo>
                  <a:lnTo>
                    <a:pt x="5196" y="6945"/>
                  </a:lnTo>
                  <a:lnTo>
                    <a:pt x="5442" y="6877"/>
                  </a:lnTo>
                  <a:lnTo>
                    <a:pt x="5493" y="6998"/>
                  </a:lnTo>
                  <a:lnTo>
                    <a:pt x="5335" y="7103"/>
                  </a:lnTo>
                  <a:lnTo>
                    <a:pt x="5371" y="7435"/>
                  </a:lnTo>
                  <a:lnTo>
                    <a:pt x="5477" y="7489"/>
                  </a:lnTo>
                  <a:lnTo>
                    <a:pt x="5493" y="7663"/>
                  </a:lnTo>
                  <a:lnTo>
                    <a:pt x="5285" y="7891"/>
                  </a:lnTo>
                  <a:lnTo>
                    <a:pt x="5355" y="8136"/>
                  </a:lnTo>
                  <a:lnTo>
                    <a:pt x="5443" y="8486"/>
                  </a:lnTo>
                  <a:lnTo>
                    <a:pt x="5233" y="8573"/>
                  </a:lnTo>
                  <a:lnTo>
                    <a:pt x="5357" y="8870"/>
                  </a:lnTo>
                  <a:lnTo>
                    <a:pt x="5462" y="9027"/>
                  </a:lnTo>
                  <a:lnTo>
                    <a:pt x="5565" y="9307"/>
                  </a:lnTo>
                  <a:lnTo>
                    <a:pt x="5584" y="9589"/>
                  </a:lnTo>
                  <a:lnTo>
                    <a:pt x="5619" y="10026"/>
                  </a:lnTo>
                  <a:lnTo>
                    <a:pt x="5513" y="10412"/>
                  </a:lnTo>
                  <a:lnTo>
                    <a:pt x="5321" y="10518"/>
                  </a:lnTo>
                  <a:lnTo>
                    <a:pt x="4971" y="10780"/>
                  </a:lnTo>
                  <a:lnTo>
                    <a:pt x="4761" y="10972"/>
                  </a:lnTo>
                  <a:lnTo>
                    <a:pt x="4411" y="11023"/>
                  </a:lnTo>
                  <a:lnTo>
                    <a:pt x="4272" y="11147"/>
                  </a:lnTo>
                  <a:lnTo>
                    <a:pt x="4288" y="11428"/>
                  </a:lnTo>
                  <a:lnTo>
                    <a:pt x="4516" y="11550"/>
                  </a:lnTo>
                  <a:lnTo>
                    <a:pt x="4639" y="11866"/>
                  </a:lnTo>
                  <a:lnTo>
                    <a:pt x="4394" y="12024"/>
                  </a:lnTo>
                  <a:lnTo>
                    <a:pt x="4252" y="11831"/>
                  </a:lnTo>
                  <a:lnTo>
                    <a:pt x="4008" y="11797"/>
                  </a:lnTo>
                  <a:lnTo>
                    <a:pt x="3747" y="11867"/>
                  </a:lnTo>
                  <a:lnTo>
                    <a:pt x="3572" y="11816"/>
                  </a:lnTo>
                  <a:lnTo>
                    <a:pt x="3467" y="11902"/>
                  </a:lnTo>
                  <a:lnTo>
                    <a:pt x="3414" y="12059"/>
                  </a:lnTo>
                  <a:lnTo>
                    <a:pt x="3170" y="12147"/>
                  </a:lnTo>
                  <a:lnTo>
                    <a:pt x="2903" y="12435"/>
                  </a:lnTo>
                  <a:cubicBezTo>
                    <a:pt x="3110" y="12550"/>
                    <a:pt x="3335" y="12662"/>
                    <a:pt x="3312" y="12979"/>
                  </a:cubicBezTo>
                  <a:cubicBezTo>
                    <a:pt x="3292" y="13259"/>
                    <a:pt x="3324" y="13545"/>
                    <a:pt x="3332" y="13826"/>
                  </a:cubicBezTo>
                  <a:cubicBezTo>
                    <a:pt x="3334" y="13888"/>
                    <a:pt x="3449" y="13941"/>
                    <a:pt x="3536" y="13941"/>
                  </a:cubicBezTo>
                  <a:cubicBezTo>
                    <a:pt x="3561" y="13941"/>
                    <a:pt x="3583" y="13937"/>
                    <a:pt x="3601" y="13928"/>
                  </a:cubicBezTo>
                  <a:cubicBezTo>
                    <a:pt x="3632" y="13911"/>
                    <a:pt x="3672" y="13908"/>
                    <a:pt x="3698" y="13885"/>
                  </a:cubicBezTo>
                  <a:cubicBezTo>
                    <a:pt x="4107" y="13492"/>
                    <a:pt x="4517" y="13104"/>
                    <a:pt x="4916" y="12702"/>
                  </a:cubicBezTo>
                  <a:cubicBezTo>
                    <a:pt x="5018" y="12600"/>
                    <a:pt x="5107" y="12494"/>
                    <a:pt x="5254" y="12464"/>
                  </a:cubicBezTo>
                  <a:cubicBezTo>
                    <a:pt x="5802" y="12349"/>
                    <a:pt x="6196" y="11985"/>
                    <a:pt x="6592" y="11629"/>
                  </a:cubicBezTo>
                  <a:cubicBezTo>
                    <a:pt x="6833" y="11409"/>
                    <a:pt x="6968" y="11135"/>
                    <a:pt x="7052" y="10811"/>
                  </a:cubicBezTo>
                  <a:cubicBezTo>
                    <a:pt x="7181" y="10317"/>
                    <a:pt x="7250" y="9844"/>
                    <a:pt x="7044" y="9362"/>
                  </a:cubicBezTo>
                  <a:cubicBezTo>
                    <a:pt x="7027" y="9333"/>
                    <a:pt x="7034" y="9293"/>
                    <a:pt x="7029" y="9257"/>
                  </a:cubicBezTo>
                  <a:cubicBezTo>
                    <a:pt x="6943" y="8616"/>
                    <a:pt x="6704" y="8026"/>
                    <a:pt x="6412" y="7455"/>
                  </a:cubicBezTo>
                  <a:cubicBezTo>
                    <a:pt x="6295" y="7231"/>
                    <a:pt x="6138" y="7047"/>
                    <a:pt x="5967" y="6862"/>
                  </a:cubicBezTo>
                  <a:cubicBezTo>
                    <a:pt x="5622" y="6493"/>
                    <a:pt x="5198" y="6235"/>
                    <a:pt x="4786" y="5961"/>
                  </a:cubicBezTo>
                  <a:cubicBezTo>
                    <a:pt x="4515" y="5779"/>
                    <a:pt x="4271" y="5584"/>
                    <a:pt x="4200" y="5236"/>
                  </a:cubicBezTo>
                  <a:cubicBezTo>
                    <a:pt x="4163" y="5057"/>
                    <a:pt x="4027" y="4931"/>
                    <a:pt x="3892" y="4810"/>
                  </a:cubicBezTo>
                  <a:cubicBezTo>
                    <a:pt x="3786" y="4715"/>
                    <a:pt x="3677" y="4627"/>
                    <a:pt x="3578" y="4523"/>
                  </a:cubicBezTo>
                  <a:cubicBezTo>
                    <a:pt x="3530" y="4476"/>
                    <a:pt x="3474" y="4406"/>
                    <a:pt x="3474" y="4344"/>
                  </a:cubicBezTo>
                  <a:cubicBezTo>
                    <a:pt x="3469" y="3968"/>
                    <a:pt x="3345" y="3562"/>
                    <a:pt x="3721" y="3266"/>
                  </a:cubicBezTo>
                  <a:cubicBezTo>
                    <a:pt x="3892" y="3131"/>
                    <a:pt x="3987" y="2935"/>
                    <a:pt x="4022" y="2715"/>
                  </a:cubicBezTo>
                  <a:cubicBezTo>
                    <a:pt x="4047" y="2569"/>
                    <a:pt x="4123" y="2443"/>
                    <a:pt x="4249" y="2371"/>
                  </a:cubicBezTo>
                  <a:cubicBezTo>
                    <a:pt x="4649" y="2141"/>
                    <a:pt x="5054" y="1919"/>
                    <a:pt x="5465" y="1709"/>
                  </a:cubicBezTo>
                  <a:cubicBezTo>
                    <a:pt x="5475" y="1703"/>
                    <a:pt x="5486" y="1699"/>
                    <a:pt x="5498" y="1696"/>
                  </a:cubicBezTo>
                  <a:lnTo>
                    <a:pt x="5498" y="1696"/>
                  </a:lnTo>
                  <a:lnTo>
                    <a:pt x="5500" y="1701"/>
                  </a:lnTo>
                  <a:cubicBezTo>
                    <a:pt x="5529" y="1692"/>
                    <a:pt x="5561" y="1688"/>
                    <a:pt x="5591" y="1685"/>
                  </a:cubicBezTo>
                  <a:lnTo>
                    <a:pt x="5591" y="1685"/>
                  </a:lnTo>
                  <a:cubicBezTo>
                    <a:pt x="5560" y="1687"/>
                    <a:pt x="5528" y="1688"/>
                    <a:pt x="5498" y="1696"/>
                  </a:cubicBezTo>
                  <a:lnTo>
                    <a:pt x="5498" y="1696"/>
                  </a:lnTo>
                  <a:lnTo>
                    <a:pt x="5476" y="1646"/>
                  </a:lnTo>
                  <a:lnTo>
                    <a:pt x="4951" y="1523"/>
                  </a:lnTo>
                  <a:lnTo>
                    <a:pt x="4566" y="1401"/>
                  </a:lnTo>
                  <a:lnTo>
                    <a:pt x="4199" y="1209"/>
                  </a:lnTo>
                  <a:lnTo>
                    <a:pt x="4076" y="1015"/>
                  </a:lnTo>
                  <a:lnTo>
                    <a:pt x="4005" y="666"/>
                  </a:lnTo>
                  <a:lnTo>
                    <a:pt x="3971" y="383"/>
                  </a:lnTo>
                  <a:cubicBezTo>
                    <a:pt x="3971" y="383"/>
                    <a:pt x="3569" y="297"/>
                    <a:pt x="3516" y="297"/>
                  </a:cubicBezTo>
                  <a:cubicBezTo>
                    <a:pt x="3463" y="297"/>
                    <a:pt x="3114" y="193"/>
                    <a:pt x="3114" y="193"/>
                  </a:cubicBezTo>
                  <a:lnTo>
                    <a:pt x="2886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918;p66">
              <a:extLst>
                <a:ext uri="{FF2B5EF4-FFF2-40B4-BE49-F238E27FC236}">
                  <a16:creationId xmlns:a16="http://schemas.microsoft.com/office/drawing/2014/main" id="{1B61483D-A2BA-4999-B398-4581E5A51002}"/>
                </a:ext>
              </a:extLst>
            </p:cNvPr>
            <p:cNvSpPr/>
            <p:nvPr/>
          </p:nvSpPr>
          <p:spPr>
            <a:xfrm>
              <a:off x="4264995" y="346756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3" y="1"/>
                    <a:pt x="3" y="2"/>
                  </a:cubicBezTo>
                  <a:lnTo>
                    <a:pt x="3" y="2"/>
                  </a:lnTo>
                  <a:cubicBezTo>
                    <a:pt x="3" y="1"/>
                    <a:pt x="2" y="0"/>
                    <a:pt x="0" y="0"/>
                  </a:cubicBezTo>
                  <a:close/>
                  <a:moveTo>
                    <a:pt x="3" y="2"/>
                  </a:moveTo>
                  <a:cubicBezTo>
                    <a:pt x="4" y="3"/>
                    <a:pt x="4" y="4"/>
                    <a:pt x="5" y="5"/>
                  </a:cubicBezTo>
                  <a:cubicBezTo>
                    <a:pt x="5" y="3"/>
                    <a:pt x="4" y="2"/>
                    <a:pt x="3" y="2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66">
              <a:extLst>
                <a:ext uri="{FF2B5EF4-FFF2-40B4-BE49-F238E27FC236}">
                  <a16:creationId xmlns:a16="http://schemas.microsoft.com/office/drawing/2014/main" id="{464305DD-D656-49C8-94F9-63EE4518C5A9}"/>
                </a:ext>
              </a:extLst>
            </p:cNvPr>
            <p:cNvSpPr/>
            <p:nvPr/>
          </p:nvSpPr>
          <p:spPr>
            <a:xfrm>
              <a:off x="4149253" y="3376287"/>
              <a:ext cx="110061" cy="127847"/>
            </a:xfrm>
            <a:custGeom>
              <a:avLst/>
              <a:gdLst/>
              <a:ahLst/>
              <a:cxnLst/>
              <a:rect l="l" t="t" r="r" b="b"/>
              <a:pathLst>
                <a:path w="7141" h="8295" extrusionOk="0">
                  <a:moveTo>
                    <a:pt x="1646" y="0"/>
                  </a:moveTo>
                  <a:lnTo>
                    <a:pt x="1365" y="32"/>
                  </a:lnTo>
                  <a:lnTo>
                    <a:pt x="1295" y="84"/>
                  </a:lnTo>
                  <a:lnTo>
                    <a:pt x="1188" y="224"/>
                  </a:lnTo>
                  <a:lnTo>
                    <a:pt x="1310" y="610"/>
                  </a:lnTo>
                  <a:lnTo>
                    <a:pt x="1365" y="1134"/>
                  </a:lnTo>
                  <a:lnTo>
                    <a:pt x="1049" y="1203"/>
                  </a:lnTo>
                  <a:lnTo>
                    <a:pt x="904" y="962"/>
                  </a:lnTo>
                  <a:lnTo>
                    <a:pt x="663" y="1081"/>
                  </a:lnTo>
                  <a:lnTo>
                    <a:pt x="419" y="1151"/>
                  </a:lnTo>
                  <a:lnTo>
                    <a:pt x="296" y="1431"/>
                  </a:lnTo>
                  <a:lnTo>
                    <a:pt x="313" y="1641"/>
                  </a:lnTo>
                  <a:lnTo>
                    <a:pt x="210" y="1747"/>
                  </a:lnTo>
                  <a:lnTo>
                    <a:pt x="104" y="1747"/>
                  </a:lnTo>
                  <a:lnTo>
                    <a:pt x="0" y="1956"/>
                  </a:lnTo>
                  <a:lnTo>
                    <a:pt x="86" y="2133"/>
                  </a:lnTo>
                  <a:lnTo>
                    <a:pt x="313" y="2133"/>
                  </a:lnTo>
                  <a:lnTo>
                    <a:pt x="455" y="2255"/>
                  </a:lnTo>
                  <a:lnTo>
                    <a:pt x="541" y="2605"/>
                  </a:lnTo>
                  <a:lnTo>
                    <a:pt x="455" y="2744"/>
                  </a:lnTo>
                  <a:lnTo>
                    <a:pt x="560" y="2885"/>
                  </a:lnTo>
                  <a:lnTo>
                    <a:pt x="840" y="2866"/>
                  </a:lnTo>
                  <a:lnTo>
                    <a:pt x="1066" y="2850"/>
                  </a:lnTo>
                  <a:lnTo>
                    <a:pt x="1188" y="2972"/>
                  </a:lnTo>
                  <a:lnTo>
                    <a:pt x="1066" y="3200"/>
                  </a:lnTo>
                  <a:lnTo>
                    <a:pt x="1155" y="3358"/>
                  </a:lnTo>
                  <a:lnTo>
                    <a:pt x="1101" y="3638"/>
                  </a:lnTo>
                  <a:lnTo>
                    <a:pt x="1120" y="4531"/>
                  </a:lnTo>
                  <a:lnTo>
                    <a:pt x="1310" y="4565"/>
                  </a:lnTo>
                  <a:lnTo>
                    <a:pt x="1487" y="4479"/>
                  </a:lnTo>
                  <a:lnTo>
                    <a:pt x="1593" y="4285"/>
                  </a:lnTo>
                  <a:lnTo>
                    <a:pt x="1803" y="4199"/>
                  </a:lnTo>
                  <a:lnTo>
                    <a:pt x="2082" y="4269"/>
                  </a:lnTo>
                  <a:lnTo>
                    <a:pt x="2362" y="4338"/>
                  </a:lnTo>
                  <a:lnTo>
                    <a:pt x="2486" y="4495"/>
                  </a:lnTo>
                  <a:lnTo>
                    <a:pt x="2800" y="4495"/>
                  </a:lnTo>
                  <a:lnTo>
                    <a:pt x="3028" y="4145"/>
                  </a:lnTo>
                  <a:lnTo>
                    <a:pt x="3308" y="3987"/>
                  </a:lnTo>
                  <a:lnTo>
                    <a:pt x="3727" y="4127"/>
                  </a:lnTo>
                  <a:lnTo>
                    <a:pt x="3833" y="4285"/>
                  </a:lnTo>
                  <a:lnTo>
                    <a:pt x="4480" y="4757"/>
                  </a:lnTo>
                  <a:lnTo>
                    <a:pt x="4585" y="4987"/>
                  </a:lnTo>
                  <a:lnTo>
                    <a:pt x="4480" y="5178"/>
                  </a:lnTo>
                  <a:lnTo>
                    <a:pt x="4568" y="5456"/>
                  </a:lnTo>
                  <a:lnTo>
                    <a:pt x="4515" y="5808"/>
                  </a:lnTo>
                  <a:lnTo>
                    <a:pt x="4848" y="6194"/>
                  </a:lnTo>
                  <a:lnTo>
                    <a:pt x="5023" y="6139"/>
                  </a:lnTo>
                  <a:lnTo>
                    <a:pt x="5146" y="6211"/>
                  </a:lnTo>
                  <a:lnTo>
                    <a:pt x="5338" y="6508"/>
                  </a:lnTo>
                  <a:lnTo>
                    <a:pt x="5338" y="6824"/>
                  </a:lnTo>
                  <a:lnTo>
                    <a:pt x="5338" y="7208"/>
                  </a:lnTo>
                  <a:lnTo>
                    <a:pt x="5321" y="7524"/>
                  </a:lnTo>
                  <a:lnTo>
                    <a:pt x="5162" y="7699"/>
                  </a:lnTo>
                  <a:lnTo>
                    <a:pt x="5407" y="7926"/>
                  </a:lnTo>
                  <a:lnTo>
                    <a:pt x="5618" y="7960"/>
                  </a:lnTo>
                  <a:lnTo>
                    <a:pt x="5776" y="8224"/>
                  </a:lnTo>
                  <a:lnTo>
                    <a:pt x="6109" y="8294"/>
                  </a:lnTo>
                  <a:lnTo>
                    <a:pt x="6021" y="8012"/>
                  </a:lnTo>
                  <a:lnTo>
                    <a:pt x="6056" y="7873"/>
                  </a:lnTo>
                  <a:lnTo>
                    <a:pt x="5881" y="7646"/>
                  </a:lnTo>
                  <a:lnTo>
                    <a:pt x="6021" y="7524"/>
                  </a:lnTo>
                  <a:lnTo>
                    <a:pt x="6285" y="7488"/>
                  </a:lnTo>
                  <a:lnTo>
                    <a:pt x="6423" y="7629"/>
                  </a:lnTo>
                  <a:lnTo>
                    <a:pt x="6755" y="7768"/>
                  </a:lnTo>
                  <a:lnTo>
                    <a:pt x="6899" y="7786"/>
                  </a:lnTo>
                  <a:lnTo>
                    <a:pt x="6878" y="7735"/>
                  </a:lnTo>
                  <a:lnTo>
                    <a:pt x="7089" y="7646"/>
                  </a:lnTo>
                  <a:lnTo>
                    <a:pt x="7003" y="7297"/>
                  </a:lnTo>
                  <a:lnTo>
                    <a:pt x="6931" y="7050"/>
                  </a:lnTo>
                  <a:lnTo>
                    <a:pt x="7141" y="6824"/>
                  </a:lnTo>
                  <a:lnTo>
                    <a:pt x="7125" y="6649"/>
                  </a:lnTo>
                  <a:lnTo>
                    <a:pt x="7019" y="6595"/>
                  </a:lnTo>
                  <a:lnTo>
                    <a:pt x="6983" y="6264"/>
                  </a:lnTo>
                  <a:lnTo>
                    <a:pt x="7141" y="6158"/>
                  </a:lnTo>
                  <a:lnTo>
                    <a:pt x="7089" y="6036"/>
                  </a:lnTo>
                  <a:lnTo>
                    <a:pt x="6842" y="6106"/>
                  </a:lnTo>
                  <a:lnTo>
                    <a:pt x="6668" y="5948"/>
                  </a:lnTo>
                  <a:lnTo>
                    <a:pt x="6459" y="5859"/>
                  </a:lnTo>
                  <a:lnTo>
                    <a:pt x="6459" y="5686"/>
                  </a:lnTo>
                  <a:lnTo>
                    <a:pt x="6249" y="5615"/>
                  </a:lnTo>
                  <a:lnTo>
                    <a:pt x="6125" y="5528"/>
                  </a:lnTo>
                  <a:lnTo>
                    <a:pt x="6021" y="5212"/>
                  </a:lnTo>
                  <a:lnTo>
                    <a:pt x="5723" y="5178"/>
                  </a:lnTo>
                  <a:lnTo>
                    <a:pt x="5599" y="4898"/>
                  </a:lnTo>
                  <a:lnTo>
                    <a:pt x="5355" y="4723"/>
                  </a:lnTo>
                  <a:lnTo>
                    <a:pt x="5321" y="4495"/>
                  </a:lnTo>
                  <a:lnTo>
                    <a:pt x="5146" y="4199"/>
                  </a:lnTo>
                  <a:lnTo>
                    <a:pt x="4988" y="4163"/>
                  </a:lnTo>
                  <a:lnTo>
                    <a:pt x="4743" y="3899"/>
                  </a:lnTo>
                  <a:lnTo>
                    <a:pt x="4621" y="3829"/>
                  </a:lnTo>
                  <a:lnTo>
                    <a:pt x="4252" y="3674"/>
                  </a:lnTo>
                  <a:lnTo>
                    <a:pt x="4007" y="3638"/>
                  </a:lnTo>
                  <a:lnTo>
                    <a:pt x="3885" y="3444"/>
                  </a:lnTo>
                  <a:lnTo>
                    <a:pt x="3763" y="3462"/>
                  </a:lnTo>
                  <a:lnTo>
                    <a:pt x="3675" y="3322"/>
                  </a:lnTo>
                  <a:lnTo>
                    <a:pt x="3763" y="3182"/>
                  </a:lnTo>
                  <a:lnTo>
                    <a:pt x="3692" y="2989"/>
                  </a:lnTo>
                  <a:lnTo>
                    <a:pt x="3624" y="2866"/>
                  </a:lnTo>
                  <a:lnTo>
                    <a:pt x="4271" y="2622"/>
                  </a:lnTo>
                  <a:lnTo>
                    <a:pt x="4358" y="2289"/>
                  </a:lnTo>
                  <a:lnTo>
                    <a:pt x="4463" y="2236"/>
                  </a:lnTo>
                  <a:lnTo>
                    <a:pt x="4463" y="2133"/>
                  </a:lnTo>
                  <a:lnTo>
                    <a:pt x="4288" y="2045"/>
                  </a:lnTo>
                  <a:lnTo>
                    <a:pt x="4183" y="1711"/>
                  </a:lnTo>
                  <a:lnTo>
                    <a:pt x="4007" y="1659"/>
                  </a:lnTo>
                  <a:lnTo>
                    <a:pt x="3833" y="1450"/>
                  </a:lnTo>
                  <a:lnTo>
                    <a:pt x="3569" y="1519"/>
                  </a:lnTo>
                  <a:lnTo>
                    <a:pt x="3395" y="1625"/>
                  </a:lnTo>
                  <a:lnTo>
                    <a:pt x="3150" y="1537"/>
                  </a:lnTo>
                  <a:lnTo>
                    <a:pt x="2800" y="1537"/>
                  </a:lnTo>
                  <a:lnTo>
                    <a:pt x="2608" y="1222"/>
                  </a:lnTo>
                  <a:lnTo>
                    <a:pt x="2362" y="1029"/>
                  </a:lnTo>
                  <a:lnTo>
                    <a:pt x="2379" y="837"/>
                  </a:lnTo>
                  <a:lnTo>
                    <a:pt x="2379" y="678"/>
                  </a:lnTo>
                  <a:lnTo>
                    <a:pt x="2240" y="520"/>
                  </a:lnTo>
                  <a:lnTo>
                    <a:pt x="1995" y="276"/>
                  </a:lnTo>
                  <a:lnTo>
                    <a:pt x="1748" y="17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66">
              <a:extLst>
                <a:ext uri="{FF2B5EF4-FFF2-40B4-BE49-F238E27FC236}">
                  <a16:creationId xmlns:a16="http://schemas.microsoft.com/office/drawing/2014/main" id="{15A7B145-35D2-44F3-A6AB-17F2E05D0A95}"/>
                </a:ext>
              </a:extLst>
            </p:cNvPr>
            <p:cNvSpPr/>
            <p:nvPr/>
          </p:nvSpPr>
          <p:spPr>
            <a:xfrm>
              <a:off x="4189683" y="3491658"/>
              <a:ext cx="71499" cy="64917"/>
            </a:xfrm>
            <a:custGeom>
              <a:avLst/>
              <a:gdLst/>
              <a:ahLst/>
              <a:cxnLst/>
              <a:rect l="l" t="t" r="r" b="b"/>
              <a:pathLst>
                <a:path w="4639" h="4212" extrusionOk="0">
                  <a:moveTo>
                    <a:pt x="2189" y="3820"/>
                  </a:moveTo>
                  <a:lnTo>
                    <a:pt x="2433" y="3732"/>
                  </a:lnTo>
                  <a:lnTo>
                    <a:pt x="2486" y="3575"/>
                  </a:lnTo>
                  <a:lnTo>
                    <a:pt x="2590" y="3488"/>
                  </a:lnTo>
                  <a:lnTo>
                    <a:pt x="2765" y="3540"/>
                  </a:lnTo>
                  <a:lnTo>
                    <a:pt x="3027" y="3471"/>
                  </a:lnTo>
                  <a:lnTo>
                    <a:pt x="3271" y="3504"/>
                  </a:lnTo>
                  <a:lnTo>
                    <a:pt x="3413" y="3696"/>
                  </a:lnTo>
                  <a:lnTo>
                    <a:pt x="3658" y="3539"/>
                  </a:lnTo>
                  <a:lnTo>
                    <a:pt x="3535" y="3223"/>
                  </a:lnTo>
                  <a:lnTo>
                    <a:pt x="3306" y="3101"/>
                  </a:lnTo>
                  <a:lnTo>
                    <a:pt x="3291" y="2821"/>
                  </a:lnTo>
                  <a:lnTo>
                    <a:pt x="3430" y="2698"/>
                  </a:lnTo>
                  <a:lnTo>
                    <a:pt x="3780" y="2645"/>
                  </a:lnTo>
                  <a:lnTo>
                    <a:pt x="3989" y="2454"/>
                  </a:lnTo>
                  <a:lnTo>
                    <a:pt x="4340" y="2191"/>
                  </a:lnTo>
                  <a:lnTo>
                    <a:pt x="4532" y="2085"/>
                  </a:lnTo>
                  <a:lnTo>
                    <a:pt x="4638" y="1700"/>
                  </a:lnTo>
                  <a:lnTo>
                    <a:pt x="4602" y="1263"/>
                  </a:lnTo>
                  <a:lnTo>
                    <a:pt x="4584" y="982"/>
                  </a:lnTo>
                  <a:lnTo>
                    <a:pt x="4480" y="700"/>
                  </a:lnTo>
                  <a:lnTo>
                    <a:pt x="4375" y="542"/>
                  </a:lnTo>
                  <a:lnTo>
                    <a:pt x="4274" y="297"/>
                  </a:lnTo>
                  <a:lnTo>
                    <a:pt x="4129" y="280"/>
                  </a:lnTo>
                  <a:lnTo>
                    <a:pt x="3796" y="139"/>
                  </a:lnTo>
                  <a:lnTo>
                    <a:pt x="3657" y="0"/>
                  </a:lnTo>
                  <a:lnTo>
                    <a:pt x="3393" y="36"/>
                  </a:lnTo>
                  <a:lnTo>
                    <a:pt x="3253" y="159"/>
                  </a:lnTo>
                  <a:lnTo>
                    <a:pt x="3428" y="385"/>
                  </a:lnTo>
                  <a:lnTo>
                    <a:pt x="3394" y="525"/>
                  </a:lnTo>
                  <a:lnTo>
                    <a:pt x="3483" y="807"/>
                  </a:lnTo>
                  <a:lnTo>
                    <a:pt x="3149" y="736"/>
                  </a:lnTo>
                  <a:lnTo>
                    <a:pt x="2991" y="475"/>
                  </a:lnTo>
                  <a:lnTo>
                    <a:pt x="2781" y="439"/>
                  </a:lnTo>
                  <a:lnTo>
                    <a:pt x="2536" y="211"/>
                  </a:lnTo>
                  <a:lnTo>
                    <a:pt x="2550" y="197"/>
                  </a:lnTo>
                  <a:lnTo>
                    <a:pt x="2325" y="247"/>
                  </a:lnTo>
                  <a:lnTo>
                    <a:pt x="2266" y="108"/>
                  </a:lnTo>
                  <a:lnTo>
                    <a:pt x="1952" y="177"/>
                  </a:lnTo>
                  <a:lnTo>
                    <a:pt x="1706" y="83"/>
                  </a:lnTo>
                  <a:lnTo>
                    <a:pt x="1346" y="188"/>
                  </a:lnTo>
                  <a:lnTo>
                    <a:pt x="1240" y="141"/>
                  </a:lnTo>
                  <a:lnTo>
                    <a:pt x="1065" y="118"/>
                  </a:lnTo>
                  <a:lnTo>
                    <a:pt x="622" y="237"/>
                  </a:lnTo>
                  <a:lnTo>
                    <a:pt x="481" y="237"/>
                  </a:lnTo>
                  <a:lnTo>
                    <a:pt x="386" y="306"/>
                  </a:lnTo>
                  <a:lnTo>
                    <a:pt x="223" y="527"/>
                  </a:lnTo>
                  <a:lnTo>
                    <a:pt x="200" y="762"/>
                  </a:lnTo>
                  <a:lnTo>
                    <a:pt x="25" y="937"/>
                  </a:lnTo>
                  <a:lnTo>
                    <a:pt x="0" y="1310"/>
                  </a:lnTo>
                  <a:lnTo>
                    <a:pt x="107" y="1673"/>
                  </a:lnTo>
                  <a:lnTo>
                    <a:pt x="234" y="1696"/>
                  </a:lnTo>
                  <a:lnTo>
                    <a:pt x="340" y="1917"/>
                  </a:lnTo>
                  <a:lnTo>
                    <a:pt x="259" y="2361"/>
                  </a:lnTo>
                  <a:lnTo>
                    <a:pt x="184" y="2604"/>
                  </a:lnTo>
                  <a:cubicBezTo>
                    <a:pt x="300" y="2712"/>
                    <a:pt x="408" y="2833"/>
                    <a:pt x="484" y="2993"/>
                  </a:cubicBezTo>
                  <a:cubicBezTo>
                    <a:pt x="725" y="3517"/>
                    <a:pt x="1201" y="3847"/>
                    <a:pt x="1628" y="4212"/>
                  </a:cubicBezTo>
                  <a:cubicBezTo>
                    <a:pt x="1722" y="4171"/>
                    <a:pt x="1851" y="4071"/>
                    <a:pt x="1907" y="4104"/>
                  </a:cubicBezTo>
                  <a:close/>
                  <a:moveTo>
                    <a:pt x="1438" y="1610"/>
                  </a:moveTo>
                  <a:cubicBezTo>
                    <a:pt x="1460" y="1606"/>
                    <a:pt x="1478" y="1603"/>
                    <a:pt x="1500" y="1600"/>
                  </a:cubicBezTo>
                  <a:cubicBezTo>
                    <a:pt x="1517" y="1622"/>
                    <a:pt x="1533" y="1645"/>
                    <a:pt x="1550" y="1667"/>
                  </a:cubicBezTo>
                  <a:cubicBezTo>
                    <a:pt x="1493" y="1708"/>
                    <a:pt x="1455" y="1688"/>
                    <a:pt x="1438" y="161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921;p66">
              <a:extLst>
                <a:ext uri="{FF2B5EF4-FFF2-40B4-BE49-F238E27FC236}">
                  <a16:creationId xmlns:a16="http://schemas.microsoft.com/office/drawing/2014/main" id="{C80BC85A-9B4A-4511-811E-CF4CDC092552}"/>
                </a:ext>
              </a:extLst>
            </p:cNvPr>
            <p:cNvSpPr/>
            <p:nvPr/>
          </p:nvSpPr>
          <p:spPr>
            <a:xfrm>
              <a:off x="4282536" y="3503943"/>
              <a:ext cx="385" cy="2019"/>
            </a:xfrm>
            <a:custGeom>
              <a:avLst/>
              <a:gdLst/>
              <a:ahLst/>
              <a:cxnLst/>
              <a:rect l="l" t="t" r="r" b="b"/>
              <a:pathLst>
                <a:path w="25" h="131" extrusionOk="0">
                  <a:moveTo>
                    <a:pt x="25" y="130"/>
                  </a:moveTo>
                  <a:cubicBezTo>
                    <a:pt x="20" y="87"/>
                    <a:pt x="7" y="44"/>
                    <a:pt x="0" y="1"/>
                  </a:cubicBezTo>
                  <a:lnTo>
                    <a:pt x="0" y="1"/>
                  </a:lnTo>
                  <a:cubicBezTo>
                    <a:pt x="7" y="44"/>
                    <a:pt x="20" y="87"/>
                    <a:pt x="25" y="13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922;p66">
              <a:extLst>
                <a:ext uri="{FF2B5EF4-FFF2-40B4-BE49-F238E27FC236}">
                  <a16:creationId xmlns:a16="http://schemas.microsoft.com/office/drawing/2014/main" id="{651D9168-DAD3-4B0D-881C-774CCCF3F124}"/>
                </a:ext>
              </a:extLst>
            </p:cNvPr>
            <p:cNvSpPr/>
            <p:nvPr/>
          </p:nvSpPr>
          <p:spPr>
            <a:xfrm>
              <a:off x="3594236" y="3129963"/>
              <a:ext cx="180249" cy="149671"/>
            </a:xfrm>
            <a:custGeom>
              <a:avLst/>
              <a:gdLst/>
              <a:ahLst/>
              <a:cxnLst/>
              <a:rect l="l" t="t" r="r" b="b"/>
              <a:pathLst>
                <a:path w="11695" h="9711" extrusionOk="0">
                  <a:moveTo>
                    <a:pt x="4599" y="866"/>
                  </a:moveTo>
                  <a:lnTo>
                    <a:pt x="4628" y="1236"/>
                  </a:lnTo>
                  <a:lnTo>
                    <a:pt x="4628" y="1236"/>
                  </a:lnTo>
                  <a:lnTo>
                    <a:pt x="4628" y="1236"/>
                  </a:lnTo>
                  <a:lnTo>
                    <a:pt x="4599" y="866"/>
                  </a:lnTo>
                  <a:close/>
                  <a:moveTo>
                    <a:pt x="8122" y="1"/>
                  </a:moveTo>
                  <a:lnTo>
                    <a:pt x="7865" y="303"/>
                  </a:lnTo>
                  <a:lnTo>
                    <a:pt x="7819" y="514"/>
                  </a:lnTo>
                  <a:lnTo>
                    <a:pt x="7888" y="747"/>
                  </a:lnTo>
                  <a:lnTo>
                    <a:pt x="7726" y="1029"/>
                  </a:lnTo>
                  <a:lnTo>
                    <a:pt x="7353" y="981"/>
                  </a:lnTo>
                  <a:lnTo>
                    <a:pt x="7145" y="1146"/>
                  </a:lnTo>
                  <a:lnTo>
                    <a:pt x="7166" y="1496"/>
                  </a:lnTo>
                  <a:lnTo>
                    <a:pt x="6839" y="1496"/>
                  </a:lnTo>
                  <a:lnTo>
                    <a:pt x="6700" y="1262"/>
                  </a:lnTo>
                  <a:lnTo>
                    <a:pt x="6302" y="1542"/>
                  </a:lnTo>
                  <a:lnTo>
                    <a:pt x="5905" y="1682"/>
                  </a:lnTo>
                  <a:lnTo>
                    <a:pt x="5697" y="1427"/>
                  </a:lnTo>
                  <a:lnTo>
                    <a:pt x="5695" y="1448"/>
                  </a:lnTo>
                  <a:lnTo>
                    <a:pt x="5473" y="1355"/>
                  </a:lnTo>
                  <a:lnTo>
                    <a:pt x="5229" y="1483"/>
                  </a:lnTo>
                  <a:lnTo>
                    <a:pt x="5100" y="1321"/>
                  </a:lnTo>
                  <a:lnTo>
                    <a:pt x="4889" y="1216"/>
                  </a:lnTo>
                  <a:lnTo>
                    <a:pt x="4628" y="1236"/>
                  </a:lnTo>
                  <a:lnTo>
                    <a:pt x="4628" y="1236"/>
                  </a:lnTo>
                  <a:lnTo>
                    <a:pt x="4633" y="1308"/>
                  </a:lnTo>
                  <a:lnTo>
                    <a:pt x="4540" y="1216"/>
                  </a:lnTo>
                  <a:lnTo>
                    <a:pt x="4270" y="1272"/>
                  </a:lnTo>
                  <a:lnTo>
                    <a:pt x="4226" y="1180"/>
                  </a:lnTo>
                  <a:lnTo>
                    <a:pt x="3991" y="1226"/>
                  </a:lnTo>
                  <a:lnTo>
                    <a:pt x="3640" y="1403"/>
                  </a:lnTo>
                  <a:lnTo>
                    <a:pt x="3221" y="1589"/>
                  </a:lnTo>
                  <a:lnTo>
                    <a:pt x="3221" y="1669"/>
                  </a:lnTo>
                  <a:lnTo>
                    <a:pt x="3292" y="1786"/>
                  </a:lnTo>
                  <a:lnTo>
                    <a:pt x="3315" y="1928"/>
                  </a:lnTo>
                  <a:lnTo>
                    <a:pt x="3092" y="2124"/>
                  </a:lnTo>
                  <a:lnTo>
                    <a:pt x="3058" y="2324"/>
                  </a:lnTo>
                  <a:lnTo>
                    <a:pt x="2999" y="2569"/>
                  </a:lnTo>
                  <a:lnTo>
                    <a:pt x="2835" y="2651"/>
                  </a:lnTo>
                  <a:lnTo>
                    <a:pt x="2685" y="2883"/>
                  </a:lnTo>
                  <a:lnTo>
                    <a:pt x="2485" y="2849"/>
                  </a:lnTo>
                  <a:lnTo>
                    <a:pt x="2112" y="3106"/>
                  </a:lnTo>
                  <a:lnTo>
                    <a:pt x="2008" y="3373"/>
                  </a:lnTo>
                  <a:lnTo>
                    <a:pt x="1901" y="3515"/>
                  </a:lnTo>
                  <a:lnTo>
                    <a:pt x="1657" y="3595"/>
                  </a:lnTo>
                  <a:lnTo>
                    <a:pt x="1551" y="3655"/>
                  </a:lnTo>
                  <a:lnTo>
                    <a:pt x="1412" y="3456"/>
                  </a:lnTo>
                  <a:lnTo>
                    <a:pt x="1178" y="3315"/>
                  </a:lnTo>
                  <a:lnTo>
                    <a:pt x="1027" y="3328"/>
                  </a:lnTo>
                  <a:lnTo>
                    <a:pt x="946" y="3444"/>
                  </a:lnTo>
                  <a:lnTo>
                    <a:pt x="771" y="3433"/>
                  </a:lnTo>
                  <a:lnTo>
                    <a:pt x="619" y="3315"/>
                  </a:lnTo>
                  <a:lnTo>
                    <a:pt x="489" y="3292"/>
                  </a:lnTo>
                  <a:lnTo>
                    <a:pt x="432" y="3317"/>
                  </a:lnTo>
                  <a:lnTo>
                    <a:pt x="396" y="3829"/>
                  </a:lnTo>
                  <a:lnTo>
                    <a:pt x="396" y="4016"/>
                  </a:lnTo>
                  <a:lnTo>
                    <a:pt x="0" y="4412"/>
                  </a:lnTo>
                  <a:lnTo>
                    <a:pt x="142" y="4624"/>
                  </a:lnTo>
                  <a:lnTo>
                    <a:pt x="23" y="4856"/>
                  </a:lnTo>
                  <a:lnTo>
                    <a:pt x="164" y="5346"/>
                  </a:lnTo>
                  <a:lnTo>
                    <a:pt x="512" y="5439"/>
                  </a:lnTo>
                  <a:lnTo>
                    <a:pt x="210" y="5884"/>
                  </a:lnTo>
                  <a:lnTo>
                    <a:pt x="375" y="6349"/>
                  </a:lnTo>
                  <a:lnTo>
                    <a:pt x="608" y="7260"/>
                  </a:lnTo>
                  <a:lnTo>
                    <a:pt x="608" y="7424"/>
                  </a:lnTo>
                  <a:lnTo>
                    <a:pt x="1378" y="7494"/>
                  </a:lnTo>
                  <a:lnTo>
                    <a:pt x="1541" y="7797"/>
                  </a:lnTo>
                  <a:lnTo>
                    <a:pt x="1541" y="8194"/>
                  </a:lnTo>
                  <a:lnTo>
                    <a:pt x="1587" y="8405"/>
                  </a:lnTo>
                  <a:lnTo>
                    <a:pt x="888" y="9361"/>
                  </a:lnTo>
                  <a:lnTo>
                    <a:pt x="2173" y="9711"/>
                  </a:lnTo>
                  <a:lnTo>
                    <a:pt x="3105" y="9711"/>
                  </a:lnTo>
                  <a:lnTo>
                    <a:pt x="3805" y="9524"/>
                  </a:lnTo>
                  <a:lnTo>
                    <a:pt x="4856" y="9361"/>
                  </a:lnTo>
                  <a:lnTo>
                    <a:pt x="5509" y="9220"/>
                  </a:lnTo>
                  <a:lnTo>
                    <a:pt x="5438" y="8754"/>
                  </a:lnTo>
                  <a:lnTo>
                    <a:pt x="5368" y="8218"/>
                  </a:lnTo>
                  <a:lnTo>
                    <a:pt x="5555" y="8032"/>
                  </a:lnTo>
                  <a:lnTo>
                    <a:pt x="5789" y="7749"/>
                  </a:lnTo>
                  <a:lnTo>
                    <a:pt x="6116" y="7680"/>
                  </a:lnTo>
                  <a:lnTo>
                    <a:pt x="6466" y="7587"/>
                  </a:lnTo>
                  <a:lnTo>
                    <a:pt x="6558" y="7376"/>
                  </a:lnTo>
                  <a:lnTo>
                    <a:pt x="6886" y="7073"/>
                  </a:lnTo>
                  <a:lnTo>
                    <a:pt x="7117" y="7121"/>
                  </a:lnTo>
                  <a:lnTo>
                    <a:pt x="7515" y="6980"/>
                  </a:lnTo>
                  <a:lnTo>
                    <a:pt x="7585" y="7214"/>
                  </a:lnTo>
                  <a:lnTo>
                    <a:pt x="7772" y="6980"/>
                  </a:lnTo>
                  <a:lnTo>
                    <a:pt x="7726" y="6607"/>
                  </a:lnTo>
                  <a:lnTo>
                    <a:pt x="7958" y="5719"/>
                  </a:lnTo>
                  <a:lnTo>
                    <a:pt x="8261" y="5603"/>
                  </a:lnTo>
                  <a:lnTo>
                    <a:pt x="8380" y="5416"/>
                  </a:lnTo>
                  <a:lnTo>
                    <a:pt x="8216" y="5182"/>
                  </a:lnTo>
                  <a:lnTo>
                    <a:pt x="8077" y="5090"/>
                  </a:lnTo>
                  <a:lnTo>
                    <a:pt x="8029" y="4927"/>
                  </a:lnTo>
                  <a:lnTo>
                    <a:pt x="8192" y="4716"/>
                  </a:lnTo>
                  <a:lnTo>
                    <a:pt x="8450" y="4785"/>
                  </a:lnTo>
                  <a:lnTo>
                    <a:pt x="8823" y="4811"/>
                  </a:lnTo>
                  <a:lnTo>
                    <a:pt x="9079" y="4367"/>
                  </a:lnTo>
                  <a:lnTo>
                    <a:pt x="8940" y="4109"/>
                  </a:lnTo>
                  <a:lnTo>
                    <a:pt x="9197" y="3595"/>
                  </a:lnTo>
                  <a:lnTo>
                    <a:pt x="9265" y="3269"/>
                  </a:lnTo>
                  <a:lnTo>
                    <a:pt x="8917" y="2594"/>
                  </a:lnTo>
                  <a:lnTo>
                    <a:pt x="9079" y="2195"/>
                  </a:lnTo>
                  <a:lnTo>
                    <a:pt x="9406" y="2078"/>
                  </a:lnTo>
                  <a:lnTo>
                    <a:pt x="9849" y="1915"/>
                  </a:lnTo>
                  <a:lnTo>
                    <a:pt x="10294" y="1915"/>
                  </a:lnTo>
                  <a:lnTo>
                    <a:pt x="10807" y="1822"/>
                  </a:lnTo>
                  <a:lnTo>
                    <a:pt x="11343" y="1565"/>
                  </a:lnTo>
                  <a:lnTo>
                    <a:pt x="11680" y="1216"/>
                  </a:lnTo>
                  <a:lnTo>
                    <a:pt x="11554" y="1216"/>
                  </a:lnTo>
                  <a:lnTo>
                    <a:pt x="11695" y="1075"/>
                  </a:lnTo>
                  <a:lnTo>
                    <a:pt x="11507" y="910"/>
                  </a:lnTo>
                  <a:lnTo>
                    <a:pt x="10947" y="1029"/>
                  </a:lnTo>
                  <a:lnTo>
                    <a:pt x="10597" y="958"/>
                  </a:lnTo>
                  <a:lnTo>
                    <a:pt x="10247" y="1262"/>
                  </a:lnTo>
                  <a:lnTo>
                    <a:pt x="9990" y="1496"/>
                  </a:lnTo>
                  <a:lnTo>
                    <a:pt x="9545" y="1820"/>
                  </a:lnTo>
                  <a:lnTo>
                    <a:pt x="9313" y="1962"/>
                  </a:lnTo>
                  <a:lnTo>
                    <a:pt x="8940" y="1728"/>
                  </a:lnTo>
                  <a:lnTo>
                    <a:pt x="8799" y="1355"/>
                  </a:lnTo>
                  <a:lnTo>
                    <a:pt x="8730" y="817"/>
                  </a:lnTo>
                  <a:lnTo>
                    <a:pt x="8567" y="586"/>
                  </a:lnTo>
                  <a:lnTo>
                    <a:pt x="8450" y="164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923;p66">
              <a:extLst>
                <a:ext uri="{FF2B5EF4-FFF2-40B4-BE49-F238E27FC236}">
                  <a16:creationId xmlns:a16="http://schemas.microsoft.com/office/drawing/2014/main" id="{5A484DE5-D7E2-4237-838C-DC4475FF16EB}"/>
                </a:ext>
              </a:extLst>
            </p:cNvPr>
            <p:cNvSpPr/>
            <p:nvPr/>
          </p:nvSpPr>
          <p:spPr>
            <a:xfrm>
              <a:off x="3748296" y="3143989"/>
              <a:ext cx="99210" cy="85185"/>
            </a:xfrm>
            <a:custGeom>
              <a:avLst/>
              <a:gdLst/>
              <a:ahLst/>
              <a:cxnLst/>
              <a:rect l="l" t="t" r="r" b="b"/>
              <a:pathLst>
                <a:path w="6437" h="5527" extrusionOk="0">
                  <a:moveTo>
                    <a:pt x="1512" y="0"/>
                  </a:moveTo>
                  <a:lnTo>
                    <a:pt x="952" y="119"/>
                  </a:lnTo>
                  <a:lnTo>
                    <a:pt x="898" y="108"/>
                  </a:lnTo>
                  <a:lnTo>
                    <a:pt x="299" y="767"/>
                  </a:lnTo>
                  <a:lnTo>
                    <a:pt x="403" y="1150"/>
                  </a:lnTo>
                  <a:lnTo>
                    <a:pt x="1" y="1432"/>
                  </a:lnTo>
                  <a:lnTo>
                    <a:pt x="87" y="1851"/>
                  </a:lnTo>
                  <a:lnTo>
                    <a:pt x="507" y="1816"/>
                  </a:lnTo>
                  <a:lnTo>
                    <a:pt x="981" y="2183"/>
                  </a:lnTo>
                  <a:lnTo>
                    <a:pt x="1139" y="2394"/>
                  </a:lnTo>
                  <a:lnTo>
                    <a:pt x="1400" y="2570"/>
                  </a:lnTo>
                  <a:lnTo>
                    <a:pt x="1400" y="2763"/>
                  </a:lnTo>
                  <a:lnTo>
                    <a:pt x="1139" y="3007"/>
                  </a:lnTo>
                  <a:lnTo>
                    <a:pt x="1139" y="3199"/>
                  </a:lnTo>
                  <a:lnTo>
                    <a:pt x="981" y="3216"/>
                  </a:lnTo>
                  <a:lnTo>
                    <a:pt x="1068" y="3532"/>
                  </a:lnTo>
                  <a:lnTo>
                    <a:pt x="1261" y="4162"/>
                  </a:lnTo>
                  <a:lnTo>
                    <a:pt x="1365" y="4670"/>
                  </a:lnTo>
                  <a:lnTo>
                    <a:pt x="1609" y="4845"/>
                  </a:lnTo>
                  <a:lnTo>
                    <a:pt x="2047" y="5001"/>
                  </a:lnTo>
                  <a:lnTo>
                    <a:pt x="2277" y="5107"/>
                  </a:lnTo>
                  <a:lnTo>
                    <a:pt x="2381" y="5301"/>
                  </a:lnTo>
                  <a:lnTo>
                    <a:pt x="2678" y="5387"/>
                  </a:lnTo>
                  <a:lnTo>
                    <a:pt x="2941" y="5265"/>
                  </a:lnTo>
                  <a:lnTo>
                    <a:pt x="3044" y="5423"/>
                  </a:lnTo>
                  <a:lnTo>
                    <a:pt x="3133" y="5526"/>
                  </a:lnTo>
                  <a:lnTo>
                    <a:pt x="3291" y="5301"/>
                  </a:lnTo>
                  <a:lnTo>
                    <a:pt x="3765" y="4721"/>
                  </a:lnTo>
                  <a:lnTo>
                    <a:pt x="3974" y="4809"/>
                  </a:lnTo>
                  <a:lnTo>
                    <a:pt x="4235" y="4599"/>
                  </a:lnTo>
                  <a:lnTo>
                    <a:pt x="4743" y="4914"/>
                  </a:lnTo>
                  <a:lnTo>
                    <a:pt x="5129" y="4845"/>
                  </a:lnTo>
                  <a:lnTo>
                    <a:pt x="5304" y="5092"/>
                  </a:lnTo>
                  <a:lnTo>
                    <a:pt x="5917" y="5353"/>
                  </a:lnTo>
                  <a:lnTo>
                    <a:pt x="6015" y="5383"/>
                  </a:lnTo>
                  <a:lnTo>
                    <a:pt x="5947" y="5277"/>
                  </a:lnTo>
                  <a:lnTo>
                    <a:pt x="6180" y="5043"/>
                  </a:lnTo>
                  <a:lnTo>
                    <a:pt x="6297" y="5182"/>
                  </a:lnTo>
                  <a:lnTo>
                    <a:pt x="6436" y="4972"/>
                  </a:lnTo>
                  <a:lnTo>
                    <a:pt x="6204" y="4390"/>
                  </a:lnTo>
                  <a:lnTo>
                    <a:pt x="5924" y="3991"/>
                  </a:lnTo>
                  <a:lnTo>
                    <a:pt x="5877" y="3479"/>
                  </a:lnTo>
                  <a:lnTo>
                    <a:pt x="5573" y="3199"/>
                  </a:lnTo>
                  <a:lnTo>
                    <a:pt x="5268" y="2896"/>
                  </a:lnTo>
                  <a:lnTo>
                    <a:pt x="5082" y="2312"/>
                  </a:lnTo>
                  <a:lnTo>
                    <a:pt x="4547" y="2173"/>
                  </a:lnTo>
                  <a:lnTo>
                    <a:pt x="4429" y="1939"/>
                  </a:lnTo>
                  <a:lnTo>
                    <a:pt x="3565" y="1844"/>
                  </a:lnTo>
                  <a:lnTo>
                    <a:pt x="3308" y="1612"/>
                  </a:lnTo>
                  <a:lnTo>
                    <a:pt x="3241" y="1285"/>
                  </a:lnTo>
                  <a:lnTo>
                    <a:pt x="2610" y="493"/>
                  </a:lnTo>
                  <a:lnTo>
                    <a:pt x="2446" y="306"/>
                  </a:lnTo>
                  <a:lnTo>
                    <a:pt x="2259" y="375"/>
                  </a:lnTo>
                  <a:lnTo>
                    <a:pt x="2025" y="422"/>
                  </a:lnTo>
                  <a:lnTo>
                    <a:pt x="1909" y="467"/>
                  </a:lnTo>
                  <a:lnTo>
                    <a:pt x="1721" y="306"/>
                  </a:lnTo>
                  <a:lnTo>
                    <a:pt x="1559" y="306"/>
                  </a:lnTo>
                  <a:lnTo>
                    <a:pt x="1700" y="165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66">
              <a:extLst>
                <a:ext uri="{FF2B5EF4-FFF2-40B4-BE49-F238E27FC236}">
                  <a16:creationId xmlns:a16="http://schemas.microsoft.com/office/drawing/2014/main" id="{0360F916-D580-4356-8902-F6B968D6DE63}"/>
                </a:ext>
              </a:extLst>
            </p:cNvPr>
            <p:cNvSpPr/>
            <p:nvPr/>
          </p:nvSpPr>
          <p:spPr>
            <a:xfrm>
              <a:off x="3607923" y="3159310"/>
              <a:ext cx="188664" cy="219983"/>
            </a:xfrm>
            <a:custGeom>
              <a:avLst/>
              <a:gdLst/>
              <a:ahLst/>
              <a:cxnLst/>
              <a:rect l="l" t="t" r="r" b="b"/>
              <a:pathLst>
                <a:path w="12241" h="14273" extrusionOk="0">
                  <a:moveTo>
                    <a:pt x="12048" y="4271"/>
                  </a:moveTo>
                  <a:lnTo>
                    <a:pt x="11785" y="4393"/>
                  </a:lnTo>
                  <a:lnTo>
                    <a:pt x="11488" y="4307"/>
                  </a:lnTo>
                  <a:lnTo>
                    <a:pt x="11384" y="4113"/>
                  </a:lnTo>
                  <a:lnTo>
                    <a:pt x="11154" y="4007"/>
                  </a:lnTo>
                  <a:lnTo>
                    <a:pt x="10716" y="3851"/>
                  </a:lnTo>
                  <a:lnTo>
                    <a:pt x="10472" y="3676"/>
                  </a:lnTo>
                  <a:lnTo>
                    <a:pt x="10368" y="3168"/>
                  </a:lnTo>
                  <a:lnTo>
                    <a:pt x="10175" y="2538"/>
                  </a:lnTo>
                  <a:lnTo>
                    <a:pt x="10088" y="2222"/>
                  </a:lnTo>
                  <a:lnTo>
                    <a:pt x="10246" y="2205"/>
                  </a:lnTo>
                  <a:lnTo>
                    <a:pt x="10246" y="2013"/>
                  </a:lnTo>
                  <a:lnTo>
                    <a:pt x="10507" y="1769"/>
                  </a:lnTo>
                  <a:lnTo>
                    <a:pt x="10507" y="1576"/>
                  </a:lnTo>
                  <a:lnTo>
                    <a:pt x="10246" y="1400"/>
                  </a:lnTo>
                  <a:lnTo>
                    <a:pt x="10088" y="1189"/>
                  </a:lnTo>
                  <a:lnTo>
                    <a:pt x="9614" y="822"/>
                  </a:lnTo>
                  <a:lnTo>
                    <a:pt x="9194" y="857"/>
                  </a:lnTo>
                  <a:lnTo>
                    <a:pt x="9108" y="438"/>
                  </a:lnTo>
                  <a:lnTo>
                    <a:pt x="9510" y="156"/>
                  </a:lnTo>
                  <a:lnTo>
                    <a:pt x="9467" y="1"/>
                  </a:lnTo>
                  <a:lnTo>
                    <a:pt x="9406" y="11"/>
                  </a:lnTo>
                  <a:lnTo>
                    <a:pt x="8961" y="11"/>
                  </a:lnTo>
                  <a:lnTo>
                    <a:pt x="8518" y="174"/>
                  </a:lnTo>
                  <a:lnTo>
                    <a:pt x="8191" y="291"/>
                  </a:lnTo>
                  <a:lnTo>
                    <a:pt x="8029" y="690"/>
                  </a:lnTo>
                  <a:lnTo>
                    <a:pt x="8377" y="1365"/>
                  </a:lnTo>
                  <a:lnTo>
                    <a:pt x="8309" y="1691"/>
                  </a:lnTo>
                  <a:lnTo>
                    <a:pt x="8052" y="2205"/>
                  </a:lnTo>
                  <a:lnTo>
                    <a:pt x="8191" y="2463"/>
                  </a:lnTo>
                  <a:lnTo>
                    <a:pt x="7935" y="2907"/>
                  </a:lnTo>
                  <a:lnTo>
                    <a:pt x="7562" y="2881"/>
                  </a:lnTo>
                  <a:lnTo>
                    <a:pt x="7304" y="2812"/>
                  </a:lnTo>
                  <a:lnTo>
                    <a:pt x="7141" y="3023"/>
                  </a:lnTo>
                  <a:lnTo>
                    <a:pt x="7189" y="3186"/>
                  </a:lnTo>
                  <a:lnTo>
                    <a:pt x="7328" y="3278"/>
                  </a:lnTo>
                  <a:lnTo>
                    <a:pt x="7492" y="3512"/>
                  </a:lnTo>
                  <a:lnTo>
                    <a:pt x="7373" y="3699"/>
                  </a:lnTo>
                  <a:lnTo>
                    <a:pt x="7070" y="3815"/>
                  </a:lnTo>
                  <a:lnTo>
                    <a:pt x="6838" y="4703"/>
                  </a:lnTo>
                  <a:lnTo>
                    <a:pt x="6884" y="5076"/>
                  </a:lnTo>
                  <a:lnTo>
                    <a:pt x="6697" y="5310"/>
                  </a:lnTo>
                  <a:lnTo>
                    <a:pt x="6627" y="5076"/>
                  </a:lnTo>
                  <a:lnTo>
                    <a:pt x="6229" y="5217"/>
                  </a:lnTo>
                  <a:lnTo>
                    <a:pt x="5998" y="5169"/>
                  </a:lnTo>
                  <a:lnTo>
                    <a:pt x="5670" y="5472"/>
                  </a:lnTo>
                  <a:lnTo>
                    <a:pt x="5578" y="5683"/>
                  </a:lnTo>
                  <a:lnTo>
                    <a:pt x="5228" y="5776"/>
                  </a:lnTo>
                  <a:lnTo>
                    <a:pt x="4901" y="5845"/>
                  </a:lnTo>
                  <a:lnTo>
                    <a:pt x="4667" y="6128"/>
                  </a:lnTo>
                  <a:lnTo>
                    <a:pt x="4480" y="6314"/>
                  </a:lnTo>
                  <a:lnTo>
                    <a:pt x="4550" y="6850"/>
                  </a:lnTo>
                  <a:lnTo>
                    <a:pt x="4621" y="7316"/>
                  </a:lnTo>
                  <a:lnTo>
                    <a:pt x="3968" y="7457"/>
                  </a:lnTo>
                  <a:lnTo>
                    <a:pt x="2917" y="7620"/>
                  </a:lnTo>
                  <a:lnTo>
                    <a:pt x="2217" y="7807"/>
                  </a:lnTo>
                  <a:lnTo>
                    <a:pt x="1285" y="7807"/>
                  </a:lnTo>
                  <a:lnTo>
                    <a:pt x="0" y="7457"/>
                  </a:lnTo>
                  <a:lnTo>
                    <a:pt x="699" y="8507"/>
                  </a:lnTo>
                  <a:lnTo>
                    <a:pt x="1028" y="8718"/>
                  </a:lnTo>
                  <a:lnTo>
                    <a:pt x="1447" y="8811"/>
                  </a:lnTo>
                  <a:lnTo>
                    <a:pt x="1726" y="8929"/>
                  </a:lnTo>
                  <a:lnTo>
                    <a:pt x="1960" y="9813"/>
                  </a:lnTo>
                  <a:lnTo>
                    <a:pt x="2077" y="9813"/>
                  </a:lnTo>
                  <a:lnTo>
                    <a:pt x="2356" y="9999"/>
                  </a:lnTo>
                  <a:lnTo>
                    <a:pt x="2379" y="10256"/>
                  </a:lnTo>
                  <a:lnTo>
                    <a:pt x="2240" y="10444"/>
                  </a:lnTo>
                  <a:lnTo>
                    <a:pt x="1983" y="10305"/>
                  </a:lnTo>
                  <a:lnTo>
                    <a:pt x="1539" y="10492"/>
                  </a:lnTo>
                  <a:lnTo>
                    <a:pt x="1188" y="10724"/>
                  </a:lnTo>
                  <a:lnTo>
                    <a:pt x="1121" y="11028"/>
                  </a:lnTo>
                  <a:lnTo>
                    <a:pt x="1072" y="11190"/>
                  </a:lnTo>
                  <a:lnTo>
                    <a:pt x="1165" y="11331"/>
                  </a:lnTo>
                  <a:lnTo>
                    <a:pt x="1072" y="11611"/>
                  </a:lnTo>
                  <a:lnTo>
                    <a:pt x="1049" y="12429"/>
                  </a:lnTo>
                  <a:lnTo>
                    <a:pt x="6744" y="14273"/>
                  </a:lnTo>
                  <a:lnTo>
                    <a:pt x="7070" y="13128"/>
                  </a:lnTo>
                  <a:lnTo>
                    <a:pt x="7422" y="12779"/>
                  </a:lnTo>
                  <a:lnTo>
                    <a:pt x="7842" y="12709"/>
                  </a:lnTo>
                  <a:lnTo>
                    <a:pt x="8354" y="12709"/>
                  </a:lnTo>
                  <a:lnTo>
                    <a:pt x="8937" y="12475"/>
                  </a:lnTo>
                  <a:lnTo>
                    <a:pt x="8937" y="12709"/>
                  </a:lnTo>
                  <a:lnTo>
                    <a:pt x="9220" y="12381"/>
                  </a:lnTo>
                  <a:lnTo>
                    <a:pt x="9072" y="11675"/>
                  </a:lnTo>
                  <a:lnTo>
                    <a:pt x="8828" y="11255"/>
                  </a:lnTo>
                  <a:lnTo>
                    <a:pt x="8337" y="11028"/>
                  </a:lnTo>
                  <a:lnTo>
                    <a:pt x="8354" y="10502"/>
                  </a:lnTo>
                  <a:lnTo>
                    <a:pt x="8179" y="10240"/>
                  </a:lnTo>
                  <a:lnTo>
                    <a:pt x="7846" y="10311"/>
                  </a:lnTo>
                  <a:lnTo>
                    <a:pt x="7671" y="10240"/>
                  </a:lnTo>
                  <a:lnTo>
                    <a:pt x="7637" y="9942"/>
                  </a:lnTo>
                  <a:lnTo>
                    <a:pt x="7846" y="9646"/>
                  </a:lnTo>
                  <a:lnTo>
                    <a:pt x="8029" y="9372"/>
                  </a:lnTo>
                  <a:lnTo>
                    <a:pt x="8122" y="9173"/>
                  </a:lnTo>
                  <a:lnTo>
                    <a:pt x="8402" y="8998"/>
                  </a:lnTo>
                  <a:lnTo>
                    <a:pt x="8624" y="9080"/>
                  </a:lnTo>
                  <a:lnTo>
                    <a:pt x="8740" y="9289"/>
                  </a:lnTo>
                  <a:lnTo>
                    <a:pt x="9065" y="9127"/>
                  </a:lnTo>
                  <a:lnTo>
                    <a:pt x="9568" y="9091"/>
                  </a:lnTo>
                  <a:lnTo>
                    <a:pt x="9848" y="8764"/>
                  </a:lnTo>
                  <a:lnTo>
                    <a:pt x="10012" y="8249"/>
                  </a:lnTo>
                  <a:lnTo>
                    <a:pt x="10444" y="7959"/>
                  </a:lnTo>
                  <a:lnTo>
                    <a:pt x="10571" y="7550"/>
                  </a:lnTo>
                  <a:lnTo>
                    <a:pt x="10724" y="7270"/>
                  </a:lnTo>
                  <a:lnTo>
                    <a:pt x="11003" y="7097"/>
                  </a:lnTo>
                  <a:lnTo>
                    <a:pt x="11144" y="6733"/>
                  </a:lnTo>
                  <a:lnTo>
                    <a:pt x="11016" y="6617"/>
                  </a:lnTo>
                  <a:lnTo>
                    <a:pt x="11447" y="6218"/>
                  </a:lnTo>
                  <a:lnTo>
                    <a:pt x="11483" y="5532"/>
                  </a:lnTo>
                  <a:lnTo>
                    <a:pt x="11365" y="5124"/>
                  </a:lnTo>
                  <a:lnTo>
                    <a:pt x="11785" y="4819"/>
                  </a:lnTo>
                  <a:lnTo>
                    <a:pt x="12032" y="4773"/>
                  </a:lnTo>
                  <a:lnTo>
                    <a:pt x="12240" y="4532"/>
                  </a:lnTo>
                  <a:lnTo>
                    <a:pt x="12151" y="4429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66">
              <a:extLst>
                <a:ext uri="{FF2B5EF4-FFF2-40B4-BE49-F238E27FC236}">
                  <a16:creationId xmlns:a16="http://schemas.microsoft.com/office/drawing/2014/main" id="{1FF6C146-1E35-4DDE-B7DB-E5016ABF1340}"/>
                </a:ext>
              </a:extLst>
            </p:cNvPr>
            <p:cNvSpPr/>
            <p:nvPr/>
          </p:nvSpPr>
          <p:spPr>
            <a:xfrm>
              <a:off x="3866195" y="3259853"/>
              <a:ext cx="111987" cy="58891"/>
            </a:xfrm>
            <a:custGeom>
              <a:avLst/>
              <a:gdLst/>
              <a:ahLst/>
              <a:cxnLst/>
              <a:rect l="l" t="t" r="r" b="b"/>
              <a:pathLst>
                <a:path w="7266" h="3821" extrusionOk="0">
                  <a:moveTo>
                    <a:pt x="7179" y="2526"/>
                  </a:moveTo>
                  <a:lnTo>
                    <a:pt x="7109" y="2318"/>
                  </a:lnTo>
                  <a:lnTo>
                    <a:pt x="7025" y="2357"/>
                  </a:lnTo>
                  <a:lnTo>
                    <a:pt x="6652" y="2405"/>
                  </a:lnTo>
                  <a:lnTo>
                    <a:pt x="6373" y="2427"/>
                  </a:lnTo>
                  <a:lnTo>
                    <a:pt x="6068" y="2169"/>
                  </a:lnTo>
                  <a:lnTo>
                    <a:pt x="5859" y="2099"/>
                  </a:lnTo>
                  <a:lnTo>
                    <a:pt x="5720" y="1845"/>
                  </a:lnTo>
                  <a:lnTo>
                    <a:pt x="5229" y="1773"/>
                  </a:lnTo>
                  <a:lnTo>
                    <a:pt x="4995" y="1915"/>
                  </a:lnTo>
                  <a:lnTo>
                    <a:pt x="4763" y="2076"/>
                  </a:lnTo>
                  <a:lnTo>
                    <a:pt x="4342" y="1750"/>
                  </a:lnTo>
                  <a:lnTo>
                    <a:pt x="4249" y="1377"/>
                  </a:lnTo>
                  <a:lnTo>
                    <a:pt x="3830" y="1423"/>
                  </a:lnTo>
                  <a:lnTo>
                    <a:pt x="3595" y="1120"/>
                  </a:lnTo>
                  <a:lnTo>
                    <a:pt x="3315" y="934"/>
                  </a:lnTo>
                  <a:lnTo>
                    <a:pt x="3105" y="934"/>
                  </a:lnTo>
                  <a:lnTo>
                    <a:pt x="2919" y="1143"/>
                  </a:lnTo>
                  <a:lnTo>
                    <a:pt x="2616" y="746"/>
                  </a:lnTo>
                  <a:lnTo>
                    <a:pt x="2336" y="628"/>
                  </a:lnTo>
                  <a:lnTo>
                    <a:pt x="2009" y="327"/>
                  </a:lnTo>
                  <a:lnTo>
                    <a:pt x="1774" y="327"/>
                  </a:lnTo>
                  <a:lnTo>
                    <a:pt x="1425" y="94"/>
                  </a:lnTo>
                  <a:lnTo>
                    <a:pt x="1052" y="71"/>
                  </a:lnTo>
                  <a:lnTo>
                    <a:pt x="795" y="255"/>
                  </a:lnTo>
                  <a:lnTo>
                    <a:pt x="264" y="1"/>
                  </a:lnTo>
                  <a:lnTo>
                    <a:pt x="264" y="287"/>
                  </a:lnTo>
                  <a:lnTo>
                    <a:pt x="141" y="1004"/>
                  </a:lnTo>
                  <a:lnTo>
                    <a:pt x="0" y="1424"/>
                  </a:lnTo>
                  <a:lnTo>
                    <a:pt x="122" y="1668"/>
                  </a:lnTo>
                  <a:lnTo>
                    <a:pt x="805" y="1895"/>
                  </a:lnTo>
                  <a:lnTo>
                    <a:pt x="1558" y="2298"/>
                  </a:lnTo>
                  <a:lnTo>
                    <a:pt x="2259" y="2791"/>
                  </a:lnTo>
                  <a:lnTo>
                    <a:pt x="2713" y="2912"/>
                  </a:lnTo>
                  <a:lnTo>
                    <a:pt x="3151" y="2964"/>
                  </a:lnTo>
                  <a:lnTo>
                    <a:pt x="3414" y="3103"/>
                  </a:lnTo>
                  <a:lnTo>
                    <a:pt x="3711" y="2945"/>
                  </a:lnTo>
                  <a:lnTo>
                    <a:pt x="4115" y="3034"/>
                  </a:lnTo>
                  <a:lnTo>
                    <a:pt x="4184" y="3210"/>
                  </a:lnTo>
                  <a:lnTo>
                    <a:pt x="4763" y="3508"/>
                  </a:lnTo>
                  <a:lnTo>
                    <a:pt x="5339" y="3508"/>
                  </a:lnTo>
                  <a:lnTo>
                    <a:pt x="5777" y="3611"/>
                  </a:lnTo>
                  <a:lnTo>
                    <a:pt x="6197" y="3788"/>
                  </a:lnTo>
                  <a:lnTo>
                    <a:pt x="6304" y="3683"/>
                  </a:lnTo>
                  <a:lnTo>
                    <a:pt x="6705" y="3821"/>
                  </a:lnTo>
                  <a:lnTo>
                    <a:pt x="7195" y="3717"/>
                  </a:lnTo>
                  <a:lnTo>
                    <a:pt x="7265" y="3297"/>
                  </a:lnTo>
                  <a:lnTo>
                    <a:pt x="7109" y="2912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926;p66">
              <a:extLst>
                <a:ext uri="{FF2B5EF4-FFF2-40B4-BE49-F238E27FC236}">
                  <a16:creationId xmlns:a16="http://schemas.microsoft.com/office/drawing/2014/main" id="{11B9388B-238D-4F1D-86B5-4F91086A5DE9}"/>
                </a:ext>
              </a:extLst>
            </p:cNvPr>
            <p:cNvSpPr/>
            <p:nvPr/>
          </p:nvSpPr>
          <p:spPr>
            <a:xfrm>
              <a:off x="3985621" y="3288615"/>
              <a:ext cx="41568" cy="27018"/>
            </a:xfrm>
            <a:custGeom>
              <a:avLst/>
              <a:gdLst/>
              <a:ahLst/>
              <a:cxnLst/>
              <a:rect l="l" t="t" r="r" b="b"/>
              <a:pathLst>
                <a:path w="2697" h="1753" extrusionOk="0">
                  <a:moveTo>
                    <a:pt x="2430" y="828"/>
                  </a:moveTo>
                  <a:lnTo>
                    <a:pt x="2394" y="702"/>
                  </a:lnTo>
                  <a:lnTo>
                    <a:pt x="2496" y="408"/>
                  </a:lnTo>
                  <a:lnTo>
                    <a:pt x="2383" y="326"/>
                  </a:lnTo>
                  <a:lnTo>
                    <a:pt x="1915" y="282"/>
                  </a:lnTo>
                  <a:lnTo>
                    <a:pt x="1519" y="259"/>
                  </a:lnTo>
                  <a:lnTo>
                    <a:pt x="1098" y="0"/>
                  </a:lnTo>
                  <a:lnTo>
                    <a:pt x="725" y="164"/>
                  </a:lnTo>
                  <a:lnTo>
                    <a:pt x="329" y="422"/>
                  </a:lnTo>
                  <a:lnTo>
                    <a:pt x="49" y="841"/>
                  </a:lnTo>
                  <a:lnTo>
                    <a:pt x="35" y="820"/>
                  </a:lnTo>
                  <a:lnTo>
                    <a:pt x="49" y="1111"/>
                  </a:lnTo>
                  <a:lnTo>
                    <a:pt x="1" y="1204"/>
                  </a:lnTo>
                  <a:lnTo>
                    <a:pt x="153" y="1471"/>
                  </a:lnTo>
                  <a:lnTo>
                    <a:pt x="481" y="1520"/>
                  </a:lnTo>
                  <a:lnTo>
                    <a:pt x="622" y="1484"/>
                  </a:lnTo>
                  <a:lnTo>
                    <a:pt x="982" y="1717"/>
                  </a:lnTo>
                  <a:lnTo>
                    <a:pt x="1228" y="1752"/>
                  </a:lnTo>
                  <a:lnTo>
                    <a:pt x="1448" y="1484"/>
                  </a:lnTo>
                  <a:lnTo>
                    <a:pt x="1635" y="1484"/>
                  </a:lnTo>
                  <a:lnTo>
                    <a:pt x="1799" y="1566"/>
                  </a:lnTo>
                  <a:lnTo>
                    <a:pt x="2126" y="1484"/>
                  </a:lnTo>
                  <a:lnTo>
                    <a:pt x="2347" y="1507"/>
                  </a:lnTo>
                  <a:lnTo>
                    <a:pt x="2697" y="1366"/>
                  </a:lnTo>
                  <a:lnTo>
                    <a:pt x="2674" y="958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927;p66">
              <a:extLst>
                <a:ext uri="{FF2B5EF4-FFF2-40B4-BE49-F238E27FC236}">
                  <a16:creationId xmlns:a16="http://schemas.microsoft.com/office/drawing/2014/main" id="{1ABFB9A8-3778-4856-B922-6558C75D895C}"/>
                </a:ext>
              </a:extLst>
            </p:cNvPr>
            <p:cNvSpPr/>
            <p:nvPr/>
          </p:nvSpPr>
          <p:spPr>
            <a:xfrm>
              <a:off x="3979070" y="3314602"/>
              <a:ext cx="69094" cy="90949"/>
            </a:xfrm>
            <a:custGeom>
              <a:avLst/>
              <a:gdLst/>
              <a:ahLst/>
              <a:cxnLst/>
              <a:rect l="l" t="t" r="r" b="b"/>
              <a:pathLst>
                <a:path w="4483" h="5901" extrusionOk="0">
                  <a:moveTo>
                    <a:pt x="4300" y="4314"/>
                  </a:moveTo>
                  <a:lnTo>
                    <a:pt x="4090" y="3639"/>
                  </a:lnTo>
                  <a:lnTo>
                    <a:pt x="4036" y="3202"/>
                  </a:lnTo>
                  <a:lnTo>
                    <a:pt x="3957" y="2984"/>
                  </a:lnTo>
                  <a:lnTo>
                    <a:pt x="3755" y="3017"/>
                  </a:lnTo>
                  <a:cubicBezTo>
                    <a:pt x="3755" y="3017"/>
                    <a:pt x="3684" y="2905"/>
                    <a:pt x="3649" y="2948"/>
                  </a:cubicBezTo>
                  <a:cubicBezTo>
                    <a:pt x="3616" y="2991"/>
                    <a:pt x="3562" y="3060"/>
                    <a:pt x="3562" y="3060"/>
                  </a:cubicBezTo>
                  <a:lnTo>
                    <a:pt x="3605" y="3182"/>
                  </a:lnTo>
                  <a:lnTo>
                    <a:pt x="3502" y="3429"/>
                  </a:lnTo>
                  <a:lnTo>
                    <a:pt x="3545" y="3619"/>
                  </a:lnTo>
                  <a:lnTo>
                    <a:pt x="3466" y="3583"/>
                  </a:lnTo>
                  <a:lnTo>
                    <a:pt x="3186" y="3286"/>
                  </a:lnTo>
                  <a:lnTo>
                    <a:pt x="3099" y="3153"/>
                  </a:lnTo>
                  <a:lnTo>
                    <a:pt x="2967" y="2837"/>
                  </a:lnTo>
                  <a:lnTo>
                    <a:pt x="3003" y="2691"/>
                  </a:lnTo>
                  <a:lnTo>
                    <a:pt x="3037" y="2560"/>
                  </a:lnTo>
                  <a:lnTo>
                    <a:pt x="3186" y="2525"/>
                  </a:lnTo>
                  <a:lnTo>
                    <a:pt x="3293" y="2542"/>
                  </a:lnTo>
                  <a:lnTo>
                    <a:pt x="3458" y="2461"/>
                  </a:lnTo>
                  <a:lnTo>
                    <a:pt x="3458" y="2357"/>
                  </a:lnTo>
                  <a:lnTo>
                    <a:pt x="3554" y="2305"/>
                  </a:lnTo>
                  <a:lnTo>
                    <a:pt x="3694" y="1895"/>
                  </a:lnTo>
                  <a:lnTo>
                    <a:pt x="3825" y="1639"/>
                  </a:lnTo>
                  <a:lnTo>
                    <a:pt x="3712" y="1552"/>
                  </a:lnTo>
                  <a:lnTo>
                    <a:pt x="3572" y="1402"/>
                  </a:lnTo>
                  <a:lnTo>
                    <a:pt x="3372" y="1402"/>
                  </a:lnTo>
                  <a:lnTo>
                    <a:pt x="2766" y="1378"/>
                  </a:lnTo>
                  <a:lnTo>
                    <a:pt x="2083" y="1402"/>
                  </a:lnTo>
                  <a:lnTo>
                    <a:pt x="1873" y="1316"/>
                  </a:lnTo>
                  <a:lnTo>
                    <a:pt x="1759" y="1323"/>
                  </a:lnTo>
                  <a:lnTo>
                    <a:pt x="1609" y="1290"/>
                  </a:lnTo>
                  <a:lnTo>
                    <a:pt x="1609" y="1133"/>
                  </a:lnTo>
                  <a:lnTo>
                    <a:pt x="1417" y="606"/>
                  </a:lnTo>
                  <a:lnTo>
                    <a:pt x="1278" y="448"/>
                  </a:lnTo>
                  <a:lnTo>
                    <a:pt x="1180" y="484"/>
                  </a:lnTo>
                  <a:lnTo>
                    <a:pt x="911" y="283"/>
                  </a:lnTo>
                  <a:lnTo>
                    <a:pt x="779" y="254"/>
                  </a:lnTo>
                  <a:lnTo>
                    <a:pt x="771" y="352"/>
                  </a:lnTo>
                  <a:lnTo>
                    <a:pt x="815" y="467"/>
                  </a:lnTo>
                  <a:lnTo>
                    <a:pt x="571" y="448"/>
                  </a:lnTo>
                  <a:lnTo>
                    <a:pt x="483" y="290"/>
                  </a:lnTo>
                  <a:lnTo>
                    <a:pt x="510" y="158"/>
                  </a:lnTo>
                  <a:lnTo>
                    <a:pt x="282" y="0"/>
                  </a:lnTo>
                  <a:lnTo>
                    <a:pt x="203" y="79"/>
                  </a:lnTo>
                  <a:lnTo>
                    <a:pt x="203" y="219"/>
                  </a:lnTo>
                  <a:lnTo>
                    <a:pt x="274" y="282"/>
                  </a:lnTo>
                  <a:lnTo>
                    <a:pt x="222" y="455"/>
                  </a:lnTo>
                  <a:lnTo>
                    <a:pt x="18" y="675"/>
                  </a:lnTo>
                  <a:lnTo>
                    <a:pt x="1" y="866"/>
                  </a:lnTo>
                  <a:lnTo>
                    <a:pt x="387" y="1067"/>
                  </a:lnTo>
                  <a:lnTo>
                    <a:pt x="535" y="998"/>
                  </a:lnTo>
                  <a:lnTo>
                    <a:pt x="779" y="998"/>
                  </a:lnTo>
                  <a:lnTo>
                    <a:pt x="727" y="1191"/>
                  </a:lnTo>
                  <a:lnTo>
                    <a:pt x="779" y="1365"/>
                  </a:lnTo>
                  <a:lnTo>
                    <a:pt x="700" y="1435"/>
                  </a:lnTo>
                  <a:lnTo>
                    <a:pt x="533" y="1417"/>
                  </a:lnTo>
                  <a:lnTo>
                    <a:pt x="437" y="1480"/>
                  </a:lnTo>
                  <a:lnTo>
                    <a:pt x="358" y="1715"/>
                  </a:lnTo>
                  <a:lnTo>
                    <a:pt x="245" y="1744"/>
                  </a:lnTo>
                  <a:lnTo>
                    <a:pt x="200" y="2093"/>
                  </a:lnTo>
                  <a:lnTo>
                    <a:pt x="348" y="2312"/>
                  </a:lnTo>
                  <a:lnTo>
                    <a:pt x="628" y="2444"/>
                  </a:lnTo>
                  <a:lnTo>
                    <a:pt x="840" y="2723"/>
                  </a:lnTo>
                  <a:lnTo>
                    <a:pt x="822" y="3002"/>
                  </a:lnTo>
                  <a:lnTo>
                    <a:pt x="911" y="3179"/>
                  </a:lnTo>
                  <a:lnTo>
                    <a:pt x="919" y="3512"/>
                  </a:lnTo>
                  <a:lnTo>
                    <a:pt x="1094" y="3896"/>
                  </a:lnTo>
                  <a:lnTo>
                    <a:pt x="1183" y="4221"/>
                  </a:lnTo>
                  <a:lnTo>
                    <a:pt x="1295" y="4931"/>
                  </a:lnTo>
                  <a:cubicBezTo>
                    <a:pt x="1696" y="4865"/>
                    <a:pt x="2072" y="4724"/>
                    <a:pt x="2419" y="4479"/>
                  </a:cubicBezTo>
                  <a:cubicBezTo>
                    <a:pt x="2650" y="4315"/>
                    <a:pt x="2973" y="4350"/>
                    <a:pt x="3179" y="4124"/>
                  </a:cubicBezTo>
                  <a:cubicBezTo>
                    <a:pt x="3188" y="4113"/>
                    <a:pt x="3324" y="4175"/>
                    <a:pt x="3346" y="4226"/>
                  </a:cubicBezTo>
                  <a:cubicBezTo>
                    <a:pt x="3426" y="4420"/>
                    <a:pt x="3483" y="4624"/>
                    <a:pt x="3547" y="4828"/>
                  </a:cubicBezTo>
                  <a:cubicBezTo>
                    <a:pt x="3674" y="5238"/>
                    <a:pt x="3861" y="5598"/>
                    <a:pt x="4126" y="5901"/>
                  </a:cubicBezTo>
                  <a:cubicBezTo>
                    <a:pt x="4126" y="5772"/>
                    <a:pt x="4122" y="5577"/>
                    <a:pt x="4122" y="5577"/>
                  </a:cubicBezTo>
                  <a:lnTo>
                    <a:pt x="4158" y="5348"/>
                  </a:lnTo>
                  <a:lnTo>
                    <a:pt x="4332" y="5156"/>
                  </a:lnTo>
                  <a:lnTo>
                    <a:pt x="4421" y="5166"/>
                  </a:lnTo>
                  <a:lnTo>
                    <a:pt x="4482" y="4931"/>
                  </a:lnTo>
                  <a:lnTo>
                    <a:pt x="4438" y="4737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928;p66">
              <a:extLst>
                <a:ext uri="{FF2B5EF4-FFF2-40B4-BE49-F238E27FC236}">
                  <a16:creationId xmlns:a16="http://schemas.microsoft.com/office/drawing/2014/main" id="{4A9E2F73-C90A-4AB9-8D66-EE8544E7C5B4}"/>
                </a:ext>
              </a:extLst>
            </p:cNvPr>
            <p:cNvSpPr/>
            <p:nvPr/>
          </p:nvSpPr>
          <p:spPr>
            <a:xfrm>
              <a:off x="3715418" y="3214768"/>
              <a:ext cx="382785" cy="373522"/>
            </a:xfrm>
            <a:custGeom>
              <a:avLst/>
              <a:gdLst/>
              <a:ahLst/>
              <a:cxnLst/>
              <a:rect l="l" t="t" r="r" b="b"/>
              <a:pathLst>
                <a:path w="24836" h="24235" extrusionOk="0">
                  <a:moveTo>
                    <a:pt x="21033" y="12124"/>
                  </a:moveTo>
                  <a:lnTo>
                    <a:pt x="21038" y="12095"/>
                  </a:lnTo>
                  <a:cubicBezTo>
                    <a:pt x="21007" y="12051"/>
                    <a:pt x="20973" y="12009"/>
                    <a:pt x="20944" y="11962"/>
                  </a:cubicBezTo>
                  <a:cubicBezTo>
                    <a:pt x="20974" y="12015"/>
                    <a:pt x="21000" y="12072"/>
                    <a:pt x="21033" y="12124"/>
                  </a:cubicBezTo>
                  <a:close/>
                  <a:moveTo>
                    <a:pt x="24836" y="5101"/>
                  </a:moveTo>
                  <a:lnTo>
                    <a:pt x="24833" y="4909"/>
                  </a:lnTo>
                  <a:lnTo>
                    <a:pt x="24767" y="4909"/>
                  </a:lnTo>
                  <a:lnTo>
                    <a:pt x="24463" y="4770"/>
                  </a:lnTo>
                  <a:lnTo>
                    <a:pt x="24230" y="4770"/>
                  </a:lnTo>
                  <a:lnTo>
                    <a:pt x="24160" y="4582"/>
                  </a:lnTo>
                  <a:lnTo>
                    <a:pt x="24253" y="4348"/>
                  </a:lnTo>
                  <a:lnTo>
                    <a:pt x="24090" y="4045"/>
                  </a:lnTo>
                  <a:lnTo>
                    <a:pt x="23928" y="4045"/>
                  </a:lnTo>
                  <a:lnTo>
                    <a:pt x="23810" y="3952"/>
                  </a:lnTo>
                  <a:lnTo>
                    <a:pt x="23880" y="3646"/>
                  </a:lnTo>
                  <a:lnTo>
                    <a:pt x="23648" y="3532"/>
                  </a:lnTo>
                  <a:cubicBezTo>
                    <a:pt x="23648" y="3532"/>
                    <a:pt x="23249" y="3646"/>
                    <a:pt x="23179" y="3671"/>
                  </a:cubicBezTo>
                  <a:cubicBezTo>
                    <a:pt x="23110" y="3694"/>
                    <a:pt x="23156" y="3788"/>
                    <a:pt x="23156" y="3788"/>
                  </a:cubicBezTo>
                  <a:lnTo>
                    <a:pt x="23039" y="3905"/>
                  </a:lnTo>
                  <a:lnTo>
                    <a:pt x="22830" y="3810"/>
                  </a:lnTo>
                  <a:lnTo>
                    <a:pt x="22477" y="3833"/>
                  </a:lnTo>
                  <a:lnTo>
                    <a:pt x="22315" y="3717"/>
                  </a:lnTo>
                  <a:lnTo>
                    <a:pt x="22058" y="3833"/>
                  </a:lnTo>
                  <a:lnTo>
                    <a:pt x="21871" y="4276"/>
                  </a:lnTo>
                  <a:lnTo>
                    <a:pt x="21335" y="4417"/>
                  </a:lnTo>
                  <a:lnTo>
                    <a:pt x="21195" y="4675"/>
                  </a:lnTo>
                  <a:lnTo>
                    <a:pt x="20916" y="4862"/>
                  </a:lnTo>
                  <a:lnTo>
                    <a:pt x="20775" y="4862"/>
                  </a:lnTo>
                  <a:lnTo>
                    <a:pt x="20636" y="5117"/>
                  </a:lnTo>
                  <a:lnTo>
                    <a:pt x="20144" y="5282"/>
                  </a:lnTo>
                  <a:lnTo>
                    <a:pt x="19911" y="5117"/>
                  </a:lnTo>
                  <a:lnTo>
                    <a:pt x="20025" y="5199"/>
                  </a:lnTo>
                  <a:lnTo>
                    <a:pt x="19921" y="5493"/>
                  </a:lnTo>
                  <a:lnTo>
                    <a:pt x="19957" y="5622"/>
                  </a:lnTo>
                  <a:lnTo>
                    <a:pt x="20201" y="5751"/>
                  </a:lnTo>
                  <a:lnTo>
                    <a:pt x="20225" y="6160"/>
                  </a:lnTo>
                  <a:lnTo>
                    <a:pt x="19875" y="6300"/>
                  </a:lnTo>
                  <a:lnTo>
                    <a:pt x="19654" y="6275"/>
                  </a:lnTo>
                  <a:lnTo>
                    <a:pt x="19326" y="6357"/>
                  </a:lnTo>
                  <a:lnTo>
                    <a:pt x="19164" y="6275"/>
                  </a:lnTo>
                  <a:lnTo>
                    <a:pt x="18977" y="6275"/>
                  </a:lnTo>
                  <a:lnTo>
                    <a:pt x="18755" y="6543"/>
                  </a:lnTo>
                  <a:lnTo>
                    <a:pt x="18511" y="6509"/>
                  </a:lnTo>
                  <a:lnTo>
                    <a:pt x="18148" y="6275"/>
                  </a:lnTo>
                  <a:lnTo>
                    <a:pt x="18008" y="6311"/>
                  </a:lnTo>
                  <a:lnTo>
                    <a:pt x="17680" y="6262"/>
                  </a:lnTo>
                  <a:lnTo>
                    <a:pt x="17528" y="5992"/>
                  </a:lnTo>
                  <a:lnTo>
                    <a:pt x="17574" y="5902"/>
                  </a:lnTo>
                  <a:lnTo>
                    <a:pt x="17559" y="5611"/>
                  </a:lnTo>
                  <a:lnTo>
                    <a:pt x="17480" y="5490"/>
                  </a:lnTo>
                  <a:lnTo>
                    <a:pt x="17317" y="5163"/>
                  </a:lnTo>
                  <a:lnTo>
                    <a:pt x="17061" y="5163"/>
                  </a:lnTo>
                  <a:lnTo>
                    <a:pt x="16886" y="5242"/>
                  </a:lnTo>
                  <a:lnTo>
                    <a:pt x="16955" y="5450"/>
                  </a:lnTo>
                  <a:lnTo>
                    <a:pt x="16885" y="5835"/>
                  </a:lnTo>
                  <a:lnTo>
                    <a:pt x="17041" y="6221"/>
                  </a:lnTo>
                  <a:lnTo>
                    <a:pt x="16971" y="6641"/>
                  </a:lnTo>
                  <a:lnTo>
                    <a:pt x="16482" y="6746"/>
                  </a:lnTo>
                  <a:lnTo>
                    <a:pt x="16080" y="6607"/>
                  </a:lnTo>
                  <a:lnTo>
                    <a:pt x="15974" y="6710"/>
                  </a:lnTo>
                  <a:lnTo>
                    <a:pt x="15555" y="6535"/>
                  </a:lnTo>
                  <a:lnTo>
                    <a:pt x="15117" y="6430"/>
                  </a:lnTo>
                  <a:lnTo>
                    <a:pt x="14539" y="6430"/>
                  </a:lnTo>
                  <a:lnTo>
                    <a:pt x="13962" y="6132"/>
                  </a:lnTo>
                  <a:lnTo>
                    <a:pt x="13892" y="5955"/>
                  </a:lnTo>
                  <a:lnTo>
                    <a:pt x="13488" y="5868"/>
                  </a:lnTo>
                  <a:lnTo>
                    <a:pt x="13190" y="6025"/>
                  </a:lnTo>
                  <a:lnTo>
                    <a:pt x="12929" y="5885"/>
                  </a:lnTo>
                  <a:lnTo>
                    <a:pt x="12491" y="5833"/>
                  </a:lnTo>
                  <a:lnTo>
                    <a:pt x="12035" y="5711"/>
                  </a:lnTo>
                  <a:lnTo>
                    <a:pt x="11336" y="5220"/>
                  </a:lnTo>
                  <a:lnTo>
                    <a:pt x="10583" y="4816"/>
                  </a:lnTo>
                  <a:lnTo>
                    <a:pt x="9898" y="4591"/>
                  </a:lnTo>
                  <a:lnTo>
                    <a:pt x="9776" y="4347"/>
                  </a:lnTo>
                  <a:lnTo>
                    <a:pt x="9917" y="3926"/>
                  </a:lnTo>
                  <a:lnTo>
                    <a:pt x="10040" y="3209"/>
                  </a:lnTo>
                  <a:lnTo>
                    <a:pt x="10040" y="2925"/>
                  </a:lnTo>
                  <a:lnTo>
                    <a:pt x="9989" y="2899"/>
                  </a:lnTo>
                  <a:lnTo>
                    <a:pt x="9661" y="2570"/>
                  </a:lnTo>
                  <a:lnTo>
                    <a:pt x="9220" y="2244"/>
                  </a:lnTo>
                  <a:lnTo>
                    <a:pt x="9009" y="2244"/>
                  </a:lnTo>
                  <a:lnTo>
                    <a:pt x="8822" y="2408"/>
                  </a:lnTo>
                  <a:lnTo>
                    <a:pt x="8449" y="1800"/>
                  </a:lnTo>
                  <a:lnTo>
                    <a:pt x="8310" y="1472"/>
                  </a:lnTo>
                  <a:lnTo>
                    <a:pt x="8333" y="1076"/>
                  </a:lnTo>
                  <a:lnTo>
                    <a:pt x="8146" y="787"/>
                  </a:lnTo>
                  <a:lnTo>
                    <a:pt x="8047" y="755"/>
                  </a:lnTo>
                  <a:lnTo>
                    <a:pt x="7436" y="494"/>
                  </a:lnTo>
                  <a:lnTo>
                    <a:pt x="7261" y="248"/>
                  </a:lnTo>
                  <a:lnTo>
                    <a:pt x="6876" y="316"/>
                  </a:lnTo>
                  <a:lnTo>
                    <a:pt x="6368" y="0"/>
                  </a:lnTo>
                  <a:lnTo>
                    <a:pt x="6107" y="210"/>
                  </a:lnTo>
                  <a:lnTo>
                    <a:pt x="5898" y="122"/>
                  </a:lnTo>
                  <a:lnTo>
                    <a:pt x="5424" y="702"/>
                  </a:lnTo>
                  <a:lnTo>
                    <a:pt x="5266" y="927"/>
                  </a:lnTo>
                  <a:lnTo>
                    <a:pt x="5055" y="1167"/>
                  </a:lnTo>
                  <a:lnTo>
                    <a:pt x="4810" y="1213"/>
                  </a:lnTo>
                  <a:lnTo>
                    <a:pt x="4391" y="1515"/>
                  </a:lnTo>
                  <a:lnTo>
                    <a:pt x="4507" y="1924"/>
                  </a:lnTo>
                  <a:lnTo>
                    <a:pt x="4471" y="2613"/>
                  </a:lnTo>
                  <a:lnTo>
                    <a:pt x="4041" y="3011"/>
                  </a:lnTo>
                  <a:lnTo>
                    <a:pt x="4169" y="3127"/>
                  </a:lnTo>
                  <a:lnTo>
                    <a:pt x="4028" y="3488"/>
                  </a:lnTo>
                  <a:lnTo>
                    <a:pt x="3748" y="3665"/>
                  </a:lnTo>
                  <a:lnTo>
                    <a:pt x="3596" y="3945"/>
                  </a:lnTo>
                  <a:lnTo>
                    <a:pt x="3467" y="4352"/>
                  </a:lnTo>
                  <a:lnTo>
                    <a:pt x="3035" y="4644"/>
                  </a:lnTo>
                  <a:lnTo>
                    <a:pt x="2871" y="5157"/>
                  </a:lnTo>
                  <a:lnTo>
                    <a:pt x="2592" y="5483"/>
                  </a:lnTo>
                  <a:lnTo>
                    <a:pt x="2089" y="5519"/>
                  </a:lnTo>
                  <a:lnTo>
                    <a:pt x="1762" y="5683"/>
                  </a:lnTo>
                  <a:lnTo>
                    <a:pt x="1646" y="5473"/>
                  </a:lnTo>
                  <a:lnTo>
                    <a:pt x="1425" y="5390"/>
                  </a:lnTo>
                  <a:lnTo>
                    <a:pt x="1145" y="5565"/>
                  </a:lnTo>
                  <a:lnTo>
                    <a:pt x="1052" y="5763"/>
                  </a:lnTo>
                  <a:lnTo>
                    <a:pt x="872" y="6038"/>
                  </a:lnTo>
                  <a:lnTo>
                    <a:pt x="662" y="6334"/>
                  </a:lnTo>
                  <a:lnTo>
                    <a:pt x="697" y="6631"/>
                  </a:lnTo>
                  <a:lnTo>
                    <a:pt x="872" y="6701"/>
                  </a:lnTo>
                  <a:lnTo>
                    <a:pt x="1205" y="6631"/>
                  </a:lnTo>
                  <a:lnTo>
                    <a:pt x="1380" y="6894"/>
                  </a:lnTo>
                  <a:lnTo>
                    <a:pt x="1363" y="7419"/>
                  </a:lnTo>
                  <a:lnTo>
                    <a:pt x="1854" y="7648"/>
                  </a:lnTo>
                  <a:lnTo>
                    <a:pt x="2098" y="8066"/>
                  </a:lnTo>
                  <a:lnTo>
                    <a:pt x="2243" y="8775"/>
                  </a:lnTo>
                  <a:lnTo>
                    <a:pt x="1962" y="9102"/>
                  </a:lnTo>
                  <a:lnTo>
                    <a:pt x="1962" y="8867"/>
                  </a:lnTo>
                  <a:lnTo>
                    <a:pt x="1379" y="9102"/>
                  </a:lnTo>
                  <a:lnTo>
                    <a:pt x="864" y="9102"/>
                  </a:lnTo>
                  <a:lnTo>
                    <a:pt x="445" y="9171"/>
                  </a:lnTo>
                  <a:lnTo>
                    <a:pt x="93" y="9521"/>
                  </a:lnTo>
                  <a:lnTo>
                    <a:pt x="0" y="9855"/>
                  </a:lnTo>
                  <a:cubicBezTo>
                    <a:pt x="65" y="9914"/>
                    <a:pt x="125" y="9980"/>
                    <a:pt x="179" y="10053"/>
                  </a:cubicBezTo>
                  <a:cubicBezTo>
                    <a:pt x="445" y="10426"/>
                    <a:pt x="834" y="10583"/>
                    <a:pt x="1280" y="10609"/>
                  </a:cubicBezTo>
                  <a:cubicBezTo>
                    <a:pt x="1373" y="10611"/>
                    <a:pt x="1468" y="10616"/>
                    <a:pt x="1563" y="10620"/>
                  </a:cubicBezTo>
                  <a:lnTo>
                    <a:pt x="1580" y="10599"/>
                  </a:lnTo>
                  <a:lnTo>
                    <a:pt x="1623" y="10574"/>
                  </a:lnTo>
                  <a:lnTo>
                    <a:pt x="1601" y="10620"/>
                  </a:lnTo>
                  <a:cubicBezTo>
                    <a:pt x="1589" y="10620"/>
                    <a:pt x="1576" y="10619"/>
                    <a:pt x="1563" y="10619"/>
                  </a:cubicBezTo>
                  <a:cubicBezTo>
                    <a:pt x="1398" y="10863"/>
                    <a:pt x="1197" y="11008"/>
                    <a:pt x="878" y="10881"/>
                  </a:cubicBezTo>
                  <a:cubicBezTo>
                    <a:pt x="835" y="10863"/>
                    <a:pt x="736" y="10907"/>
                    <a:pt x="709" y="10953"/>
                  </a:cubicBezTo>
                  <a:cubicBezTo>
                    <a:pt x="683" y="10997"/>
                    <a:pt x="690" y="11101"/>
                    <a:pt x="723" y="11140"/>
                  </a:cubicBezTo>
                  <a:cubicBezTo>
                    <a:pt x="1035" y="11470"/>
                    <a:pt x="1340" y="11807"/>
                    <a:pt x="1673" y="12111"/>
                  </a:cubicBezTo>
                  <a:cubicBezTo>
                    <a:pt x="2277" y="12668"/>
                    <a:pt x="2548" y="12675"/>
                    <a:pt x="3247" y="12223"/>
                  </a:cubicBezTo>
                  <a:cubicBezTo>
                    <a:pt x="3519" y="12046"/>
                    <a:pt x="3701" y="11821"/>
                    <a:pt x="3729" y="11493"/>
                  </a:cubicBezTo>
                  <a:cubicBezTo>
                    <a:pt x="3725" y="11491"/>
                    <a:pt x="3719" y="11487"/>
                    <a:pt x="3715" y="11487"/>
                  </a:cubicBezTo>
                  <a:lnTo>
                    <a:pt x="3706" y="11431"/>
                  </a:lnTo>
                  <a:lnTo>
                    <a:pt x="3735" y="11464"/>
                  </a:lnTo>
                  <a:cubicBezTo>
                    <a:pt x="3735" y="11474"/>
                    <a:pt x="3729" y="11484"/>
                    <a:pt x="3729" y="11494"/>
                  </a:cubicBezTo>
                  <a:cubicBezTo>
                    <a:pt x="3761" y="11508"/>
                    <a:pt x="3797" y="11521"/>
                    <a:pt x="3804" y="11544"/>
                  </a:cubicBezTo>
                  <a:cubicBezTo>
                    <a:pt x="3965" y="12008"/>
                    <a:pt x="4148" y="12463"/>
                    <a:pt x="4114" y="12973"/>
                  </a:cubicBezTo>
                  <a:cubicBezTo>
                    <a:pt x="4100" y="13184"/>
                    <a:pt x="4092" y="13415"/>
                    <a:pt x="4164" y="13605"/>
                  </a:cubicBezTo>
                  <a:cubicBezTo>
                    <a:pt x="4354" y="14107"/>
                    <a:pt x="4424" y="14635"/>
                    <a:pt x="4550" y="15150"/>
                  </a:cubicBezTo>
                  <a:cubicBezTo>
                    <a:pt x="4677" y="15664"/>
                    <a:pt x="4995" y="16120"/>
                    <a:pt x="5007" y="16671"/>
                  </a:cubicBezTo>
                  <a:cubicBezTo>
                    <a:pt x="5009" y="16769"/>
                    <a:pt x="5081" y="16869"/>
                    <a:pt x="5131" y="16963"/>
                  </a:cubicBezTo>
                  <a:cubicBezTo>
                    <a:pt x="5301" y="17274"/>
                    <a:pt x="5454" y="17600"/>
                    <a:pt x="5658" y="17888"/>
                  </a:cubicBezTo>
                  <a:cubicBezTo>
                    <a:pt x="5911" y="18244"/>
                    <a:pt x="6053" y="18640"/>
                    <a:pt x="6198" y="19040"/>
                  </a:cubicBezTo>
                  <a:cubicBezTo>
                    <a:pt x="6272" y="19240"/>
                    <a:pt x="6351" y="19441"/>
                    <a:pt x="6403" y="19644"/>
                  </a:cubicBezTo>
                  <a:cubicBezTo>
                    <a:pt x="6509" y="20068"/>
                    <a:pt x="6695" y="20434"/>
                    <a:pt x="7008" y="20748"/>
                  </a:cubicBezTo>
                  <a:cubicBezTo>
                    <a:pt x="7183" y="20920"/>
                    <a:pt x="7338" y="21131"/>
                    <a:pt x="7427" y="21358"/>
                  </a:cubicBezTo>
                  <a:cubicBezTo>
                    <a:pt x="7617" y="21853"/>
                    <a:pt x="7905" y="22311"/>
                    <a:pt x="7967" y="22857"/>
                  </a:cubicBezTo>
                  <a:cubicBezTo>
                    <a:pt x="8004" y="23180"/>
                    <a:pt x="8169" y="23461"/>
                    <a:pt x="8363" y="23720"/>
                  </a:cubicBezTo>
                  <a:cubicBezTo>
                    <a:pt x="8446" y="23833"/>
                    <a:pt x="8554" y="23929"/>
                    <a:pt x="8661" y="24020"/>
                  </a:cubicBezTo>
                  <a:cubicBezTo>
                    <a:pt x="8921" y="24235"/>
                    <a:pt x="9319" y="24183"/>
                    <a:pt x="9508" y="23910"/>
                  </a:cubicBezTo>
                  <a:cubicBezTo>
                    <a:pt x="9568" y="23821"/>
                    <a:pt x="9611" y="23724"/>
                    <a:pt x="9660" y="23628"/>
                  </a:cubicBezTo>
                  <a:cubicBezTo>
                    <a:pt x="9742" y="23463"/>
                    <a:pt x="9862" y="23329"/>
                    <a:pt x="10035" y="23268"/>
                  </a:cubicBezTo>
                  <a:cubicBezTo>
                    <a:pt x="10264" y="23189"/>
                    <a:pt x="10344" y="23016"/>
                    <a:pt x="10419" y="22803"/>
                  </a:cubicBezTo>
                  <a:cubicBezTo>
                    <a:pt x="10510" y="22530"/>
                    <a:pt x="10675" y="22305"/>
                    <a:pt x="10947" y="22164"/>
                  </a:cubicBezTo>
                  <a:cubicBezTo>
                    <a:pt x="11122" y="22075"/>
                    <a:pt x="11172" y="21896"/>
                    <a:pt x="11151" y="21708"/>
                  </a:cubicBezTo>
                  <a:cubicBezTo>
                    <a:pt x="11131" y="21531"/>
                    <a:pt x="11098" y="21358"/>
                    <a:pt x="11066" y="21184"/>
                  </a:cubicBezTo>
                  <a:cubicBezTo>
                    <a:pt x="11025" y="20969"/>
                    <a:pt x="11029" y="20762"/>
                    <a:pt x="11124" y="20560"/>
                  </a:cubicBezTo>
                  <a:cubicBezTo>
                    <a:pt x="11184" y="20432"/>
                    <a:pt x="11231" y="20296"/>
                    <a:pt x="11289" y="20167"/>
                  </a:cubicBezTo>
                  <a:cubicBezTo>
                    <a:pt x="11426" y="19860"/>
                    <a:pt x="11439" y="19558"/>
                    <a:pt x="11304" y="19240"/>
                  </a:cubicBezTo>
                  <a:cubicBezTo>
                    <a:pt x="11238" y="19082"/>
                    <a:pt x="11218" y="18897"/>
                    <a:pt x="11211" y="18720"/>
                  </a:cubicBezTo>
                  <a:cubicBezTo>
                    <a:pt x="11198" y="18331"/>
                    <a:pt x="11198" y="17941"/>
                    <a:pt x="11211" y="17554"/>
                  </a:cubicBezTo>
                  <a:cubicBezTo>
                    <a:pt x="11218" y="17314"/>
                    <a:pt x="11352" y="17163"/>
                    <a:pt x="11591" y="17110"/>
                  </a:cubicBezTo>
                  <a:cubicBezTo>
                    <a:pt x="11693" y="17090"/>
                    <a:pt x="11834" y="17067"/>
                    <a:pt x="11877" y="16998"/>
                  </a:cubicBezTo>
                  <a:cubicBezTo>
                    <a:pt x="12059" y="16703"/>
                    <a:pt x="12346" y="16595"/>
                    <a:pt x="12652" y="16492"/>
                  </a:cubicBezTo>
                  <a:cubicBezTo>
                    <a:pt x="12787" y="16446"/>
                    <a:pt x="12874" y="16317"/>
                    <a:pt x="12916" y="16176"/>
                  </a:cubicBezTo>
                  <a:cubicBezTo>
                    <a:pt x="12966" y="16004"/>
                    <a:pt x="12995" y="15810"/>
                    <a:pt x="13163" y="15720"/>
                  </a:cubicBezTo>
                  <a:cubicBezTo>
                    <a:pt x="13613" y="15480"/>
                    <a:pt x="13886" y="15044"/>
                    <a:pt x="14283" y="14746"/>
                  </a:cubicBezTo>
                  <a:cubicBezTo>
                    <a:pt x="14456" y="14616"/>
                    <a:pt x="14585" y="14451"/>
                    <a:pt x="14700" y="14271"/>
                  </a:cubicBezTo>
                  <a:cubicBezTo>
                    <a:pt x="14832" y="14061"/>
                    <a:pt x="15007" y="13882"/>
                    <a:pt x="15154" y="13682"/>
                  </a:cubicBezTo>
                  <a:cubicBezTo>
                    <a:pt x="15265" y="13533"/>
                    <a:pt x="15413" y="13461"/>
                    <a:pt x="15579" y="13388"/>
                  </a:cubicBezTo>
                  <a:cubicBezTo>
                    <a:pt x="16163" y="13127"/>
                    <a:pt x="16565" y="12715"/>
                    <a:pt x="16582" y="12019"/>
                  </a:cubicBezTo>
                  <a:cubicBezTo>
                    <a:pt x="16586" y="11825"/>
                    <a:pt x="16727" y="11709"/>
                    <a:pt x="16888" y="11616"/>
                  </a:cubicBezTo>
                  <a:cubicBezTo>
                    <a:pt x="17146" y="11470"/>
                    <a:pt x="17426" y="11444"/>
                    <a:pt x="17713" y="11455"/>
                  </a:cubicBezTo>
                  <a:cubicBezTo>
                    <a:pt x="17950" y="11465"/>
                    <a:pt x="18178" y="11442"/>
                    <a:pt x="18402" y="11406"/>
                  </a:cubicBezTo>
                  <a:lnTo>
                    <a:pt x="18290" y="10696"/>
                  </a:lnTo>
                  <a:lnTo>
                    <a:pt x="18201" y="10372"/>
                  </a:lnTo>
                  <a:lnTo>
                    <a:pt x="18026" y="9987"/>
                  </a:lnTo>
                  <a:lnTo>
                    <a:pt x="18017" y="9654"/>
                  </a:lnTo>
                  <a:lnTo>
                    <a:pt x="17928" y="9478"/>
                  </a:lnTo>
                  <a:lnTo>
                    <a:pt x="17947" y="9198"/>
                  </a:lnTo>
                  <a:lnTo>
                    <a:pt x="17734" y="8920"/>
                  </a:lnTo>
                  <a:lnTo>
                    <a:pt x="17455" y="8788"/>
                  </a:lnTo>
                  <a:lnTo>
                    <a:pt x="17307" y="8568"/>
                  </a:lnTo>
                  <a:lnTo>
                    <a:pt x="17351" y="8219"/>
                  </a:lnTo>
                  <a:lnTo>
                    <a:pt x="17465" y="8191"/>
                  </a:lnTo>
                  <a:lnTo>
                    <a:pt x="17544" y="7955"/>
                  </a:lnTo>
                  <a:lnTo>
                    <a:pt x="17640" y="7892"/>
                  </a:lnTo>
                  <a:lnTo>
                    <a:pt x="17806" y="7911"/>
                  </a:lnTo>
                  <a:lnTo>
                    <a:pt x="17885" y="7841"/>
                  </a:lnTo>
                  <a:lnTo>
                    <a:pt x="17833" y="7667"/>
                  </a:lnTo>
                  <a:lnTo>
                    <a:pt x="17885" y="7473"/>
                  </a:lnTo>
                  <a:lnTo>
                    <a:pt x="17641" y="7473"/>
                  </a:lnTo>
                  <a:lnTo>
                    <a:pt x="17493" y="7542"/>
                  </a:lnTo>
                  <a:lnTo>
                    <a:pt x="17107" y="7341"/>
                  </a:lnTo>
                  <a:lnTo>
                    <a:pt x="17125" y="7150"/>
                  </a:lnTo>
                  <a:lnTo>
                    <a:pt x="17328" y="6931"/>
                  </a:lnTo>
                  <a:lnTo>
                    <a:pt x="17380" y="6757"/>
                  </a:lnTo>
                  <a:lnTo>
                    <a:pt x="17310" y="6694"/>
                  </a:lnTo>
                  <a:lnTo>
                    <a:pt x="17310" y="6555"/>
                  </a:lnTo>
                  <a:lnTo>
                    <a:pt x="17389" y="6476"/>
                  </a:lnTo>
                  <a:lnTo>
                    <a:pt x="17617" y="6634"/>
                  </a:lnTo>
                  <a:lnTo>
                    <a:pt x="17589" y="6766"/>
                  </a:lnTo>
                  <a:lnTo>
                    <a:pt x="17677" y="6924"/>
                  </a:lnTo>
                  <a:lnTo>
                    <a:pt x="17921" y="6942"/>
                  </a:lnTo>
                  <a:lnTo>
                    <a:pt x="17878" y="6828"/>
                  </a:lnTo>
                  <a:lnTo>
                    <a:pt x="17885" y="6730"/>
                  </a:lnTo>
                  <a:lnTo>
                    <a:pt x="18017" y="6759"/>
                  </a:lnTo>
                  <a:lnTo>
                    <a:pt x="18287" y="6960"/>
                  </a:lnTo>
                  <a:lnTo>
                    <a:pt x="18384" y="6924"/>
                  </a:lnTo>
                  <a:lnTo>
                    <a:pt x="18524" y="7082"/>
                  </a:lnTo>
                  <a:lnTo>
                    <a:pt x="18716" y="7607"/>
                  </a:lnTo>
                  <a:lnTo>
                    <a:pt x="18716" y="7765"/>
                  </a:lnTo>
                  <a:lnTo>
                    <a:pt x="18865" y="7799"/>
                  </a:lnTo>
                  <a:lnTo>
                    <a:pt x="18980" y="7792"/>
                  </a:lnTo>
                  <a:lnTo>
                    <a:pt x="19189" y="7878"/>
                  </a:lnTo>
                  <a:lnTo>
                    <a:pt x="19872" y="7854"/>
                  </a:lnTo>
                  <a:lnTo>
                    <a:pt x="20478" y="7878"/>
                  </a:lnTo>
                  <a:lnTo>
                    <a:pt x="20679" y="7878"/>
                  </a:lnTo>
                  <a:lnTo>
                    <a:pt x="20818" y="8027"/>
                  </a:lnTo>
                  <a:lnTo>
                    <a:pt x="20931" y="8115"/>
                  </a:lnTo>
                  <a:lnTo>
                    <a:pt x="20801" y="8370"/>
                  </a:lnTo>
                  <a:lnTo>
                    <a:pt x="20660" y="8781"/>
                  </a:lnTo>
                  <a:lnTo>
                    <a:pt x="20564" y="8832"/>
                  </a:lnTo>
                  <a:lnTo>
                    <a:pt x="20564" y="8937"/>
                  </a:lnTo>
                  <a:lnTo>
                    <a:pt x="20399" y="9017"/>
                  </a:lnTo>
                  <a:lnTo>
                    <a:pt x="20293" y="8999"/>
                  </a:lnTo>
                  <a:lnTo>
                    <a:pt x="20144" y="9035"/>
                  </a:lnTo>
                  <a:lnTo>
                    <a:pt x="20109" y="9167"/>
                  </a:lnTo>
                  <a:lnTo>
                    <a:pt x="20073" y="9313"/>
                  </a:lnTo>
                  <a:lnTo>
                    <a:pt x="20205" y="9629"/>
                  </a:lnTo>
                  <a:lnTo>
                    <a:pt x="20293" y="9762"/>
                  </a:lnTo>
                  <a:lnTo>
                    <a:pt x="20573" y="10059"/>
                  </a:lnTo>
                  <a:lnTo>
                    <a:pt x="20652" y="10095"/>
                  </a:lnTo>
                  <a:lnTo>
                    <a:pt x="20609" y="9903"/>
                  </a:lnTo>
                  <a:lnTo>
                    <a:pt x="20712" y="9657"/>
                  </a:lnTo>
                  <a:lnTo>
                    <a:pt x="20669" y="9535"/>
                  </a:lnTo>
                  <a:cubicBezTo>
                    <a:pt x="20669" y="9535"/>
                    <a:pt x="20722" y="9465"/>
                    <a:pt x="20755" y="9422"/>
                  </a:cubicBezTo>
                  <a:cubicBezTo>
                    <a:pt x="20791" y="9377"/>
                    <a:pt x="20861" y="9492"/>
                    <a:pt x="20861" y="9492"/>
                  </a:cubicBezTo>
                  <a:lnTo>
                    <a:pt x="21063" y="9458"/>
                  </a:lnTo>
                  <a:lnTo>
                    <a:pt x="21142" y="9677"/>
                  </a:lnTo>
                  <a:lnTo>
                    <a:pt x="21197" y="10115"/>
                  </a:lnTo>
                  <a:lnTo>
                    <a:pt x="21406" y="10789"/>
                  </a:lnTo>
                  <a:lnTo>
                    <a:pt x="21547" y="11216"/>
                  </a:lnTo>
                  <a:lnTo>
                    <a:pt x="21592" y="11409"/>
                  </a:lnTo>
                  <a:lnTo>
                    <a:pt x="21619" y="11010"/>
                  </a:lnTo>
                  <a:lnTo>
                    <a:pt x="21722" y="11033"/>
                  </a:lnTo>
                  <a:lnTo>
                    <a:pt x="21779" y="10997"/>
                  </a:lnTo>
                  <a:lnTo>
                    <a:pt x="21873" y="10683"/>
                  </a:lnTo>
                  <a:lnTo>
                    <a:pt x="21873" y="10531"/>
                  </a:lnTo>
                  <a:lnTo>
                    <a:pt x="21863" y="10075"/>
                  </a:lnTo>
                  <a:lnTo>
                    <a:pt x="22002" y="10065"/>
                  </a:lnTo>
                  <a:lnTo>
                    <a:pt x="22072" y="9527"/>
                  </a:lnTo>
                  <a:lnTo>
                    <a:pt x="21932" y="9154"/>
                  </a:lnTo>
                  <a:lnTo>
                    <a:pt x="22118" y="9141"/>
                  </a:lnTo>
                  <a:lnTo>
                    <a:pt x="22445" y="9188"/>
                  </a:lnTo>
                  <a:lnTo>
                    <a:pt x="22678" y="8838"/>
                  </a:lnTo>
                  <a:lnTo>
                    <a:pt x="22933" y="7950"/>
                  </a:lnTo>
                  <a:lnTo>
                    <a:pt x="22712" y="7904"/>
                  </a:lnTo>
                  <a:lnTo>
                    <a:pt x="22712" y="7753"/>
                  </a:lnTo>
                  <a:lnTo>
                    <a:pt x="22992" y="7308"/>
                  </a:lnTo>
                  <a:lnTo>
                    <a:pt x="23072" y="7051"/>
                  </a:lnTo>
                  <a:lnTo>
                    <a:pt x="23026" y="6911"/>
                  </a:lnTo>
                  <a:lnTo>
                    <a:pt x="23003" y="6713"/>
                  </a:lnTo>
                  <a:lnTo>
                    <a:pt x="23329" y="6235"/>
                  </a:lnTo>
                  <a:lnTo>
                    <a:pt x="23592" y="6112"/>
                  </a:lnTo>
                  <a:lnTo>
                    <a:pt x="23819" y="5674"/>
                  </a:lnTo>
                  <a:lnTo>
                    <a:pt x="24378" y="5429"/>
                  </a:lnTo>
                  <a:lnTo>
                    <a:pt x="24624" y="5552"/>
                  </a:lnTo>
                  <a:lnTo>
                    <a:pt x="24606" y="5236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66">
              <a:extLst>
                <a:ext uri="{FF2B5EF4-FFF2-40B4-BE49-F238E27FC236}">
                  <a16:creationId xmlns:a16="http://schemas.microsoft.com/office/drawing/2014/main" id="{38D9843F-0766-403A-93B3-74CBA837B8E9}"/>
                </a:ext>
              </a:extLst>
            </p:cNvPr>
            <p:cNvSpPr/>
            <p:nvPr/>
          </p:nvSpPr>
          <p:spPr>
            <a:xfrm>
              <a:off x="4028856" y="3378461"/>
              <a:ext cx="925" cy="524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1" y="0"/>
                  </a:moveTo>
                  <a:cubicBezTo>
                    <a:pt x="20" y="10"/>
                    <a:pt x="41" y="20"/>
                    <a:pt x="60" y="33"/>
                  </a:cubicBezTo>
                  <a:cubicBezTo>
                    <a:pt x="41" y="20"/>
                    <a:pt x="21" y="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66">
              <a:extLst>
                <a:ext uri="{FF2B5EF4-FFF2-40B4-BE49-F238E27FC236}">
                  <a16:creationId xmlns:a16="http://schemas.microsoft.com/office/drawing/2014/main" id="{A1114208-08DA-4B7E-807E-CAF58489308A}"/>
                </a:ext>
              </a:extLst>
            </p:cNvPr>
            <p:cNvSpPr/>
            <p:nvPr/>
          </p:nvSpPr>
          <p:spPr>
            <a:xfrm>
              <a:off x="4029997" y="3379123"/>
              <a:ext cx="724" cy="724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0" y="0"/>
                  </a:moveTo>
                  <a:cubicBezTo>
                    <a:pt x="20" y="15"/>
                    <a:pt x="39" y="32"/>
                    <a:pt x="46" y="46"/>
                  </a:cubicBezTo>
                  <a:cubicBezTo>
                    <a:pt x="39" y="32"/>
                    <a:pt x="22" y="1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66">
              <a:extLst>
                <a:ext uri="{FF2B5EF4-FFF2-40B4-BE49-F238E27FC236}">
                  <a16:creationId xmlns:a16="http://schemas.microsoft.com/office/drawing/2014/main" id="{C8B868A8-1D97-4C77-AFE4-21E94C3B348C}"/>
                </a:ext>
              </a:extLst>
            </p:cNvPr>
            <p:cNvSpPr/>
            <p:nvPr/>
          </p:nvSpPr>
          <p:spPr>
            <a:xfrm>
              <a:off x="4035901" y="3394552"/>
              <a:ext cx="3699" cy="7013"/>
            </a:xfrm>
            <a:custGeom>
              <a:avLst/>
              <a:gdLst/>
              <a:ahLst/>
              <a:cxnLst/>
              <a:rect l="l" t="t" r="r" b="b"/>
              <a:pathLst>
                <a:path w="240" h="455" extrusionOk="0">
                  <a:moveTo>
                    <a:pt x="152" y="298"/>
                  </a:moveTo>
                  <a:cubicBezTo>
                    <a:pt x="98" y="202"/>
                    <a:pt x="46" y="103"/>
                    <a:pt x="0" y="1"/>
                  </a:cubicBezTo>
                  <a:cubicBezTo>
                    <a:pt x="68" y="161"/>
                    <a:pt x="147" y="312"/>
                    <a:pt x="240" y="454"/>
                  </a:cubicBezTo>
                  <a:cubicBezTo>
                    <a:pt x="208" y="403"/>
                    <a:pt x="182" y="348"/>
                    <a:pt x="152" y="298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66">
              <a:extLst>
                <a:ext uri="{FF2B5EF4-FFF2-40B4-BE49-F238E27FC236}">
                  <a16:creationId xmlns:a16="http://schemas.microsoft.com/office/drawing/2014/main" id="{774E04B1-02CC-4D26-B001-639678622645}"/>
                </a:ext>
              </a:extLst>
            </p:cNvPr>
            <p:cNvSpPr/>
            <p:nvPr/>
          </p:nvSpPr>
          <p:spPr>
            <a:xfrm>
              <a:off x="4039507" y="3289601"/>
              <a:ext cx="125812" cy="269056"/>
            </a:xfrm>
            <a:custGeom>
              <a:avLst/>
              <a:gdLst/>
              <a:ahLst/>
              <a:cxnLst/>
              <a:rect l="l" t="t" r="r" b="b"/>
              <a:pathLst>
                <a:path w="8163" h="17457" extrusionOk="0">
                  <a:moveTo>
                    <a:pt x="7008" y="14688"/>
                  </a:moveTo>
                  <a:lnTo>
                    <a:pt x="6984" y="14058"/>
                  </a:lnTo>
                  <a:lnTo>
                    <a:pt x="6891" y="13732"/>
                  </a:lnTo>
                  <a:lnTo>
                    <a:pt x="6167" y="13079"/>
                  </a:lnTo>
                  <a:lnTo>
                    <a:pt x="6025" y="12542"/>
                  </a:lnTo>
                  <a:lnTo>
                    <a:pt x="6189" y="12426"/>
                  </a:lnTo>
                  <a:lnTo>
                    <a:pt x="6096" y="11888"/>
                  </a:lnTo>
                  <a:lnTo>
                    <a:pt x="6328" y="11631"/>
                  </a:lnTo>
                  <a:lnTo>
                    <a:pt x="6328" y="11468"/>
                  </a:lnTo>
                  <a:lnTo>
                    <a:pt x="6212" y="11328"/>
                  </a:lnTo>
                  <a:lnTo>
                    <a:pt x="6096" y="11071"/>
                  </a:lnTo>
                  <a:lnTo>
                    <a:pt x="5862" y="10955"/>
                  </a:lnTo>
                  <a:lnTo>
                    <a:pt x="5744" y="10558"/>
                  </a:lnTo>
                  <a:lnTo>
                    <a:pt x="5348" y="10255"/>
                  </a:lnTo>
                  <a:lnTo>
                    <a:pt x="5114" y="9836"/>
                  </a:lnTo>
                  <a:lnTo>
                    <a:pt x="4998" y="9740"/>
                  </a:lnTo>
                  <a:lnTo>
                    <a:pt x="5324" y="9437"/>
                  </a:lnTo>
                  <a:lnTo>
                    <a:pt x="5301" y="9180"/>
                  </a:lnTo>
                  <a:lnTo>
                    <a:pt x="5417" y="8925"/>
                  </a:lnTo>
                  <a:lnTo>
                    <a:pt x="5417" y="8668"/>
                  </a:lnTo>
                  <a:lnTo>
                    <a:pt x="5535" y="8433"/>
                  </a:lnTo>
                  <a:lnTo>
                    <a:pt x="5790" y="8456"/>
                  </a:lnTo>
                  <a:lnTo>
                    <a:pt x="6070" y="8410"/>
                  </a:lnTo>
                  <a:lnTo>
                    <a:pt x="6327" y="8385"/>
                  </a:lnTo>
                  <a:lnTo>
                    <a:pt x="6350" y="8104"/>
                  </a:lnTo>
                  <a:lnTo>
                    <a:pt x="6536" y="7988"/>
                  </a:lnTo>
                  <a:lnTo>
                    <a:pt x="6700" y="8011"/>
                  </a:lnTo>
                  <a:lnTo>
                    <a:pt x="6700" y="7872"/>
                  </a:lnTo>
                  <a:lnTo>
                    <a:pt x="6607" y="7754"/>
                  </a:lnTo>
                  <a:lnTo>
                    <a:pt x="6723" y="7638"/>
                  </a:lnTo>
                  <a:lnTo>
                    <a:pt x="7136" y="7622"/>
                  </a:lnTo>
                  <a:lnTo>
                    <a:pt x="7115" y="7579"/>
                  </a:lnTo>
                  <a:lnTo>
                    <a:pt x="7218" y="7369"/>
                  </a:lnTo>
                  <a:lnTo>
                    <a:pt x="7323" y="7369"/>
                  </a:lnTo>
                  <a:lnTo>
                    <a:pt x="7427" y="7263"/>
                  </a:lnTo>
                  <a:lnTo>
                    <a:pt x="7410" y="7054"/>
                  </a:lnTo>
                  <a:lnTo>
                    <a:pt x="7532" y="6774"/>
                  </a:lnTo>
                  <a:lnTo>
                    <a:pt x="7776" y="6704"/>
                  </a:lnTo>
                  <a:lnTo>
                    <a:pt x="8016" y="6583"/>
                  </a:lnTo>
                  <a:lnTo>
                    <a:pt x="8162" y="6826"/>
                  </a:lnTo>
                  <a:lnTo>
                    <a:pt x="8006" y="6561"/>
                  </a:lnTo>
                  <a:lnTo>
                    <a:pt x="8040" y="6371"/>
                  </a:lnTo>
                  <a:lnTo>
                    <a:pt x="7918" y="6300"/>
                  </a:lnTo>
                  <a:lnTo>
                    <a:pt x="7498" y="6458"/>
                  </a:lnTo>
                  <a:lnTo>
                    <a:pt x="7234" y="6458"/>
                  </a:lnTo>
                  <a:lnTo>
                    <a:pt x="7043" y="6561"/>
                  </a:lnTo>
                  <a:lnTo>
                    <a:pt x="6901" y="6335"/>
                  </a:lnTo>
                  <a:lnTo>
                    <a:pt x="6882" y="6019"/>
                  </a:lnTo>
                  <a:lnTo>
                    <a:pt x="6760" y="5933"/>
                  </a:lnTo>
                  <a:lnTo>
                    <a:pt x="6621" y="6019"/>
                  </a:lnTo>
                  <a:lnTo>
                    <a:pt x="6429" y="6002"/>
                  </a:lnTo>
                  <a:lnTo>
                    <a:pt x="6219" y="5949"/>
                  </a:lnTo>
                  <a:lnTo>
                    <a:pt x="6516" y="5617"/>
                  </a:lnTo>
                  <a:lnTo>
                    <a:pt x="6569" y="5319"/>
                  </a:lnTo>
                  <a:lnTo>
                    <a:pt x="6621" y="5038"/>
                  </a:lnTo>
                  <a:lnTo>
                    <a:pt x="6499" y="4933"/>
                  </a:lnTo>
                  <a:lnTo>
                    <a:pt x="6096" y="4880"/>
                  </a:lnTo>
                  <a:lnTo>
                    <a:pt x="6096" y="4809"/>
                  </a:lnTo>
                  <a:lnTo>
                    <a:pt x="5833" y="4670"/>
                  </a:lnTo>
                  <a:lnTo>
                    <a:pt x="5817" y="4336"/>
                  </a:lnTo>
                  <a:lnTo>
                    <a:pt x="5555" y="4388"/>
                  </a:lnTo>
                  <a:lnTo>
                    <a:pt x="5450" y="4072"/>
                  </a:lnTo>
                  <a:lnTo>
                    <a:pt x="5134" y="4091"/>
                  </a:lnTo>
                  <a:lnTo>
                    <a:pt x="4888" y="4264"/>
                  </a:lnTo>
                  <a:lnTo>
                    <a:pt x="4877" y="3852"/>
                  </a:lnTo>
                  <a:lnTo>
                    <a:pt x="4621" y="3641"/>
                  </a:lnTo>
                  <a:lnTo>
                    <a:pt x="4598" y="3362"/>
                  </a:lnTo>
                  <a:lnTo>
                    <a:pt x="4644" y="3010"/>
                  </a:lnTo>
                  <a:lnTo>
                    <a:pt x="4784" y="3010"/>
                  </a:lnTo>
                  <a:lnTo>
                    <a:pt x="4971" y="2964"/>
                  </a:lnTo>
                  <a:lnTo>
                    <a:pt x="4855" y="2661"/>
                  </a:lnTo>
                  <a:lnTo>
                    <a:pt x="4900" y="2568"/>
                  </a:lnTo>
                  <a:lnTo>
                    <a:pt x="5017" y="2357"/>
                  </a:lnTo>
                  <a:lnTo>
                    <a:pt x="5203" y="2053"/>
                  </a:lnTo>
                  <a:lnTo>
                    <a:pt x="5157" y="1377"/>
                  </a:lnTo>
                  <a:lnTo>
                    <a:pt x="5064" y="1004"/>
                  </a:lnTo>
                  <a:lnTo>
                    <a:pt x="4969" y="700"/>
                  </a:lnTo>
                  <a:lnTo>
                    <a:pt x="4783" y="631"/>
                  </a:lnTo>
                  <a:lnTo>
                    <a:pt x="4712" y="420"/>
                  </a:lnTo>
                  <a:lnTo>
                    <a:pt x="4456" y="1"/>
                  </a:lnTo>
                  <a:lnTo>
                    <a:pt x="4174" y="1"/>
                  </a:lnTo>
                  <a:lnTo>
                    <a:pt x="3940" y="50"/>
                  </a:lnTo>
                  <a:lnTo>
                    <a:pt x="3797" y="50"/>
                  </a:lnTo>
                  <a:lnTo>
                    <a:pt x="3801" y="241"/>
                  </a:lnTo>
                  <a:lnTo>
                    <a:pt x="3575" y="381"/>
                  </a:lnTo>
                  <a:lnTo>
                    <a:pt x="3592" y="697"/>
                  </a:lnTo>
                  <a:lnTo>
                    <a:pt x="3348" y="574"/>
                  </a:lnTo>
                  <a:lnTo>
                    <a:pt x="2788" y="819"/>
                  </a:lnTo>
                  <a:lnTo>
                    <a:pt x="2560" y="1257"/>
                  </a:lnTo>
                  <a:lnTo>
                    <a:pt x="2297" y="1380"/>
                  </a:lnTo>
                  <a:lnTo>
                    <a:pt x="1972" y="1858"/>
                  </a:lnTo>
                  <a:lnTo>
                    <a:pt x="1995" y="2056"/>
                  </a:lnTo>
                  <a:lnTo>
                    <a:pt x="2042" y="2196"/>
                  </a:lnTo>
                  <a:lnTo>
                    <a:pt x="1960" y="2453"/>
                  </a:lnTo>
                  <a:lnTo>
                    <a:pt x="1680" y="2898"/>
                  </a:lnTo>
                  <a:lnTo>
                    <a:pt x="1680" y="3049"/>
                  </a:lnTo>
                  <a:lnTo>
                    <a:pt x="1901" y="3095"/>
                  </a:lnTo>
                  <a:lnTo>
                    <a:pt x="1647" y="3983"/>
                  </a:lnTo>
                  <a:lnTo>
                    <a:pt x="1414" y="4333"/>
                  </a:lnTo>
                  <a:lnTo>
                    <a:pt x="1088" y="4286"/>
                  </a:lnTo>
                  <a:lnTo>
                    <a:pt x="901" y="4299"/>
                  </a:lnTo>
                  <a:lnTo>
                    <a:pt x="1040" y="4672"/>
                  </a:lnTo>
                  <a:lnTo>
                    <a:pt x="970" y="5210"/>
                  </a:lnTo>
                  <a:lnTo>
                    <a:pt x="831" y="5220"/>
                  </a:lnTo>
                  <a:lnTo>
                    <a:pt x="841" y="5676"/>
                  </a:lnTo>
                  <a:lnTo>
                    <a:pt x="841" y="5828"/>
                  </a:lnTo>
                  <a:lnTo>
                    <a:pt x="748" y="6142"/>
                  </a:lnTo>
                  <a:lnTo>
                    <a:pt x="690" y="6178"/>
                  </a:lnTo>
                  <a:lnTo>
                    <a:pt x="587" y="6155"/>
                  </a:lnTo>
                  <a:lnTo>
                    <a:pt x="560" y="6554"/>
                  </a:lnTo>
                  <a:lnTo>
                    <a:pt x="497" y="6790"/>
                  </a:lnTo>
                  <a:lnTo>
                    <a:pt x="409" y="6781"/>
                  </a:lnTo>
                  <a:lnTo>
                    <a:pt x="235" y="6973"/>
                  </a:lnTo>
                  <a:lnTo>
                    <a:pt x="200" y="7200"/>
                  </a:lnTo>
                  <a:cubicBezTo>
                    <a:pt x="200" y="7200"/>
                    <a:pt x="202" y="7397"/>
                    <a:pt x="202" y="7526"/>
                  </a:cubicBezTo>
                  <a:cubicBezTo>
                    <a:pt x="126" y="7437"/>
                    <a:pt x="69" y="7333"/>
                    <a:pt x="4" y="7234"/>
                  </a:cubicBezTo>
                  <a:lnTo>
                    <a:pt x="0" y="7263"/>
                  </a:lnTo>
                  <a:cubicBezTo>
                    <a:pt x="217" y="7598"/>
                    <a:pt x="501" y="7879"/>
                    <a:pt x="901" y="8065"/>
                  </a:cubicBezTo>
                  <a:cubicBezTo>
                    <a:pt x="997" y="8111"/>
                    <a:pt x="1095" y="8154"/>
                    <a:pt x="1188" y="8207"/>
                  </a:cubicBezTo>
                  <a:cubicBezTo>
                    <a:pt x="1339" y="8288"/>
                    <a:pt x="1375" y="8411"/>
                    <a:pt x="1325" y="8649"/>
                  </a:cubicBezTo>
                  <a:cubicBezTo>
                    <a:pt x="1256" y="8976"/>
                    <a:pt x="1296" y="9087"/>
                    <a:pt x="1619" y="9220"/>
                  </a:cubicBezTo>
                  <a:cubicBezTo>
                    <a:pt x="1830" y="9305"/>
                    <a:pt x="1992" y="9414"/>
                    <a:pt x="2085" y="9621"/>
                  </a:cubicBezTo>
                  <a:cubicBezTo>
                    <a:pt x="2101" y="9651"/>
                    <a:pt x="2117" y="9682"/>
                    <a:pt x="2132" y="9715"/>
                  </a:cubicBezTo>
                  <a:cubicBezTo>
                    <a:pt x="2352" y="10173"/>
                    <a:pt x="2468" y="10637"/>
                    <a:pt x="2308" y="11149"/>
                  </a:cubicBezTo>
                  <a:cubicBezTo>
                    <a:pt x="2254" y="11310"/>
                    <a:pt x="2283" y="11498"/>
                    <a:pt x="2289" y="11676"/>
                  </a:cubicBezTo>
                  <a:cubicBezTo>
                    <a:pt x="2295" y="11823"/>
                    <a:pt x="2511" y="12033"/>
                    <a:pt x="2642" y="12027"/>
                  </a:cubicBezTo>
                  <a:cubicBezTo>
                    <a:pt x="3034" y="12007"/>
                    <a:pt x="3422" y="11993"/>
                    <a:pt x="3760" y="11747"/>
                  </a:cubicBezTo>
                  <a:cubicBezTo>
                    <a:pt x="4018" y="11559"/>
                    <a:pt x="4288" y="11389"/>
                    <a:pt x="4557" y="11218"/>
                  </a:cubicBezTo>
                  <a:cubicBezTo>
                    <a:pt x="4608" y="11186"/>
                    <a:pt x="4718" y="11170"/>
                    <a:pt x="4748" y="11201"/>
                  </a:cubicBezTo>
                  <a:cubicBezTo>
                    <a:pt x="4945" y="11396"/>
                    <a:pt x="5216" y="11526"/>
                    <a:pt x="5275" y="11842"/>
                  </a:cubicBezTo>
                  <a:cubicBezTo>
                    <a:pt x="5322" y="12086"/>
                    <a:pt x="5385" y="12328"/>
                    <a:pt x="5462" y="12564"/>
                  </a:cubicBezTo>
                  <a:cubicBezTo>
                    <a:pt x="5654" y="13168"/>
                    <a:pt x="5740" y="13812"/>
                    <a:pt x="6136" y="14342"/>
                  </a:cubicBezTo>
                  <a:cubicBezTo>
                    <a:pt x="6218" y="14451"/>
                    <a:pt x="6249" y="14597"/>
                    <a:pt x="6287" y="14736"/>
                  </a:cubicBezTo>
                  <a:cubicBezTo>
                    <a:pt x="6327" y="14873"/>
                    <a:pt x="6328" y="15020"/>
                    <a:pt x="6370" y="15155"/>
                  </a:cubicBezTo>
                  <a:cubicBezTo>
                    <a:pt x="6541" y="15678"/>
                    <a:pt x="6543" y="16197"/>
                    <a:pt x="6393" y="16725"/>
                  </a:cubicBezTo>
                  <a:cubicBezTo>
                    <a:pt x="6355" y="16857"/>
                    <a:pt x="6315" y="17018"/>
                    <a:pt x="6354" y="17140"/>
                  </a:cubicBezTo>
                  <a:cubicBezTo>
                    <a:pt x="6384" y="17247"/>
                    <a:pt x="6401" y="17352"/>
                    <a:pt x="6411" y="17457"/>
                  </a:cubicBezTo>
                  <a:lnTo>
                    <a:pt x="6533" y="17345"/>
                  </a:lnTo>
                  <a:lnTo>
                    <a:pt x="6720" y="16903"/>
                  </a:lnTo>
                  <a:lnTo>
                    <a:pt x="6743" y="16691"/>
                  </a:lnTo>
                  <a:lnTo>
                    <a:pt x="6975" y="16458"/>
                  </a:lnTo>
                  <a:lnTo>
                    <a:pt x="7162" y="15992"/>
                  </a:lnTo>
                  <a:lnTo>
                    <a:pt x="7325" y="15922"/>
                  </a:lnTo>
                  <a:lnTo>
                    <a:pt x="7162" y="15432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933;p66">
              <a:extLst>
                <a:ext uri="{FF2B5EF4-FFF2-40B4-BE49-F238E27FC236}">
                  <a16:creationId xmlns:a16="http://schemas.microsoft.com/office/drawing/2014/main" id="{E934CF7A-67C4-4BC5-B288-223B8AFC7BAC}"/>
                </a:ext>
              </a:extLst>
            </p:cNvPr>
            <p:cNvSpPr/>
            <p:nvPr/>
          </p:nvSpPr>
          <p:spPr>
            <a:xfrm>
              <a:off x="4116607" y="3407145"/>
              <a:ext cx="115054" cy="212816"/>
            </a:xfrm>
            <a:custGeom>
              <a:avLst/>
              <a:gdLst/>
              <a:ahLst/>
              <a:cxnLst/>
              <a:rect l="l" t="t" r="r" b="b"/>
              <a:pathLst>
                <a:path w="7465" h="13808" extrusionOk="0">
                  <a:moveTo>
                    <a:pt x="7303" y="5678"/>
                  </a:moveTo>
                  <a:lnTo>
                    <a:pt x="7301" y="5679"/>
                  </a:lnTo>
                  <a:lnTo>
                    <a:pt x="7301" y="5679"/>
                  </a:lnTo>
                  <a:lnTo>
                    <a:pt x="7288" y="5693"/>
                  </a:lnTo>
                  <a:lnTo>
                    <a:pt x="7303" y="5678"/>
                  </a:lnTo>
                  <a:close/>
                  <a:moveTo>
                    <a:pt x="2636" y="10490"/>
                  </a:moveTo>
                  <a:cubicBezTo>
                    <a:pt x="2639" y="10494"/>
                    <a:pt x="2642" y="10500"/>
                    <a:pt x="2643" y="10505"/>
                  </a:cubicBezTo>
                  <a:cubicBezTo>
                    <a:pt x="2651" y="10507"/>
                    <a:pt x="2654" y="10508"/>
                    <a:pt x="2658" y="10508"/>
                  </a:cubicBezTo>
                  <a:lnTo>
                    <a:pt x="2636" y="10490"/>
                  </a:lnTo>
                  <a:close/>
                  <a:moveTo>
                    <a:pt x="2138" y="0"/>
                  </a:moveTo>
                  <a:lnTo>
                    <a:pt x="1727" y="16"/>
                  </a:lnTo>
                  <a:lnTo>
                    <a:pt x="1610" y="132"/>
                  </a:lnTo>
                  <a:lnTo>
                    <a:pt x="1704" y="248"/>
                  </a:lnTo>
                  <a:lnTo>
                    <a:pt x="1704" y="389"/>
                  </a:lnTo>
                  <a:lnTo>
                    <a:pt x="1540" y="366"/>
                  </a:lnTo>
                  <a:lnTo>
                    <a:pt x="1353" y="482"/>
                  </a:lnTo>
                  <a:lnTo>
                    <a:pt x="1331" y="764"/>
                  </a:lnTo>
                  <a:lnTo>
                    <a:pt x="1074" y="787"/>
                  </a:lnTo>
                  <a:lnTo>
                    <a:pt x="794" y="834"/>
                  </a:lnTo>
                  <a:lnTo>
                    <a:pt x="537" y="811"/>
                  </a:lnTo>
                  <a:lnTo>
                    <a:pt x="421" y="1045"/>
                  </a:lnTo>
                  <a:lnTo>
                    <a:pt x="421" y="1302"/>
                  </a:lnTo>
                  <a:lnTo>
                    <a:pt x="305" y="1559"/>
                  </a:lnTo>
                  <a:lnTo>
                    <a:pt x="327" y="1815"/>
                  </a:lnTo>
                  <a:lnTo>
                    <a:pt x="0" y="2118"/>
                  </a:lnTo>
                  <a:lnTo>
                    <a:pt x="118" y="2213"/>
                  </a:lnTo>
                  <a:lnTo>
                    <a:pt x="350" y="2633"/>
                  </a:lnTo>
                  <a:lnTo>
                    <a:pt x="746" y="2936"/>
                  </a:lnTo>
                  <a:lnTo>
                    <a:pt x="866" y="3332"/>
                  </a:lnTo>
                  <a:lnTo>
                    <a:pt x="1098" y="3448"/>
                  </a:lnTo>
                  <a:lnTo>
                    <a:pt x="1216" y="3705"/>
                  </a:lnTo>
                  <a:lnTo>
                    <a:pt x="1332" y="3846"/>
                  </a:lnTo>
                  <a:lnTo>
                    <a:pt x="1332" y="4008"/>
                  </a:lnTo>
                  <a:lnTo>
                    <a:pt x="1098" y="4265"/>
                  </a:lnTo>
                  <a:lnTo>
                    <a:pt x="1191" y="4803"/>
                  </a:lnTo>
                  <a:lnTo>
                    <a:pt x="1029" y="4919"/>
                  </a:lnTo>
                  <a:lnTo>
                    <a:pt x="1170" y="5456"/>
                  </a:lnTo>
                  <a:lnTo>
                    <a:pt x="1893" y="6109"/>
                  </a:lnTo>
                  <a:lnTo>
                    <a:pt x="1986" y="6436"/>
                  </a:lnTo>
                  <a:lnTo>
                    <a:pt x="2012" y="7064"/>
                  </a:lnTo>
                  <a:lnTo>
                    <a:pt x="2174" y="7813"/>
                  </a:lnTo>
                  <a:lnTo>
                    <a:pt x="2338" y="8303"/>
                  </a:lnTo>
                  <a:lnTo>
                    <a:pt x="2174" y="8373"/>
                  </a:lnTo>
                  <a:lnTo>
                    <a:pt x="1988" y="8839"/>
                  </a:lnTo>
                  <a:lnTo>
                    <a:pt x="1755" y="9072"/>
                  </a:lnTo>
                  <a:lnTo>
                    <a:pt x="1732" y="9284"/>
                  </a:lnTo>
                  <a:lnTo>
                    <a:pt x="1546" y="9726"/>
                  </a:lnTo>
                  <a:lnTo>
                    <a:pt x="1424" y="9838"/>
                  </a:lnTo>
                  <a:lnTo>
                    <a:pt x="1424" y="9838"/>
                  </a:lnTo>
                  <a:cubicBezTo>
                    <a:pt x="1424" y="9838"/>
                    <a:pt x="1424" y="9837"/>
                    <a:pt x="1424" y="9837"/>
                  </a:cubicBezTo>
                  <a:lnTo>
                    <a:pt x="1424" y="9837"/>
                  </a:lnTo>
                  <a:lnTo>
                    <a:pt x="1424" y="9838"/>
                  </a:lnTo>
                  <a:lnTo>
                    <a:pt x="1424" y="9838"/>
                  </a:lnTo>
                  <a:lnTo>
                    <a:pt x="1424" y="9838"/>
                  </a:lnTo>
                  <a:cubicBezTo>
                    <a:pt x="1447" y="10120"/>
                    <a:pt x="1391" y="10397"/>
                    <a:pt x="1298" y="10666"/>
                  </a:cubicBezTo>
                  <a:cubicBezTo>
                    <a:pt x="1151" y="11097"/>
                    <a:pt x="1201" y="11437"/>
                    <a:pt x="1675" y="11616"/>
                  </a:cubicBezTo>
                  <a:cubicBezTo>
                    <a:pt x="1706" y="11627"/>
                    <a:pt x="1741" y="11652"/>
                    <a:pt x="1762" y="11675"/>
                  </a:cubicBezTo>
                  <a:cubicBezTo>
                    <a:pt x="2150" y="12161"/>
                    <a:pt x="2542" y="12643"/>
                    <a:pt x="2919" y="13138"/>
                  </a:cubicBezTo>
                  <a:lnTo>
                    <a:pt x="3203" y="12923"/>
                  </a:lnTo>
                  <a:lnTo>
                    <a:pt x="3972" y="13180"/>
                  </a:lnTo>
                  <a:lnTo>
                    <a:pt x="3902" y="13646"/>
                  </a:lnTo>
                  <a:lnTo>
                    <a:pt x="3995" y="13807"/>
                  </a:lnTo>
                  <a:lnTo>
                    <a:pt x="4439" y="13669"/>
                  </a:lnTo>
                  <a:lnTo>
                    <a:pt x="4625" y="13715"/>
                  </a:lnTo>
                  <a:lnTo>
                    <a:pt x="4695" y="13553"/>
                  </a:lnTo>
                  <a:lnTo>
                    <a:pt x="4997" y="13378"/>
                  </a:lnTo>
                  <a:lnTo>
                    <a:pt x="4981" y="13362"/>
                  </a:lnTo>
                  <a:cubicBezTo>
                    <a:pt x="4548" y="13203"/>
                    <a:pt x="4279" y="12803"/>
                    <a:pt x="3846" y="12623"/>
                  </a:cubicBezTo>
                  <a:cubicBezTo>
                    <a:pt x="3562" y="12506"/>
                    <a:pt x="3348" y="12240"/>
                    <a:pt x="3354" y="11874"/>
                  </a:cubicBezTo>
                  <a:cubicBezTo>
                    <a:pt x="3355" y="11655"/>
                    <a:pt x="3272" y="11455"/>
                    <a:pt x="3117" y="11303"/>
                  </a:cubicBezTo>
                  <a:cubicBezTo>
                    <a:pt x="2883" y="11079"/>
                    <a:pt x="2780" y="10787"/>
                    <a:pt x="2648" y="10507"/>
                  </a:cubicBezTo>
                  <a:cubicBezTo>
                    <a:pt x="2339" y="10442"/>
                    <a:pt x="2170" y="10249"/>
                    <a:pt x="2124" y="9937"/>
                  </a:cubicBezTo>
                  <a:cubicBezTo>
                    <a:pt x="2094" y="9725"/>
                    <a:pt x="2100" y="9517"/>
                    <a:pt x="2170" y="9307"/>
                  </a:cubicBezTo>
                  <a:cubicBezTo>
                    <a:pt x="2424" y="8532"/>
                    <a:pt x="2687" y="7759"/>
                    <a:pt x="2741" y="6935"/>
                  </a:cubicBezTo>
                  <a:cubicBezTo>
                    <a:pt x="2744" y="6905"/>
                    <a:pt x="2765" y="6866"/>
                    <a:pt x="2791" y="6846"/>
                  </a:cubicBezTo>
                  <a:cubicBezTo>
                    <a:pt x="2844" y="6805"/>
                    <a:pt x="2905" y="6756"/>
                    <a:pt x="2966" y="6749"/>
                  </a:cubicBezTo>
                  <a:cubicBezTo>
                    <a:pt x="2975" y="6747"/>
                    <a:pt x="2984" y="6747"/>
                    <a:pt x="2993" y="6747"/>
                  </a:cubicBezTo>
                  <a:cubicBezTo>
                    <a:pt x="3049" y="6747"/>
                    <a:pt x="3117" y="6769"/>
                    <a:pt x="3157" y="6802"/>
                  </a:cubicBezTo>
                  <a:cubicBezTo>
                    <a:pt x="3207" y="6841"/>
                    <a:pt x="3255" y="6914"/>
                    <a:pt x="3263" y="6977"/>
                  </a:cubicBezTo>
                  <a:cubicBezTo>
                    <a:pt x="3313" y="7355"/>
                    <a:pt x="3526" y="7524"/>
                    <a:pt x="3892" y="7524"/>
                  </a:cubicBezTo>
                  <a:cubicBezTo>
                    <a:pt x="3899" y="7524"/>
                    <a:pt x="3907" y="7524"/>
                    <a:pt x="3915" y="7524"/>
                  </a:cubicBezTo>
                  <a:cubicBezTo>
                    <a:pt x="3929" y="7523"/>
                    <a:pt x="3943" y="7523"/>
                    <a:pt x="3958" y="7523"/>
                  </a:cubicBezTo>
                  <a:cubicBezTo>
                    <a:pt x="4052" y="7523"/>
                    <a:pt x="4157" y="7530"/>
                    <a:pt x="4225" y="7580"/>
                  </a:cubicBezTo>
                  <a:cubicBezTo>
                    <a:pt x="4462" y="7750"/>
                    <a:pt x="4721" y="7888"/>
                    <a:pt x="4937" y="8086"/>
                  </a:cubicBezTo>
                  <a:lnTo>
                    <a:pt x="5013" y="7842"/>
                  </a:lnTo>
                  <a:lnTo>
                    <a:pt x="5093" y="7399"/>
                  </a:lnTo>
                  <a:lnTo>
                    <a:pt x="4987" y="7178"/>
                  </a:lnTo>
                  <a:lnTo>
                    <a:pt x="4860" y="7155"/>
                  </a:lnTo>
                  <a:lnTo>
                    <a:pt x="4754" y="6792"/>
                  </a:lnTo>
                  <a:lnTo>
                    <a:pt x="4777" y="6419"/>
                  </a:lnTo>
                  <a:lnTo>
                    <a:pt x="4954" y="6244"/>
                  </a:lnTo>
                  <a:lnTo>
                    <a:pt x="4977" y="6008"/>
                  </a:lnTo>
                  <a:lnTo>
                    <a:pt x="5140" y="5787"/>
                  </a:lnTo>
                  <a:lnTo>
                    <a:pt x="5235" y="5718"/>
                  </a:lnTo>
                  <a:lnTo>
                    <a:pt x="5374" y="5718"/>
                  </a:lnTo>
                  <a:lnTo>
                    <a:pt x="5818" y="5599"/>
                  </a:lnTo>
                  <a:lnTo>
                    <a:pt x="5994" y="5622"/>
                  </a:lnTo>
                  <a:lnTo>
                    <a:pt x="6099" y="5670"/>
                  </a:lnTo>
                  <a:lnTo>
                    <a:pt x="6460" y="5565"/>
                  </a:lnTo>
                  <a:lnTo>
                    <a:pt x="6706" y="5658"/>
                  </a:lnTo>
                  <a:lnTo>
                    <a:pt x="7020" y="5589"/>
                  </a:lnTo>
                  <a:lnTo>
                    <a:pt x="7079" y="5728"/>
                  </a:lnTo>
                  <a:lnTo>
                    <a:pt x="7301" y="5679"/>
                  </a:lnTo>
                  <a:lnTo>
                    <a:pt x="7301" y="5679"/>
                  </a:lnTo>
                  <a:lnTo>
                    <a:pt x="7446" y="5519"/>
                  </a:lnTo>
                  <a:lnTo>
                    <a:pt x="7465" y="5205"/>
                  </a:lnTo>
                  <a:lnTo>
                    <a:pt x="7465" y="4819"/>
                  </a:lnTo>
                  <a:lnTo>
                    <a:pt x="7465" y="4503"/>
                  </a:lnTo>
                  <a:lnTo>
                    <a:pt x="7264" y="4209"/>
                  </a:lnTo>
                  <a:lnTo>
                    <a:pt x="7141" y="4140"/>
                  </a:lnTo>
                  <a:lnTo>
                    <a:pt x="6966" y="4192"/>
                  </a:lnTo>
                  <a:lnTo>
                    <a:pt x="6634" y="3807"/>
                  </a:lnTo>
                  <a:lnTo>
                    <a:pt x="6686" y="3456"/>
                  </a:lnTo>
                  <a:lnTo>
                    <a:pt x="6598" y="3176"/>
                  </a:lnTo>
                  <a:lnTo>
                    <a:pt x="6703" y="2985"/>
                  </a:lnTo>
                  <a:lnTo>
                    <a:pt x="6598" y="2757"/>
                  </a:lnTo>
                  <a:lnTo>
                    <a:pt x="5951" y="2283"/>
                  </a:lnTo>
                  <a:lnTo>
                    <a:pt x="5846" y="2127"/>
                  </a:lnTo>
                  <a:lnTo>
                    <a:pt x="5426" y="1988"/>
                  </a:lnTo>
                  <a:lnTo>
                    <a:pt x="5146" y="2145"/>
                  </a:lnTo>
                  <a:lnTo>
                    <a:pt x="4918" y="2494"/>
                  </a:lnTo>
                  <a:lnTo>
                    <a:pt x="4604" y="2494"/>
                  </a:lnTo>
                  <a:lnTo>
                    <a:pt x="4480" y="2339"/>
                  </a:lnTo>
                  <a:lnTo>
                    <a:pt x="4200" y="2269"/>
                  </a:lnTo>
                  <a:lnTo>
                    <a:pt x="3921" y="2199"/>
                  </a:lnTo>
                  <a:lnTo>
                    <a:pt x="3710" y="2285"/>
                  </a:lnTo>
                  <a:lnTo>
                    <a:pt x="3605" y="2478"/>
                  </a:lnTo>
                  <a:lnTo>
                    <a:pt x="3430" y="2564"/>
                  </a:lnTo>
                  <a:lnTo>
                    <a:pt x="3239" y="2530"/>
                  </a:lnTo>
                  <a:lnTo>
                    <a:pt x="3220" y="1636"/>
                  </a:lnTo>
                  <a:lnTo>
                    <a:pt x="3275" y="1356"/>
                  </a:lnTo>
                  <a:lnTo>
                    <a:pt x="3186" y="1198"/>
                  </a:lnTo>
                  <a:lnTo>
                    <a:pt x="3308" y="972"/>
                  </a:lnTo>
                  <a:lnTo>
                    <a:pt x="3186" y="850"/>
                  </a:lnTo>
                  <a:lnTo>
                    <a:pt x="2959" y="865"/>
                  </a:lnTo>
                  <a:lnTo>
                    <a:pt x="2679" y="884"/>
                  </a:lnTo>
                  <a:lnTo>
                    <a:pt x="2573" y="744"/>
                  </a:lnTo>
                  <a:lnTo>
                    <a:pt x="2659" y="604"/>
                  </a:lnTo>
                  <a:lnTo>
                    <a:pt x="2573" y="254"/>
                  </a:lnTo>
                  <a:lnTo>
                    <a:pt x="2433" y="132"/>
                  </a:lnTo>
                  <a:lnTo>
                    <a:pt x="2206" y="132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934;p66">
              <a:extLst>
                <a:ext uri="{FF2B5EF4-FFF2-40B4-BE49-F238E27FC236}">
                  <a16:creationId xmlns:a16="http://schemas.microsoft.com/office/drawing/2014/main" id="{EB0631AA-295A-49B5-8D74-D7B856D52C49}"/>
                </a:ext>
              </a:extLst>
            </p:cNvPr>
            <p:cNvSpPr/>
            <p:nvPr/>
          </p:nvSpPr>
          <p:spPr>
            <a:xfrm>
              <a:off x="4055800" y="3512682"/>
              <a:ext cx="22394" cy="90225"/>
            </a:xfrm>
            <a:custGeom>
              <a:avLst/>
              <a:gdLst/>
              <a:ahLst/>
              <a:cxnLst/>
              <a:rect l="l" t="t" r="r" b="b"/>
              <a:pathLst>
                <a:path w="1453" h="5854" extrusionOk="0">
                  <a:moveTo>
                    <a:pt x="309" y="1"/>
                  </a:moveTo>
                  <a:cubicBezTo>
                    <a:pt x="274" y="1"/>
                    <a:pt x="243" y="35"/>
                    <a:pt x="227" y="98"/>
                  </a:cubicBezTo>
                  <a:cubicBezTo>
                    <a:pt x="210" y="164"/>
                    <a:pt x="212" y="235"/>
                    <a:pt x="202" y="331"/>
                  </a:cubicBezTo>
                  <a:cubicBezTo>
                    <a:pt x="202" y="371"/>
                    <a:pt x="187" y="444"/>
                    <a:pt x="204" y="507"/>
                  </a:cubicBezTo>
                  <a:cubicBezTo>
                    <a:pt x="223" y="566"/>
                    <a:pt x="275" y="615"/>
                    <a:pt x="311" y="668"/>
                  </a:cubicBezTo>
                  <a:cubicBezTo>
                    <a:pt x="345" y="615"/>
                    <a:pt x="405" y="560"/>
                    <a:pt x="410" y="503"/>
                  </a:cubicBezTo>
                  <a:cubicBezTo>
                    <a:pt x="420" y="368"/>
                    <a:pt x="410" y="229"/>
                    <a:pt x="398" y="93"/>
                  </a:cubicBezTo>
                  <a:cubicBezTo>
                    <a:pt x="400" y="64"/>
                    <a:pt x="371" y="31"/>
                    <a:pt x="347" y="14"/>
                  </a:cubicBezTo>
                  <a:cubicBezTo>
                    <a:pt x="334" y="5"/>
                    <a:pt x="321" y="1"/>
                    <a:pt x="309" y="1"/>
                  </a:cubicBezTo>
                  <a:close/>
                  <a:moveTo>
                    <a:pt x="126" y="1288"/>
                  </a:moveTo>
                  <a:cubicBezTo>
                    <a:pt x="108" y="1288"/>
                    <a:pt x="78" y="1291"/>
                    <a:pt x="70" y="1299"/>
                  </a:cubicBezTo>
                  <a:cubicBezTo>
                    <a:pt x="1" y="1374"/>
                    <a:pt x="28" y="1531"/>
                    <a:pt x="99" y="1531"/>
                  </a:cubicBezTo>
                  <a:cubicBezTo>
                    <a:pt x="103" y="1531"/>
                    <a:pt x="108" y="1530"/>
                    <a:pt x="113" y="1529"/>
                  </a:cubicBezTo>
                  <a:cubicBezTo>
                    <a:pt x="140" y="1523"/>
                    <a:pt x="176" y="1487"/>
                    <a:pt x="176" y="1466"/>
                  </a:cubicBezTo>
                  <a:cubicBezTo>
                    <a:pt x="176" y="1407"/>
                    <a:pt x="159" y="1348"/>
                    <a:pt x="140" y="1289"/>
                  </a:cubicBezTo>
                  <a:cubicBezTo>
                    <a:pt x="140" y="1288"/>
                    <a:pt x="134" y="1288"/>
                    <a:pt x="126" y="1288"/>
                  </a:cubicBezTo>
                  <a:close/>
                  <a:moveTo>
                    <a:pt x="98" y="2334"/>
                  </a:moveTo>
                  <a:cubicBezTo>
                    <a:pt x="75" y="2383"/>
                    <a:pt x="45" y="2430"/>
                    <a:pt x="27" y="2480"/>
                  </a:cubicBezTo>
                  <a:cubicBezTo>
                    <a:pt x="24" y="2490"/>
                    <a:pt x="72" y="2528"/>
                    <a:pt x="95" y="2528"/>
                  </a:cubicBezTo>
                  <a:cubicBezTo>
                    <a:pt x="118" y="2528"/>
                    <a:pt x="167" y="2490"/>
                    <a:pt x="163" y="2482"/>
                  </a:cubicBezTo>
                  <a:cubicBezTo>
                    <a:pt x="148" y="2431"/>
                    <a:pt x="124" y="2383"/>
                    <a:pt x="98" y="2334"/>
                  </a:cubicBezTo>
                  <a:close/>
                  <a:moveTo>
                    <a:pt x="1393" y="5647"/>
                  </a:moveTo>
                  <a:cubicBezTo>
                    <a:pt x="1392" y="5647"/>
                    <a:pt x="1391" y="5647"/>
                    <a:pt x="1390" y="5647"/>
                  </a:cubicBezTo>
                  <a:cubicBezTo>
                    <a:pt x="1317" y="5666"/>
                    <a:pt x="1292" y="5719"/>
                    <a:pt x="1321" y="5789"/>
                  </a:cubicBezTo>
                  <a:cubicBezTo>
                    <a:pt x="1331" y="5814"/>
                    <a:pt x="1358" y="5832"/>
                    <a:pt x="1380" y="5854"/>
                  </a:cubicBezTo>
                  <a:lnTo>
                    <a:pt x="1453" y="5706"/>
                  </a:lnTo>
                  <a:cubicBezTo>
                    <a:pt x="1434" y="5686"/>
                    <a:pt x="1410" y="5647"/>
                    <a:pt x="1393" y="5647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66">
              <a:extLst>
                <a:ext uri="{FF2B5EF4-FFF2-40B4-BE49-F238E27FC236}">
                  <a16:creationId xmlns:a16="http://schemas.microsoft.com/office/drawing/2014/main" id="{016F71AB-EA06-4004-BB20-E6A7F658EC78}"/>
                </a:ext>
              </a:extLst>
            </p:cNvPr>
            <p:cNvSpPr/>
            <p:nvPr/>
          </p:nvSpPr>
          <p:spPr>
            <a:xfrm>
              <a:off x="4412566" y="3324713"/>
              <a:ext cx="23966" cy="54853"/>
            </a:xfrm>
            <a:custGeom>
              <a:avLst/>
              <a:gdLst/>
              <a:ahLst/>
              <a:cxnLst/>
              <a:rect l="l" t="t" r="r" b="b"/>
              <a:pathLst>
                <a:path w="1555" h="3559" extrusionOk="0">
                  <a:moveTo>
                    <a:pt x="1047" y="1"/>
                  </a:moveTo>
                  <a:cubicBezTo>
                    <a:pt x="1001" y="1"/>
                    <a:pt x="955" y="11"/>
                    <a:pt x="930" y="33"/>
                  </a:cubicBezTo>
                  <a:cubicBezTo>
                    <a:pt x="775" y="175"/>
                    <a:pt x="607" y="316"/>
                    <a:pt x="495" y="487"/>
                  </a:cubicBezTo>
                  <a:cubicBezTo>
                    <a:pt x="360" y="695"/>
                    <a:pt x="281" y="936"/>
                    <a:pt x="174" y="1160"/>
                  </a:cubicBezTo>
                  <a:cubicBezTo>
                    <a:pt x="48" y="1421"/>
                    <a:pt x="0" y="1698"/>
                    <a:pt x="9" y="1965"/>
                  </a:cubicBezTo>
                  <a:cubicBezTo>
                    <a:pt x="16" y="2460"/>
                    <a:pt x="88" y="2906"/>
                    <a:pt x="504" y="3222"/>
                  </a:cubicBezTo>
                  <a:cubicBezTo>
                    <a:pt x="614" y="3306"/>
                    <a:pt x="690" y="3434"/>
                    <a:pt x="791" y="3529"/>
                  </a:cubicBezTo>
                  <a:cubicBezTo>
                    <a:pt x="813" y="3549"/>
                    <a:pt x="836" y="3558"/>
                    <a:pt x="858" y="3558"/>
                  </a:cubicBezTo>
                  <a:cubicBezTo>
                    <a:pt x="899" y="3558"/>
                    <a:pt x="935" y="3526"/>
                    <a:pt x="952" y="3468"/>
                  </a:cubicBezTo>
                  <a:cubicBezTo>
                    <a:pt x="1000" y="3298"/>
                    <a:pt x="997" y="3100"/>
                    <a:pt x="1085" y="2959"/>
                  </a:cubicBezTo>
                  <a:cubicBezTo>
                    <a:pt x="1343" y="2546"/>
                    <a:pt x="1379" y="2095"/>
                    <a:pt x="1399" y="1629"/>
                  </a:cubicBezTo>
                  <a:cubicBezTo>
                    <a:pt x="1416" y="1276"/>
                    <a:pt x="1482" y="924"/>
                    <a:pt x="1526" y="573"/>
                  </a:cubicBezTo>
                  <a:cubicBezTo>
                    <a:pt x="1554" y="340"/>
                    <a:pt x="1386" y="92"/>
                    <a:pt x="1131" y="13"/>
                  </a:cubicBezTo>
                  <a:cubicBezTo>
                    <a:pt x="1107" y="5"/>
                    <a:pt x="1077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66">
              <a:extLst>
                <a:ext uri="{FF2B5EF4-FFF2-40B4-BE49-F238E27FC236}">
                  <a16:creationId xmlns:a16="http://schemas.microsoft.com/office/drawing/2014/main" id="{03836643-551A-4A6E-A3AE-55E858CDDF9B}"/>
                </a:ext>
              </a:extLst>
            </p:cNvPr>
            <p:cNvSpPr/>
            <p:nvPr/>
          </p:nvSpPr>
          <p:spPr>
            <a:xfrm>
              <a:off x="4161553" y="3603283"/>
              <a:ext cx="260132" cy="85755"/>
            </a:xfrm>
            <a:custGeom>
              <a:avLst/>
              <a:gdLst/>
              <a:ahLst/>
              <a:cxnLst/>
              <a:rect l="l" t="t" r="r" b="b"/>
              <a:pathLst>
                <a:path w="16878" h="5564" extrusionOk="0">
                  <a:moveTo>
                    <a:pt x="2061" y="636"/>
                  </a:moveTo>
                  <a:lnTo>
                    <a:pt x="2061" y="636"/>
                  </a:lnTo>
                  <a:cubicBezTo>
                    <a:pt x="2066" y="641"/>
                    <a:pt x="2071" y="647"/>
                    <a:pt x="2076" y="652"/>
                  </a:cubicBezTo>
                  <a:lnTo>
                    <a:pt x="2076" y="652"/>
                  </a:lnTo>
                  <a:lnTo>
                    <a:pt x="2076" y="652"/>
                  </a:lnTo>
                  <a:cubicBezTo>
                    <a:pt x="2072" y="644"/>
                    <a:pt x="2066" y="642"/>
                    <a:pt x="2061" y="636"/>
                  </a:cubicBezTo>
                  <a:close/>
                  <a:moveTo>
                    <a:pt x="7317" y="2392"/>
                  </a:moveTo>
                  <a:cubicBezTo>
                    <a:pt x="7178" y="2425"/>
                    <a:pt x="7112" y="2559"/>
                    <a:pt x="7168" y="2640"/>
                  </a:cubicBezTo>
                  <a:cubicBezTo>
                    <a:pt x="7203" y="2694"/>
                    <a:pt x="7262" y="2741"/>
                    <a:pt x="7321" y="2761"/>
                  </a:cubicBezTo>
                  <a:cubicBezTo>
                    <a:pt x="7329" y="2764"/>
                    <a:pt x="7337" y="2765"/>
                    <a:pt x="7346" y="2765"/>
                  </a:cubicBezTo>
                  <a:cubicBezTo>
                    <a:pt x="7429" y="2765"/>
                    <a:pt x="7529" y="2640"/>
                    <a:pt x="7489" y="2562"/>
                  </a:cubicBezTo>
                  <a:cubicBezTo>
                    <a:pt x="7450" y="2487"/>
                    <a:pt x="7363" y="2437"/>
                    <a:pt x="7317" y="2392"/>
                  </a:cubicBezTo>
                  <a:close/>
                  <a:moveTo>
                    <a:pt x="283" y="197"/>
                  </a:moveTo>
                  <a:lnTo>
                    <a:pt x="0" y="412"/>
                  </a:lnTo>
                  <a:cubicBezTo>
                    <a:pt x="30" y="451"/>
                    <a:pt x="60" y="488"/>
                    <a:pt x="92" y="528"/>
                  </a:cubicBezTo>
                  <a:cubicBezTo>
                    <a:pt x="294" y="795"/>
                    <a:pt x="264" y="1132"/>
                    <a:pt x="310" y="1447"/>
                  </a:cubicBezTo>
                  <a:cubicBezTo>
                    <a:pt x="319" y="1514"/>
                    <a:pt x="355" y="1581"/>
                    <a:pt x="390" y="1642"/>
                  </a:cubicBezTo>
                  <a:cubicBezTo>
                    <a:pt x="505" y="1834"/>
                    <a:pt x="530" y="2038"/>
                    <a:pt x="517" y="2257"/>
                  </a:cubicBezTo>
                  <a:cubicBezTo>
                    <a:pt x="502" y="2481"/>
                    <a:pt x="587" y="2678"/>
                    <a:pt x="742" y="2837"/>
                  </a:cubicBezTo>
                  <a:cubicBezTo>
                    <a:pt x="967" y="3064"/>
                    <a:pt x="1191" y="3285"/>
                    <a:pt x="1259" y="3621"/>
                  </a:cubicBezTo>
                  <a:cubicBezTo>
                    <a:pt x="1277" y="3712"/>
                    <a:pt x="1383" y="3787"/>
                    <a:pt x="1459" y="3860"/>
                  </a:cubicBezTo>
                  <a:cubicBezTo>
                    <a:pt x="1564" y="3955"/>
                    <a:pt x="1713" y="4018"/>
                    <a:pt x="1781" y="4133"/>
                  </a:cubicBezTo>
                  <a:cubicBezTo>
                    <a:pt x="1957" y="4428"/>
                    <a:pt x="2241" y="4562"/>
                    <a:pt x="2531" y="4705"/>
                  </a:cubicBezTo>
                  <a:cubicBezTo>
                    <a:pt x="2879" y="4879"/>
                    <a:pt x="3222" y="5064"/>
                    <a:pt x="3566" y="5243"/>
                  </a:cubicBezTo>
                  <a:lnTo>
                    <a:pt x="3539" y="5274"/>
                  </a:lnTo>
                  <a:cubicBezTo>
                    <a:pt x="3564" y="5272"/>
                    <a:pt x="3586" y="5272"/>
                    <a:pt x="3609" y="5271"/>
                  </a:cubicBezTo>
                  <a:cubicBezTo>
                    <a:pt x="3596" y="5261"/>
                    <a:pt x="3582" y="5256"/>
                    <a:pt x="3569" y="5246"/>
                  </a:cubicBezTo>
                  <a:cubicBezTo>
                    <a:pt x="3633" y="5179"/>
                    <a:pt x="3698" y="5113"/>
                    <a:pt x="3770" y="5058"/>
                  </a:cubicBezTo>
                  <a:cubicBezTo>
                    <a:pt x="3900" y="4961"/>
                    <a:pt x="3940" y="4833"/>
                    <a:pt x="3877" y="4691"/>
                  </a:cubicBezTo>
                  <a:cubicBezTo>
                    <a:pt x="3752" y="4403"/>
                    <a:pt x="3665" y="4075"/>
                    <a:pt x="3468" y="3844"/>
                  </a:cubicBezTo>
                  <a:cubicBezTo>
                    <a:pt x="3216" y="3547"/>
                    <a:pt x="3163" y="3224"/>
                    <a:pt x="3148" y="2873"/>
                  </a:cubicBezTo>
                  <a:cubicBezTo>
                    <a:pt x="3141" y="2661"/>
                    <a:pt x="3145" y="2450"/>
                    <a:pt x="3150" y="2239"/>
                  </a:cubicBezTo>
                  <a:cubicBezTo>
                    <a:pt x="3153" y="1983"/>
                    <a:pt x="3088" y="1736"/>
                    <a:pt x="2929" y="1548"/>
                  </a:cubicBezTo>
                  <a:cubicBezTo>
                    <a:pt x="2662" y="1236"/>
                    <a:pt x="2363" y="948"/>
                    <a:pt x="2076" y="652"/>
                  </a:cubicBezTo>
                  <a:lnTo>
                    <a:pt x="2076" y="652"/>
                  </a:lnTo>
                  <a:lnTo>
                    <a:pt x="1775" y="825"/>
                  </a:lnTo>
                  <a:lnTo>
                    <a:pt x="1706" y="989"/>
                  </a:lnTo>
                  <a:lnTo>
                    <a:pt x="1520" y="943"/>
                  </a:lnTo>
                  <a:lnTo>
                    <a:pt x="1076" y="1081"/>
                  </a:lnTo>
                  <a:lnTo>
                    <a:pt x="983" y="919"/>
                  </a:lnTo>
                  <a:lnTo>
                    <a:pt x="1053" y="452"/>
                  </a:lnTo>
                  <a:lnTo>
                    <a:pt x="283" y="197"/>
                  </a:lnTo>
                  <a:close/>
                  <a:moveTo>
                    <a:pt x="14991" y="0"/>
                  </a:moveTo>
                  <a:cubicBezTo>
                    <a:pt x="14937" y="0"/>
                    <a:pt x="14878" y="9"/>
                    <a:pt x="14830" y="20"/>
                  </a:cubicBezTo>
                  <a:cubicBezTo>
                    <a:pt x="14654" y="60"/>
                    <a:pt x="14500" y="157"/>
                    <a:pt x="14408" y="319"/>
                  </a:cubicBezTo>
                  <a:cubicBezTo>
                    <a:pt x="14305" y="502"/>
                    <a:pt x="14220" y="700"/>
                    <a:pt x="14114" y="881"/>
                  </a:cubicBezTo>
                  <a:cubicBezTo>
                    <a:pt x="14042" y="1002"/>
                    <a:pt x="13969" y="1134"/>
                    <a:pt x="13862" y="1217"/>
                  </a:cubicBezTo>
                  <a:cubicBezTo>
                    <a:pt x="13612" y="1406"/>
                    <a:pt x="13362" y="1617"/>
                    <a:pt x="13075" y="1735"/>
                  </a:cubicBezTo>
                  <a:cubicBezTo>
                    <a:pt x="12659" y="1909"/>
                    <a:pt x="12356" y="2164"/>
                    <a:pt x="12148" y="2562"/>
                  </a:cubicBezTo>
                  <a:cubicBezTo>
                    <a:pt x="12049" y="2747"/>
                    <a:pt x="11887" y="2897"/>
                    <a:pt x="11769" y="3074"/>
                  </a:cubicBezTo>
                  <a:cubicBezTo>
                    <a:pt x="11544" y="3418"/>
                    <a:pt x="11244" y="3642"/>
                    <a:pt x="10834" y="3714"/>
                  </a:cubicBezTo>
                  <a:cubicBezTo>
                    <a:pt x="10445" y="3781"/>
                    <a:pt x="10220" y="4044"/>
                    <a:pt x="10079" y="4391"/>
                  </a:cubicBezTo>
                  <a:cubicBezTo>
                    <a:pt x="10025" y="4523"/>
                    <a:pt x="9980" y="4657"/>
                    <a:pt x="9924" y="4789"/>
                  </a:cubicBezTo>
                  <a:cubicBezTo>
                    <a:pt x="9884" y="4882"/>
                    <a:pt x="9761" y="4947"/>
                    <a:pt x="9647" y="4947"/>
                  </a:cubicBezTo>
                  <a:cubicBezTo>
                    <a:pt x="9618" y="4947"/>
                    <a:pt x="9589" y="4943"/>
                    <a:pt x="9563" y="4933"/>
                  </a:cubicBezTo>
                  <a:cubicBezTo>
                    <a:pt x="9327" y="4853"/>
                    <a:pt x="9096" y="4764"/>
                    <a:pt x="8864" y="4678"/>
                  </a:cubicBezTo>
                  <a:cubicBezTo>
                    <a:pt x="8831" y="4667"/>
                    <a:pt x="8799" y="4664"/>
                    <a:pt x="8769" y="4655"/>
                  </a:cubicBezTo>
                  <a:lnTo>
                    <a:pt x="8769" y="4655"/>
                  </a:lnTo>
                  <a:lnTo>
                    <a:pt x="9199" y="5206"/>
                  </a:lnTo>
                  <a:lnTo>
                    <a:pt x="9443" y="5539"/>
                  </a:lnTo>
                  <a:lnTo>
                    <a:pt x="9723" y="5503"/>
                  </a:lnTo>
                  <a:lnTo>
                    <a:pt x="9881" y="5417"/>
                  </a:lnTo>
                  <a:lnTo>
                    <a:pt x="10231" y="5364"/>
                  </a:lnTo>
                  <a:cubicBezTo>
                    <a:pt x="10231" y="5364"/>
                    <a:pt x="10739" y="5364"/>
                    <a:pt x="10808" y="5330"/>
                  </a:cubicBezTo>
                  <a:cubicBezTo>
                    <a:pt x="10878" y="5294"/>
                    <a:pt x="11335" y="5120"/>
                    <a:pt x="11335" y="5120"/>
                  </a:cubicBezTo>
                  <a:lnTo>
                    <a:pt x="11736" y="5068"/>
                  </a:lnTo>
                  <a:lnTo>
                    <a:pt x="12104" y="5226"/>
                  </a:lnTo>
                  <a:lnTo>
                    <a:pt x="12437" y="5137"/>
                  </a:lnTo>
                  <a:lnTo>
                    <a:pt x="13032" y="4998"/>
                  </a:lnTo>
                  <a:lnTo>
                    <a:pt x="13068" y="4840"/>
                  </a:lnTo>
                  <a:lnTo>
                    <a:pt x="13365" y="4368"/>
                  </a:lnTo>
                  <a:lnTo>
                    <a:pt x="13610" y="3843"/>
                  </a:lnTo>
                  <a:lnTo>
                    <a:pt x="13839" y="3335"/>
                  </a:lnTo>
                  <a:lnTo>
                    <a:pt x="13978" y="2722"/>
                  </a:lnTo>
                  <a:lnTo>
                    <a:pt x="14084" y="2460"/>
                  </a:lnTo>
                  <a:lnTo>
                    <a:pt x="14242" y="2303"/>
                  </a:lnTo>
                  <a:lnTo>
                    <a:pt x="14400" y="2338"/>
                  </a:lnTo>
                  <a:lnTo>
                    <a:pt x="15134" y="2372"/>
                  </a:lnTo>
                  <a:lnTo>
                    <a:pt x="15916" y="2562"/>
                  </a:lnTo>
                  <a:cubicBezTo>
                    <a:pt x="15944" y="2540"/>
                    <a:pt x="15967" y="2517"/>
                    <a:pt x="16000" y="2497"/>
                  </a:cubicBezTo>
                  <a:cubicBezTo>
                    <a:pt x="16132" y="2421"/>
                    <a:pt x="16195" y="2300"/>
                    <a:pt x="16215" y="2153"/>
                  </a:cubicBezTo>
                  <a:cubicBezTo>
                    <a:pt x="16238" y="1999"/>
                    <a:pt x="16324" y="1901"/>
                    <a:pt x="16476" y="1864"/>
                  </a:cubicBezTo>
                  <a:cubicBezTo>
                    <a:pt x="16615" y="1828"/>
                    <a:pt x="16756" y="1801"/>
                    <a:pt x="16845" y="1672"/>
                  </a:cubicBezTo>
                  <a:cubicBezTo>
                    <a:pt x="16862" y="1643"/>
                    <a:pt x="16868" y="1607"/>
                    <a:pt x="16878" y="1574"/>
                  </a:cubicBezTo>
                  <a:cubicBezTo>
                    <a:pt x="16866" y="1543"/>
                    <a:pt x="16869" y="1495"/>
                    <a:pt x="16852" y="1484"/>
                  </a:cubicBezTo>
                  <a:cubicBezTo>
                    <a:pt x="16608" y="1345"/>
                    <a:pt x="16361" y="1206"/>
                    <a:pt x="16114" y="1074"/>
                  </a:cubicBezTo>
                  <a:cubicBezTo>
                    <a:pt x="15865" y="939"/>
                    <a:pt x="15592" y="832"/>
                    <a:pt x="15562" y="492"/>
                  </a:cubicBezTo>
                  <a:cubicBezTo>
                    <a:pt x="15418" y="337"/>
                    <a:pt x="15285" y="168"/>
                    <a:pt x="15124" y="35"/>
                  </a:cubicBezTo>
                  <a:cubicBezTo>
                    <a:pt x="15094" y="9"/>
                    <a:pt x="15045" y="0"/>
                    <a:pt x="14991" y="0"/>
                  </a:cubicBezTo>
                  <a:close/>
                  <a:moveTo>
                    <a:pt x="4033" y="5243"/>
                  </a:moveTo>
                  <a:cubicBezTo>
                    <a:pt x="4008" y="5243"/>
                    <a:pt x="3984" y="5244"/>
                    <a:pt x="3961" y="5245"/>
                  </a:cubicBezTo>
                  <a:cubicBezTo>
                    <a:pt x="3841" y="5249"/>
                    <a:pt x="3725" y="5258"/>
                    <a:pt x="3608" y="5266"/>
                  </a:cubicBezTo>
                  <a:cubicBezTo>
                    <a:pt x="3773" y="5367"/>
                    <a:pt x="3935" y="5473"/>
                    <a:pt x="4107" y="5559"/>
                  </a:cubicBezTo>
                  <a:cubicBezTo>
                    <a:pt x="4113" y="5562"/>
                    <a:pt x="4121" y="5564"/>
                    <a:pt x="4129" y="5564"/>
                  </a:cubicBezTo>
                  <a:cubicBezTo>
                    <a:pt x="4172" y="5564"/>
                    <a:pt x="4236" y="5524"/>
                    <a:pt x="4282" y="5500"/>
                  </a:cubicBezTo>
                  <a:cubicBezTo>
                    <a:pt x="4301" y="5489"/>
                    <a:pt x="4314" y="5431"/>
                    <a:pt x="4301" y="5410"/>
                  </a:cubicBezTo>
                  <a:cubicBezTo>
                    <a:pt x="4265" y="5357"/>
                    <a:pt x="4225" y="5292"/>
                    <a:pt x="4169" y="5266"/>
                  </a:cubicBezTo>
                  <a:cubicBezTo>
                    <a:pt x="4129" y="5247"/>
                    <a:pt x="4081" y="5243"/>
                    <a:pt x="4033" y="5243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937;p66">
              <a:extLst>
                <a:ext uri="{FF2B5EF4-FFF2-40B4-BE49-F238E27FC236}">
                  <a16:creationId xmlns:a16="http://schemas.microsoft.com/office/drawing/2014/main" id="{773EC7D7-3321-45F9-BDF7-D4A5C4C46D80}"/>
                </a:ext>
              </a:extLst>
            </p:cNvPr>
            <p:cNvSpPr/>
            <p:nvPr/>
          </p:nvSpPr>
          <p:spPr>
            <a:xfrm>
              <a:off x="4096661" y="3621024"/>
              <a:ext cx="626241" cy="233237"/>
            </a:xfrm>
            <a:custGeom>
              <a:avLst/>
              <a:gdLst/>
              <a:ahLst/>
              <a:cxnLst/>
              <a:rect l="l" t="t" r="r" b="b"/>
              <a:pathLst>
                <a:path w="40632" h="15133" extrusionOk="0">
                  <a:moveTo>
                    <a:pt x="27932" y="1339"/>
                  </a:moveTo>
                  <a:lnTo>
                    <a:pt x="27932" y="1339"/>
                  </a:lnTo>
                  <a:cubicBezTo>
                    <a:pt x="27935" y="1343"/>
                    <a:pt x="27938" y="1346"/>
                    <a:pt x="27940" y="1350"/>
                  </a:cubicBezTo>
                  <a:cubicBezTo>
                    <a:pt x="27940" y="1346"/>
                    <a:pt x="27944" y="1343"/>
                    <a:pt x="27945" y="1342"/>
                  </a:cubicBezTo>
                  <a:lnTo>
                    <a:pt x="27932" y="1339"/>
                  </a:lnTo>
                  <a:close/>
                  <a:moveTo>
                    <a:pt x="26881" y="2010"/>
                  </a:moveTo>
                  <a:lnTo>
                    <a:pt x="26846" y="2062"/>
                  </a:lnTo>
                  <a:lnTo>
                    <a:pt x="26899" y="2068"/>
                  </a:lnTo>
                  <a:lnTo>
                    <a:pt x="26881" y="2010"/>
                  </a:lnTo>
                  <a:close/>
                  <a:moveTo>
                    <a:pt x="650" y="2643"/>
                  </a:moveTo>
                  <a:lnTo>
                    <a:pt x="607" y="2709"/>
                  </a:lnTo>
                  <a:lnTo>
                    <a:pt x="679" y="2715"/>
                  </a:lnTo>
                  <a:lnTo>
                    <a:pt x="650" y="2643"/>
                  </a:lnTo>
                  <a:close/>
                  <a:moveTo>
                    <a:pt x="2085" y="3929"/>
                  </a:moveTo>
                  <a:cubicBezTo>
                    <a:pt x="2066" y="3929"/>
                    <a:pt x="2048" y="3932"/>
                    <a:pt x="2036" y="3940"/>
                  </a:cubicBezTo>
                  <a:cubicBezTo>
                    <a:pt x="1987" y="3976"/>
                    <a:pt x="1917" y="4026"/>
                    <a:pt x="1917" y="4071"/>
                  </a:cubicBezTo>
                  <a:cubicBezTo>
                    <a:pt x="1916" y="4293"/>
                    <a:pt x="2038" y="4445"/>
                    <a:pt x="2227" y="4550"/>
                  </a:cubicBezTo>
                  <a:cubicBezTo>
                    <a:pt x="2248" y="4562"/>
                    <a:pt x="2277" y="4571"/>
                    <a:pt x="2299" y="4571"/>
                  </a:cubicBezTo>
                  <a:cubicBezTo>
                    <a:pt x="2310" y="4571"/>
                    <a:pt x="2319" y="4569"/>
                    <a:pt x="2325" y="4565"/>
                  </a:cubicBezTo>
                  <a:cubicBezTo>
                    <a:pt x="2369" y="4524"/>
                    <a:pt x="2404" y="4473"/>
                    <a:pt x="2442" y="4424"/>
                  </a:cubicBezTo>
                  <a:cubicBezTo>
                    <a:pt x="2451" y="4193"/>
                    <a:pt x="2303" y="4058"/>
                    <a:pt x="2135" y="3940"/>
                  </a:cubicBezTo>
                  <a:cubicBezTo>
                    <a:pt x="2123" y="3932"/>
                    <a:pt x="2104" y="3929"/>
                    <a:pt x="2085" y="3929"/>
                  </a:cubicBezTo>
                  <a:close/>
                  <a:moveTo>
                    <a:pt x="31668" y="5204"/>
                  </a:moveTo>
                  <a:cubicBezTo>
                    <a:pt x="31583" y="5204"/>
                    <a:pt x="31493" y="5247"/>
                    <a:pt x="31409" y="5334"/>
                  </a:cubicBezTo>
                  <a:cubicBezTo>
                    <a:pt x="31389" y="5355"/>
                    <a:pt x="31366" y="5403"/>
                    <a:pt x="31375" y="5421"/>
                  </a:cubicBezTo>
                  <a:cubicBezTo>
                    <a:pt x="31402" y="5470"/>
                    <a:pt x="31445" y="5542"/>
                    <a:pt x="31482" y="5543"/>
                  </a:cubicBezTo>
                  <a:cubicBezTo>
                    <a:pt x="31500" y="5544"/>
                    <a:pt x="31517" y="5544"/>
                    <a:pt x="31534" y="5544"/>
                  </a:cubicBezTo>
                  <a:cubicBezTo>
                    <a:pt x="31646" y="5544"/>
                    <a:pt x="31758" y="5529"/>
                    <a:pt x="31871" y="5512"/>
                  </a:cubicBezTo>
                  <a:cubicBezTo>
                    <a:pt x="31897" y="5507"/>
                    <a:pt x="31914" y="5469"/>
                    <a:pt x="31934" y="5447"/>
                  </a:cubicBezTo>
                  <a:cubicBezTo>
                    <a:pt x="31929" y="5413"/>
                    <a:pt x="31934" y="5371"/>
                    <a:pt x="31917" y="5348"/>
                  </a:cubicBezTo>
                  <a:cubicBezTo>
                    <a:pt x="31846" y="5252"/>
                    <a:pt x="31759" y="5204"/>
                    <a:pt x="31668" y="5204"/>
                  </a:cubicBezTo>
                  <a:close/>
                  <a:moveTo>
                    <a:pt x="8572" y="5388"/>
                  </a:moveTo>
                  <a:cubicBezTo>
                    <a:pt x="8556" y="5388"/>
                    <a:pt x="8538" y="5393"/>
                    <a:pt x="8521" y="5404"/>
                  </a:cubicBezTo>
                  <a:cubicBezTo>
                    <a:pt x="8480" y="5431"/>
                    <a:pt x="8468" y="5497"/>
                    <a:pt x="8449" y="5553"/>
                  </a:cubicBezTo>
                  <a:cubicBezTo>
                    <a:pt x="8488" y="5555"/>
                    <a:pt x="8528" y="5560"/>
                    <a:pt x="8568" y="5560"/>
                  </a:cubicBezTo>
                  <a:cubicBezTo>
                    <a:pt x="8584" y="5560"/>
                    <a:pt x="8600" y="5560"/>
                    <a:pt x="8615" y="5558"/>
                  </a:cubicBezTo>
                  <a:cubicBezTo>
                    <a:pt x="8637" y="5556"/>
                    <a:pt x="8674" y="5504"/>
                    <a:pt x="8668" y="5484"/>
                  </a:cubicBezTo>
                  <a:cubicBezTo>
                    <a:pt x="8657" y="5426"/>
                    <a:pt x="8618" y="5388"/>
                    <a:pt x="8572" y="5388"/>
                  </a:cubicBezTo>
                  <a:close/>
                  <a:moveTo>
                    <a:pt x="8420" y="5553"/>
                  </a:moveTo>
                  <a:cubicBezTo>
                    <a:pt x="8410" y="5578"/>
                    <a:pt x="8403" y="5603"/>
                    <a:pt x="8394" y="5628"/>
                  </a:cubicBezTo>
                  <a:cubicBezTo>
                    <a:pt x="8410" y="5611"/>
                    <a:pt x="8425" y="5591"/>
                    <a:pt x="8442" y="5572"/>
                  </a:cubicBezTo>
                  <a:cubicBezTo>
                    <a:pt x="8443" y="5565"/>
                    <a:pt x="8446" y="5558"/>
                    <a:pt x="8449" y="5553"/>
                  </a:cubicBezTo>
                  <a:close/>
                  <a:moveTo>
                    <a:pt x="8396" y="5626"/>
                  </a:moveTo>
                  <a:lnTo>
                    <a:pt x="8396" y="5626"/>
                  </a:lnTo>
                  <a:cubicBezTo>
                    <a:pt x="8373" y="5655"/>
                    <a:pt x="8346" y="5682"/>
                    <a:pt x="8327" y="5714"/>
                  </a:cubicBezTo>
                  <a:cubicBezTo>
                    <a:pt x="8317" y="5727"/>
                    <a:pt x="8338" y="5761"/>
                    <a:pt x="8348" y="5784"/>
                  </a:cubicBezTo>
                  <a:cubicBezTo>
                    <a:pt x="8364" y="5733"/>
                    <a:pt x="8379" y="5679"/>
                    <a:pt x="8396" y="5626"/>
                  </a:cubicBezTo>
                  <a:close/>
                  <a:moveTo>
                    <a:pt x="29145" y="5756"/>
                  </a:moveTo>
                  <a:lnTo>
                    <a:pt x="29145" y="5756"/>
                  </a:lnTo>
                  <a:cubicBezTo>
                    <a:pt x="29135" y="5757"/>
                    <a:pt x="29123" y="5757"/>
                    <a:pt x="29112" y="5758"/>
                  </a:cubicBezTo>
                  <a:cubicBezTo>
                    <a:pt x="29113" y="5768"/>
                    <a:pt x="29115" y="5776"/>
                    <a:pt x="29116" y="5783"/>
                  </a:cubicBezTo>
                  <a:cubicBezTo>
                    <a:pt x="29129" y="5790"/>
                    <a:pt x="29138" y="5797"/>
                    <a:pt x="29149" y="5804"/>
                  </a:cubicBezTo>
                  <a:cubicBezTo>
                    <a:pt x="29148" y="5790"/>
                    <a:pt x="29144" y="5783"/>
                    <a:pt x="29145" y="5756"/>
                  </a:cubicBezTo>
                  <a:close/>
                  <a:moveTo>
                    <a:pt x="29149" y="5804"/>
                  </a:moveTo>
                  <a:cubicBezTo>
                    <a:pt x="29151" y="5838"/>
                    <a:pt x="29158" y="5859"/>
                    <a:pt x="29172" y="5859"/>
                  </a:cubicBezTo>
                  <a:cubicBezTo>
                    <a:pt x="29179" y="5859"/>
                    <a:pt x="29188" y="5853"/>
                    <a:pt x="29200" y="5840"/>
                  </a:cubicBezTo>
                  <a:cubicBezTo>
                    <a:pt x="29184" y="5827"/>
                    <a:pt x="29166" y="5816"/>
                    <a:pt x="29149" y="5804"/>
                  </a:cubicBezTo>
                  <a:close/>
                  <a:moveTo>
                    <a:pt x="29361" y="3096"/>
                  </a:moveTo>
                  <a:cubicBezTo>
                    <a:pt x="29359" y="3096"/>
                    <a:pt x="29357" y="3096"/>
                    <a:pt x="29356" y="3097"/>
                  </a:cubicBezTo>
                  <a:cubicBezTo>
                    <a:pt x="28605" y="3295"/>
                    <a:pt x="28440" y="3738"/>
                    <a:pt x="28492" y="4443"/>
                  </a:cubicBezTo>
                  <a:cubicBezTo>
                    <a:pt x="28504" y="4582"/>
                    <a:pt x="28534" y="4721"/>
                    <a:pt x="28562" y="4859"/>
                  </a:cubicBezTo>
                  <a:cubicBezTo>
                    <a:pt x="28610" y="5098"/>
                    <a:pt x="28660" y="5339"/>
                    <a:pt x="28707" y="5579"/>
                  </a:cubicBezTo>
                  <a:lnTo>
                    <a:pt x="28684" y="5560"/>
                  </a:lnTo>
                  <a:lnTo>
                    <a:pt x="28704" y="5579"/>
                  </a:lnTo>
                  <a:cubicBezTo>
                    <a:pt x="28643" y="5593"/>
                    <a:pt x="28575" y="5599"/>
                    <a:pt x="28519" y="5628"/>
                  </a:cubicBezTo>
                  <a:cubicBezTo>
                    <a:pt x="28410" y="5687"/>
                    <a:pt x="28383" y="5778"/>
                    <a:pt x="28428" y="5865"/>
                  </a:cubicBezTo>
                  <a:cubicBezTo>
                    <a:pt x="28463" y="5933"/>
                    <a:pt x="28521" y="5972"/>
                    <a:pt x="28588" y="5972"/>
                  </a:cubicBezTo>
                  <a:cubicBezTo>
                    <a:pt x="28617" y="5972"/>
                    <a:pt x="28648" y="5965"/>
                    <a:pt x="28679" y="5949"/>
                  </a:cubicBezTo>
                  <a:cubicBezTo>
                    <a:pt x="28760" y="5905"/>
                    <a:pt x="28832" y="5840"/>
                    <a:pt x="28905" y="5783"/>
                  </a:cubicBezTo>
                  <a:lnTo>
                    <a:pt x="28927" y="5801"/>
                  </a:lnTo>
                  <a:lnTo>
                    <a:pt x="28913" y="5776"/>
                  </a:lnTo>
                  <a:cubicBezTo>
                    <a:pt x="28979" y="5770"/>
                    <a:pt x="29043" y="5764"/>
                    <a:pt x="29109" y="5757"/>
                  </a:cubicBezTo>
                  <a:cubicBezTo>
                    <a:pt x="29070" y="5593"/>
                    <a:pt x="29027" y="5433"/>
                    <a:pt x="28997" y="5268"/>
                  </a:cubicBezTo>
                  <a:cubicBezTo>
                    <a:pt x="28976" y="5159"/>
                    <a:pt x="29016" y="5062"/>
                    <a:pt x="29121" y="5009"/>
                  </a:cubicBezTo>
                  <a:cubicBezTo>
                    <a:pt x="29149" y="4995"/>
                    <a:pt x="29188" y="4989"/>
                    <a:pt x="29222" y="4982"/>
                  </a:cubicBezTo>
                  <a:cubicBezTo>
                    <a:pt x="29409" y="4943"/>
                    <a:pt x="29554" y="4889"/>
                    <a:pt x="29475" y="4638"/>
                  </a:cubicBezTo>
                  <a:cubicBezTo>
                    <a:pt x="29451" y="4559"/>
                    <a:pt x="29504" y="4431"/>
                    <a:pt x="29561" y="4359"/>
                  </a:cubicBezTo>
                  <a:cubicBezTo>
                    <a:pt x="29650" y="4249"/>
                    <a:pt x="29759" y="4151"/>
                    <a:pt x="29755" y="4003"/>
                  </a:cubicBezTo>
                  <a:cubicBezTo>
                    <a:pt x="29755" y="3940"/>
                    <a:pt x="29718" y="3843"/>
                    <a:pt x="29673" y="3826"/>
                  </a:cubicBezTo>
                  <a:cubicBezTo>
                    <a:pt x="29583" y="3788"/>
                    <a:pt x="29472" y="3785"/>
                    <a:pt x="29372" y="3784"/>
                  </a:cubicBezTo>
                  <a:cubicBezTo>
                    <a:pt x="29258" y="3782"/>
                    <a:pt x="29171" y="3757"/>
                    <a:pt x="29113" y="3649"/>
                  </a:cubicBezTo>
                  <a:cubicBezTo>
                    <a:pt x="29065" y="3559"/>
                    <a:pt x="29083" y="3523"/>
                    <a:pt x="29255" y="3419"/>
                  </a:cubicBezTo>
                  <a:cubicBezTo>
                    <a:pt x="29314" y="3384"/>
                    <a:pt x="29393" y="3366"/>
                    <a:pt x="29431" y="3316"/>
                  </a:cubicBezTo>
                  <a:cubicBezTo>
                    <a:pt x="29459" y="3276"/>
                    <a:pt x="29449" y="3200"/>
                    <a:pt x="29439" y="3143"/>
                  </a:cubicBezTo>
                  <a:cubicBezTo>
                    <a:pt x="29436" y="3124"/>
                    <a:pt x="29386" y="3096"/>
                    <a:pt x="29361" y="3096"/>
                  </a:cubicBezTo>
                  <a:close/>
                  <a:moveTo>
                    <a:pt x="35969" y="5854"/>
                  </a:moveTo>
                  <a:cubicBezTo>
                    <a:pt x="35957" y="5854"/>
                    <a:pt x="35946" y="5854"/>
                    <a:pt x="35935" y="5856"/>
                  </a:cubicBezTo>
                  <a:cubicBezTo>
                    <a:pt x="35908" y="5859"/>
                    <a:pt x="35859" y="5905"/>
                    <a:pt x="35863" y="5912"/>
                  </a:cubicBezTo>
                  <a:cubicBezTo>
                    <a:pt x="35899" y="5995"/>
                    <a:pt x="35931" y="6087"/>
                    <a:pt x="35990" y="6152"/>
                  </a:cubicBezTo>
                  <a:cubicBezTo>
                    <a:pt x="36002" y="6164"/>
                    <a:pt x="36024" y="6168"/>
                    <a:pt x="36049" y="6168"/>
                  </a:cubicBezTo>
                  <a:cubicBezTo>
                    <a:pt x="36087" y="6168"/>
                    <a:pt x="36132" y="6158"/>
                    <a:pt x="36168" y="6152"/>
                  </a:cubicBezTo>
                  <a:cubicBezTo>
                    <a:pt x="36188" y="6146"/>
                    <a:pt x="36202" y="6101"/>
                    <a:pt x="36218" y="6074"/>
                  </a:cubicBezTo>
                  <a:cubicBezTo>
                    <a:pt x="36205" y="5954"/>
                    <a:pt x="36093" y="5854"/>
                    <a:pt x="35969" y="5854"/>
                  </a:cubicBezTo>
                  <a:close/>
                  <a:moveTo>
                    <a:pt x="3337" y="6229"/>
                  </a:moveTo>
                  <a:cubicBezTo>
                    <a:pt x="3292" y="6229"/>
                    <a:pt x="3239" y="6247"/>
                    <a:pt x="3193" y="6263"/>
                  </a:cubicBezTo>
                  <a:cubicBezTo>
                    <a:pt x="3108" y="6292"/>
                    <a:pt x="3098" y="6352"/>
                    <a:pt x="3134" y="6433"/>
                  </a:cubicBezTo>
                  <a:cubicBezTo>
                    <a:pt x="3204" y="6594"/>
                    <a:pt x="3286" y="6737"/>
                    <a:pt x="3455" y="6794"/>
                  </a:cubicBezTo>
                  <a:cubicBezTo>
                    <a:pt x="3481" y="6794"/>
                    <a:pt x="3509" y="6798"/>
                    <a:pt x="3531" y="6798"/>
                  </a:cubicBezTo>
                  <a:cubicBezTo>
                    <a:pt x="3546" y="6798"/>
                    <a:pt x="3558" y="6797"/>
                    <a:pt x="3564" y="6790"/>
                  </a:cubicBezTo>
                  <a:cubicBezTo>
                    <a:pt x="3606" y="6744"/>
                    <a:pt x="3661" y="6681"/>
                    <a:pt x="3661" y="6627"/>
                  </a:cubicBezTo>
                  <a:cubicBezTo>
                    <a:pt x="3659" y="6437"/>
                    <a:pt x="3546" y="6308"/>
                    <a:pt x="3379" y="6236"/>
                  </a:cubicBezTo>
                  <a:cubicBezTo>
                    <a:pt x="3367" y="6231"/>
                    <a:pt x="3352" y="6229"/>
                    <a:pt x="3337" y="6229"/>
                  </a:cubicBezTo>
                  <a:close/>
                  <a:moveTo>
                    <a:pt x="28769" y="6495"/>
                  </a:moveTo>
                  <a:cubicBezTo>
                    <a:pt x="28751" y="6495"/>
                    <a:pt x="28733" y="6498"/>
                    <a:pt x="28713" y="6502"/>
                  </a:cubicBezTo>
                  <a:cubicBezTo>
                    <a:pt x="28613" y="6522"/>
                    <a:pt x="28521" y="6672"/>
                    <a:pt x="28568" y="6738"/>
                  </a:cubicBezTo>
                  <a:cubicBezTo>
                    <a:pt x="28617" y="6810"/>
                    <a:pt x="28688" y="6847"/>
                    <a:pt x="28766" y="6847"/>
                  </a:cubicBezTo>
                  <a:cubicBezTo>
                    <a:pt x="28791" y="6847"/>
                    <a:pt x="28817" y="6844"/>
                    <a:pt x="28842" y="6836"/>
                  </a:cubicBezTo>
                  <a:cubicBezTo>
                    <a:pt x="28901" y="6820"/>
                    <a:pt x="28947" y="6763"/>
                    <a:pt x="28999" y="6726"/>
                  </a:cubicBezTo>
                  <a:cubicBezTo>
                    <a:pt x="28991" y="6691"/>
                    <a:pt x="28991" y="6654"/>
                    <a:pt x="28973" y="6624"/>
                  </a:cubicBezTo>
                  <a:cubicBezTo>
                    <a:pt x="28925" y="6543"/>
                    <a:pt x="28856" y="6495"/>
                    <a:pt x="28769" y="6495"/>
                  </a:cubicBezTo>
                  <a:close/>
                  <a:moveTo>
                    <a:pt x="36179" y="6645"/>
                  </a:moveTo>
                  <a:cubicBezTo>
                    <a:pt x="36109" y="6661"/>
                    <a:pt x="36069" y="6661"/>
                    <a:pt x="36040" y="6677"/>
                  </a:cubicBezTo>
                  <a:cubicBezTo>
                    <a:pt x="36011" y="6693"/>
                    <a:pt x="35978" y="6727"/>
                    <a:pt x="35975" y="6754"/>
                  </a:cubicBezTo>
                  <a:cubicBezTo>
                    <a:pt x="35974" y="6780"/>
                    <a:pt x="36010" y="6813"/>
                    <a:pt x="36036" y="6830"/>
                  </a:cubicBezTo>
                  <a:cubicBezTo>
                    <a:pt x="36061" y="6846"/>
                    <a:pt x="36100" y="6855"/>
                    <a:pt x="36136" y="6856"/>
                  </a:cubicBezTo>
                  <a:cubicBezTo>
                    <a:pt x="36154" y="6857"/>
                    <a:pt x="36172" y="6858"/>
                    <a:pt x="36190" y="6858"/>
                  </a:cubicBezTo>
                  <a:cubicBezTo>
                    <a:pt x="36277" y="6858"/>
                    <a:pt x="36357" y="6839"/>
                    <a:pt x="36413" y="6756"/>
                  </a:cubicBezTo>
                  <a:cubicBezTo>
                    <a:pt x="36325" y="6713"/>
                    <a:pt x="36238" y="6674"/>
                    <a:pt x="36179" y="6645"/>
                  </a:cubicBezTo>
                  <a:close/>
                  <a:moveTo>
                    <a:pt x="30863" y="6804"/>
                  </a:moveTo>
                  <a:cubicBezTo>
                    <a:pt x="30814" y="6839"/>
                    <a:pt x="30749" y="6860"/>
                    <a:pt x="30719" y="6905"/>
                  </a:cubicBezTo>
                  <a:cubicBezTo>
                    <a:pt x="30679" y="6967"/>
                    <a:pt x="30716" y="7027"/>
                    <a:pt x="30799" y="7046"/>
                  </a:cubicBezTo>
                  <a:cubicBezTo>
                    <a:pt x="30816" y="7049"/>
                    <a:pt x="30832" y="7051"/>
                    <a:pt x="30847" y="7051"/>
                  </a:cubicBezTo>
                  <a:cubicBezTo>
                    <a:pt x="30943" y="7051"/>
                    <a:pt x="31019" y="6986"/>
                    <a:pt x="30989" y="6914"/>
                  </a:cubicBezTo>
                  <a:cubicBezTo>
                    <a:pt x="30972" y="6869"/>
                    <a:pt x="30906" y="6842"/>
                    <a:pt x="30863" y="6804"/>
                  </a:cubicBezTo>
                  <a:close/>
                  <a:moveTo>
                    <a:pt x="25987" y="6781"/>
                  </a:moveTo>
                  <a:cubicBezTo>
                    <a:pt x="25944" y="6781"/>
                    <a:pt x="25877" y="6853"/>
                    <a:pt x="25852" y="6903"/>
                  </a:cubicBezTo>
                  <a:cubicBezTo>
                    <a:pt x="25816" y="6982"/>
                    <a:pt x="25859" y="7048"/>
                    <a:pt x="25942" y="7053"/>
                  </a:cubicBezTo>
                  <a:cubicBezTo>
                    <a:pt x="26006" y="7056"/>
                    <a:pt x="26070" y="7057"/>
                    <a:pt x="26133" y="7057"/>
                  </a:cubicBezTo>
                  <a:cubicBezTo>
                    <a:pt x="26239" y="7057"/>
                    <a:pt x="26345" y="7054"/>
                    <a:pt x="26452" y="7054"/>
                  </a:cubicBezTo>
                  <a:lnTo>
                    <a:pt x="26452" y="7046"/>
                  </a:lnTo>
                  <a:cubicBezTo>
                    <a:pt x="26524" y="7046"/>
                    <a:pt x="26597" y="7048"/>
                    <a:pt x="26669" y="7048"/>
                  </a:cubicBezTo>
                  <a:cubicBezTo>
                    <a:pt x="26734" y="7048"/>
                    <a:pt x="26799" y="7046"/>
                    <a:pt x="26863" y="7040"/>
                  </a:cubicBezTo>
                  <a:cubicBezTo>
                    <a:pt x="26904" y="7035"/>
                    <a:pt x="26939" y="6975"/>
                    <a:pt x="26978" y="6939"/>
                  </a:cubicBezTo>
                  <a:cubicBezTo>
                    <a:pt x="26952" y="6918"/>
                    <a:pt x="26931" y="6881"/>
                    <a:pt x="26904" y="6878"/>
                  </a:cubicBezTo>
                  <a:cubicBezTo>
                    <a:pt x="26601" y="6840"/>
                    <a:pt x="26294" y="6803"/>
                    <a:pt x="25991" y="6782"/>
                  </a:cubicBezTo>
                  <a:cubicBezTo>
                    <a:pt x="25990" y="6781"/>
                    <a:pt x="25989" y="6781"/>
                    <a:pt x="25987" y="6781"/>
                  </a:cubicBezTo>
                  <a:close/>
                  <a:moveTo>
                    <a:pt x="9433" y="7515"/>
                  </a:moveTo>
                  <a:cubicBezTo>
                    <a:pt x="9442" y="7552"/>
                    <a:pt x="9448" y="7592"/>
                    <a:pt x="9455" y="7634"/>
                  </a:cubicBezTo>
                  <a:cubicBezTo>
                    <a:pt x="9428" y="7599"/>
                    <a:pt x="9403" y="7566"/>
                    <a:pt x="9377" y="7533"/>
                  </a:cubicBezTo>
                  <a:cubicBezTo>
                    <a:pt x="9396" y="7528"/>
                    <a:pt x="9413" y="7520"/>
                    <a:pt x="9433" y="7515"/>
                  </a:cubicBezTo>
                  <a:close/>
                  <a:moveTo>
                    <a:pt x="4641" y="7972"/>
                  </a:moveTo>
                  <a:cubicBezTo>
                    <a:pt x="4616" y="7972"/>
                    <a:pt x="4588" y="7998"/>
                    <a:pt x="4562" y="8011"/>
                  </a:cubicBezTo>
                  <a:cubicBezTo>
                    <a:pt x="4585" y="8033"/>
                    <a:pt x="4606" y="8067"/>
                    <a:pt x="4631" y="8072"/>
                  </a:cubicBezTo>
                  <a:cubicBezTo>
                    <a:pt x="4632" y="8072"/>
                    <a:pt x="4633" y="8072"/>
                    <a:pt x="4634" y="8072"/>
                  </a:cubicBezTo>
                  <a:cubicBezTo>
                    <a:pt x="4659" y="8072"/>
                    <a:pt x="4688" y="8046"/>
                    <a:pt x="4715" y="8033"/>
                  </a:cubicBezTo>
                  <a:cubicBezTo>
                    <a:pt x="4692" y="8011"/>
                    <a:pt x="4672" y="7975"/>
                    <a:pt x="4646" y="7973"/>
                  </a:cubicBezTo>
                  <a:cubicBezTo>
                    <a:pt x="4645" y="7972"/>
                    <a:pt x="4643" y="7972"/>
                    <a:pt x="4641" y="7972"/>
                  </a:cubicBezTo>
                  <a:close/>
                  <a:moveTo>
                    <a:pt x="11220" y="7566"/>
                  </a:moveTo>
                  <a:cubicBezTo>
                    <a:pt x="11186" y="7566"/>
                    <a:pt x="11154" y="7572"/>
                    <a:pt x="11125" y="7584"/>
                  </a:cubicBezTo>
                  <a:cubicBezTo>
                    <a:pt x="11093" y="7595"/>
                    <a:pt x="11069" y="7627"/>
                    <a:pt x="11050" y="7657"/>
                  </a:cubicBezTo>
                  <a:cubicBezTo>
                    <a:pt x="10992" y="7746"/>
                    <a:pt x="10960" y="7843"/>
                    <a:pt x="11015" y="7950"/>
                  </a:cubicBezTo>
                  <a:cubicBezTo>
                    <a:pt x="11074" y="8068"/>
                    <a:pt x="11170" y="8124"/>
                    <a:pt x="11284" y="8124"/>
                  </a:cubicBezTo>
                  <a:cubicBezTo>
                    <a:pt x="11308" y="8124"/>
                    <a:pt x="11333" y="8121"/>
                    <a:pt x="11359" y="8116"/>
                  </a:cubicBezTo>
                  <a:cubicBezTo>
                    <a:pt x="11449" y="8096"/>
                    <a:pt x="11531" y="8033"/>
                    <a:pt x="11596" y="8000"/>
                  </a:cubicBezTo>
                  <a:cubicBezTo>
                    <a:pt x="11610" y="7928"/>
                    <a:pt x="11630" y="7889"/>
                    <a:pt x="11623" y="7859"/>
                  </a:cubicBezTo>
                  <a:cubicBezTo>
                    <a:pt x="11582" y="7699"/>
                    <a:pt x="11384" y="7566"/>
                    <a:pt x="11220" y="7566"/>
                  </a:cubicBezTo>
                  <a:close/>
                  <a:moveTo>
                    <a:pt x="29966" y="7730"/>
                  </a:moveTo>
                  <a:cubicBezTo>
                    <a:pt x="29744" y="7730"/>
                    <a:pt x="29518" y="7756"/>
                    <a:pt x="29291" y="7800"/>
                  </a:cubicBezTo>
                  <a:cubicBezTo>
                    <a:pt x="29108" y="7835"/>
                    <a:pt x="28984" y="7964"/>
                    <a:pt x="28933" y="8150"/>
                  </a:cubicBezTo>
                  <a:cubicBezTo>
                    <a:pt x="28884" y="8327"/>
                    <a:pt x="28976" y="8488"/>
                    <a:pt x="29118" y="8488"/>
                  </a:cubicBezTo>
                  <a:cubicBezTo>
                    <a:pt x="29136" y="8488"/>
                    <a:pt x="29154" y="8485"/>
                    <a:pt x="29172" y="8480"/>
                  </a:cubicBezTo>
                  <a:cubicBezTo>
                    <a:pt x="29447" y="8404"/>
                    <a:pt x="29719" y="8362"/>
                    <a:pt x="29987" y="8362"/>
                  </a:cubicBezTo>
                  <a:cubicBezTo>
                    <a:pt x="30373" y="8362"/>
                    <a:pt x="30751" y="8449"/>
                    <a:pt x="31121" y="8648"/>
                  </a:cubicBezTo>
                  <a:cubicBezTo>
                    <a:pt x="31150" y="8664"/>
                    <a:pt x="31188" y="8664"/>
                    <a:pt x="31221" y="8676"/>
                  </a:cubicBezTo>
                  <a:cubicBezTo>
                    <a:pt x="31233" y="8680"/>
                    <a:pt x="31245" y="8682"/>
                    <a:pt x="31257" y="8682"/>
                  </a:cubicBezTo>
                  <a:cubicBezTo>
                    <a:pt x="31339" y="8682"/>
                    <a:pt x="31436" y="8598"/>
                    <a:pt x="31461" y="8468"/>
                  </a:cubicBezTo>
                  <a:cubicBezTo>
                    <a:pt x="31444" y="8414"/>
                    <a:pt x="31432" y="8305"/>
                    <a:pt x="31376" y="8226"/>
                  </a:cubicBezTo>
                  <a:cubicBezTo>
                    <a:pt x="31317" y="8146"/>
                    <a:pt x="31224" y="8080"/>
                    <a:pt x="31135" y="8030"/>
                  </a:cubicBezTo>
                  <a:cubicBezTo>
                    <a:pt x="30761" y="7815"/>
                    <a:pt x="30368" y="7730"/>
                    <a:pt x="29966" y="7730"/>
                  </a:cubicBezTo>
                  <a:close/>
                  <a:moveTo>
                    <a:pt x="27680" y="7975"/>
                  </a:moveTo>
                  <a:cubicBezTo>
                    <a:pt x="27498" y="7975"/>
                    <a:pt x="27315" y="8050"/>
                    <a:pt x="27171" y="8201"/>
                  </a:cubicBezTo>
                  <a:cubicBezTo>
                    <a:pt x="27110" y="8261"/>
                    <a:pt x="27117" y="8417"/>
                    <a:pt x="27179" y="8488"/>
                  </a:cubicBezTo>
                  <a:cubicBezTo>
                    <a:pt x="27337" y="8655"/>
                    <a:pt x="27521" y="8745"/>
                    <a:pt x="27728" y="8745"/>
                  </a:cubicBezTo>
                  <a:cubicBezTo>
                    <a:pt x="27791" y="8745"/>
                    <a:pt x="27856" y="8737"/>
                    <a:pt x="27922" y="8720"/>
                  </a:cubicBezTo>
                  <a:cubicBezTo>
                    <a:pt x="28017" y="8697"/>
                    <a:pt x="28108" y="8628"/>
                    <a:pt x="28179" y="8562"/>
                  </a:cubicBezTo>
                  <a:cubicBezTo>
                    <a:pt x="28222" y="8524"/>
                    <a:pt x="28227" y="8442"/>
                    <a:pt x="28251" y="8381"/>
                  </a:cubicBezTo>
                  <a:cubicBezTo>
                    <a:pt x="28225" y="8318"/>
                    <a:pt x="28215" y="8244"/>
                    <a:pt x="28172" y="8195"/>
                  </a:cubicBezTo>
                  <a:cubicBezTo>
                    <a:pt x="28035" y="8048"/>
                    <a:pt x="27858" y="7975"/>
                    <a:pt x="27680" y="7975"/>
                  </a:cubicBezTo>
                  <a:close/>
                  <a:moveTo>
                    <a:pt x="18445" y="1155"/>
                  </a:moveTo>
                  <a:lnTo>
                    <a:pt x="18287" y="1310"/>
                  </a:lnTo>
                  <a:lnTo>
                    <a:pt x="18181" y="1573"/>
                  </a:lnTo>
                  <a:lnTo>
                    <a:pt x="18041" y="2185"/>
                  </a:lnTo>
                  <a:lnTo>
                    <a:pt x="17813" y="2693"/>
                  </a:lnTo>
                  <a:lnTo>
                    <a:pt x="17568" y="3219"/>
                  </a:lnTo>
                  <a:lnTo>
                    <a:pt x="17271" y="3691"/>
                  </a:lnTo>
                  <a:lnTo>
                    <a:pt x="17235" y="3849"/>
                  </a:lnTo>
                  <a:lnTo>
                    <a:pt x="16640" y="3989"/>
                  </a:lnTo>
                  <a:lnTo>
                    <a:pt x="16307" y="4077"/>
                  </a:lnTo>
                  <a:lnTo>
                    <a:pt x="15938" y="3919"/>
                  </a:lnTo>
                  <a:lnTo>
                    <a:pt x="15536" y="3970"/>
                  </a:lnTo>
                  <a:cubicBezTo>
                    <a:pt x="15536" y="3970"/>
                    <a:pt x="15081" y="4147"/>
                    <a:pt x="15011" y="4180"/>
                  </a:cubicBezTo>
                  <a:cubicBezTo>
                    <a:pt x="14942" y="4214"/>
                    <a:pt x="14434" y="4214"/>
                    <a:pt x="14434" y="4214"/>
                  </a:cubicBezTo>
                  <a:lnTo>
                    <a:pt x="14084" y="4269"/>
                  </a:lnTo>
                  <a:lnTo>
                    <a:pt x="13926" y="4355"/>
                  </a:lnTo>
                  <a:lnTo>
                    <a:pt x="13646" y="4391"/>
                  </a:lnTo>
                  <a:lnTo>
                    <a:pt x="13402" y="4057"/>
                  </a:lnTo>
                  <a:lnTo>
                    <a:pt x="12972" y="3506"/>
                  </a:lnTo>
                  <a:cubicBezTo>
                    <a:pt x="12934" y="3497"/>
                    <a:pt x="12898" y="3493"/>
                    <a:pt x="12863" y="3493"/>
                  </a:cubicBezTo>
                  <a:cubicBezTo>
                    <a:pt x="12732" y="3493"/>
                    <a:pt x="12626" y="3556"/>
                    <a:pt x="12520" y="3699"/>
                  </a:cubicBezTo>
                  <a:cubicBezTo>
                    <a:pt x="12457" y="3785"/>
                    <a:pt x="12384" y="3869"/>
                    <a:pt x="12343" y="3965"/>
                  </a:cubicBezTo>
                  <a:cubicBezTo>
                    <a:pt x="12218" y="4259"/>
                    <a:pt x="12084" y="4580"/>
                    <a:pt x="12204" y="4886"/>
                  </a:cubicBezTo>
                  <a:cubicBezTo>
                    <a:pt x="12349" y="5252"/>
                    <a:pt x="12427" y="5628"/>
                    <a:pt x="12521" y="6007"/>
                  </a:cubicBezTo>
                  <a:cubicBezTo>
                    <a:pt x="12583" y="6242"/>
                    <a:pt x="12668" y="6486"/>
                    <a:pt x="12963" y="6553"/>
                  </a:cubicBezTo>
                  <a:cubicBezTo>
                    <a:pt x="13012" y="6565"/>
                    <a:pt x="13079" y="6655"/>
                    <a:pt x="13074" y="6708"/>
                  </a:cubicBezTo>
                  <a:cubicBezTo>
                    <a:pt x="13056" y="7002"/>
                    <a:pt x="13213" y="7256"/>
                    <a:pt x="13252" y="7536"/>
                  </a:cubicBezTo>
                  <a:cubicBezTo>
                    <a:pt x="13293" y="7828"/>
                    <a:pt x="13461" y="7973"/>
                    <a:pt x="13745" y="7994"/>
                  </a:cubicBezTo>
                  <a:cubicBezTo>
                    <a:pt x="13881" y="8005"/>
                    <a:pt x="14018" y="8022"/>
                    <a:pt x="14155" y="8022"/>
                  </a:cubicBezTo>
                  <a:cubicBezTo>
                    <a:pt x="14194" y="8022"/>
                    <a:pt x="14233" y="8020"/>
                    <a:pt x="14272" y="8017"/>
                  </a:cubicBezTo>
                  <a:cubicBezTo>
                    <a:pt x="14288" y="8016"/>
                    <a:pt x="14304" y="8015"/>
                    <a:pt x="14319" y="8015"/>
                  </a:cubicBezTo>
                  <a:cubicBezTo>
                    <a:pt x="14502" y="8015"/>
                    <a:pt x="14613" y="8109"/>
                    <a:pt x="14695" y="8262"/>
                  </a:cubicBezTo>
                  <a:cubicBezTo>
                    <a:pt x="14765" y="8395"/>
                    <a:pt x="14856" y="8458"/>
                    <a:pt x="14974" y="8458"/>
                  </a:cubicBezTo>
                  <a:cubicBezTo>
                    <a:pt x="15022" y="8458"/>
                    <a:pt x="15075" y="8447"/>
                    <a:pt x="15133" y="8426"/>
                  </a:cubicBezTo>
                  <a:cubicBezTo>
                    <a:pt x="15332" y="8356"/>
                    <a:pt x="15539" y="8298"/>
                    <a:pt x="15743" y="8244"/>
                  </a:cubicBezTo>
                  <a:cubicBezTo>
                    <a:pt x="15793" y="8229"/>
                    <a:pt x="15852" y="8209"/>
                    <a:pt x="15902" y="8209"/>
                  </a:cubicBezTo>
                  <a:cubicBezTo>
                    <a:pt x="15919" y="8209"/>
                    <a:pt x="15935" y="8211"/>
                    <a:pt x="15949" y="8216"/>
                  </a:cubicBezTo>
                  <a:cubicBezTo>
                    <a:pt x="16248" y="8318"/>
                    <a:pt x="16546" y="8423"/>
                    <a:pt x="16833" y="8552"/>
                  </a:cubicBezTo>
                  <a:cubicBezTo>
                    <a:pt x="16916" y="8590"/>
                    <a:pt x="16948" y="8726"/>
                    <a:pt x="17018" y="8806"/>
                  </a:cubicBezTo>
                  <a:cubicBezTo>
                    <a:pt x="17093" y="8895"/>
                    <a:pt x="17179" y="8966"/>
                    <a:pt x="17293" y="8966"/>
                  </a:cubicBezTo>
                  <a:cubicBezTo>
                    <a:pt x="17322" y="8966"/>
                    <a:pt x="17353" y="8961"/>
                    <a:pt x="17386" y="8951"/>
                  </a:cubicBezTo>
                  <a:cubicBezTo>
                    <a:pt x="17587" y="8887"/>
                    <a:pt x="17786" y="8806"/>
                    <a:pt x="17994" y="8762"/>
                  </a:cubicBezTo>
                  <a:cubicBezTo>
                    <a:pt x="18007" y="8759"/>
                    <a:pt x="18021" y="8757"/>
                    <a:pt x="18035" y="8757"/>
                  </a:cubicBezTo>
                  <a:cubicBezTo>
                    <a:pt x="18115" y="8757"/>
                    <a:pt x="18204" y="8800"/>
                    <a:pt x="18288" y="8815"/>
                  </a:cubicBezTo>
                  <a:cubicBezTo>
                    <a:pt x="18306" y="8818"/>
                    <a:pt x="18323" y="8820"/>
                    <a:pt x="18340" y="8820"/>
                  </a:cubicBezTo>
                  <a:cubicBezTo>
                    <a:pt x="18473" y="8820"/>
                    <a:pt x="18592" y="8726"/>
                    <a:pt x="18601" y="8610"/>
                  </a:cubicBezTo>
                  <a:cubicBezTo>
                    <a:pt x="18603" y="8575"/>
                    <a:pt x="18620" y="8534"/>
                    <a:pt x="18608" y="8505"/>
                  </a:cubicBezTo>
                  <a:cubicBezTo>
                    <a:pt x="18518" y="8265"/>
                    <a:pt x="18493" y="8047"/>
                    <a:pt x="18647" y="7806"/>
                  </a:cubicBezTo>
                  <a:cubicBezTo>
                    <a:pt x="18735" y="7667"/>
                    <a:pt x="18778" y="7462"/>
                    <a:pt x="18756" y="7298"/>
                  </a:cubicBezTo>
                  <a:cubicBezTo>
                    <a:pt x="18710" y="6982"/>
                    <a:pt x="18812" y="6720"/>
                    <a:pt x="19004" y="6515"/>
                  </a:cubicBezTo>
                  <a:cubicBezTo>
                    <a:pt x="19306" y="6192"/>
                    <a:pt x="19448" y="5794"/>
                    <a:pt x="19610" y="5407"/>
                  </a:cubicBezTo>
                  <a:cubicBezTo>
                    <a:pt x="19694" y="5212"/>
                    <a:pt x="19753" y="5008"/>
                    <a:pt x="19831" y="4810"/>
                  </a:cubicBezTo>
                  <a:cubicBezTo>
                    <a:pt x="19888" y="4666"/>
                    <a:pt x="20016" y="4599"/>
                    <a:pt x="20158" y="4570"/>
                  </a:cubicBezTo>
                  <a:cubicBezTo>
                    <a:pt x="20261" y="4550"/>
                    <a:pt x="20370" y="4560"/>
                    <a:pt x="20475" y="4546"/>
                  </a:cubicBezTo>
                  <a:cubicBezTo>
                    <a:pt x="20543" y="4537"/>
                    <a:pt x="20604" y="4496"/>
                    <a:pt x="20670" y="4474"/>
                  </a:cubicBezTo>
                  <a:cubicBezTo>
                    <a:pt x="20756" y="4448"/>
                    <a:pt x="20785" y="4286"/>
                    <a:pt x="20742" y="4201"/>
                  </a:cubicBezTo>
                  <a:cubicBezTo>
                    <a:pt x="20604" y="3936"/>
                    <a:pt x="20313" y="3836"/>
                    <a:pt x="20134" y="3619"/>
                  </a:cubicBezTo>
                  <a:cubicBezTo>
                    <a:pt x="20036" y="3503"/>
                    <a:pt x="20000" y="3379"/>
                    <a:pt x="20068" y="3231"/>
                  </a:cubicBezTo>
                  <a:cubicBezTo>
                    <a:pt x="20131" y="3094"/>
                    <a:pt x="20128" y="2942"/>
                    <a:pt x="20023" y="2834"/>
                  </a:cubicBezTo>
                  <a:cubicBezTo>
                    <a:pt x="19661" y="2464"/>
                    <a:pt x="19738" y="2066"/>
                    <a:pt x="19920" y="1654"/>
                  </a:cubicBezTo>
                  <a:cubicBezTo>
                    <a:pt x="19966" y="1553"/>
                    <a:pt x="20037" y="1475"/>
                    <a:pt x="20119" y="1413"/>
                  </a:cubicBezTo>
                  <a:lnTo>
                    <a:pt x="19337" y="1223"/>
                  </a:lnTo>
                  <a:lnTo>
                    <a:pt x="18603" y="1188"/>
                  </a:lnTo>
                  <a:lnTo>
                    <a:pt x="18445" y="1155"/>
                  </a:lnTo>
                  <a:close/>
                  <a:moveTo>
                    <a:pt x="24213" y="9282"/>
                  </a:moveTo>
                  <a:cubicBezTo>
                    <a:pt x="24223" y="9282"/>
                    <a:pt x="24234" y="9283"/>
                    <a:pt x="24245" y="9284"/>
                  </a:cubicBezTo>
                  <a:cubicBezTo>
                    <a:pt x="24322" y="9293"/>
                    <a:pt x="24358" y="9349"/>
                    <a:pt x="24337" y="9420"/>
                  </a:cubicBezTo>
                  <a:cubicBezTo>
                    <a:pt x="24330" y="9443"/>
                    <a:pt x="24291" y="9478"/>
                    <a:pt x="24272" y="9478"/>
                  </a:cubicBezTo>
                  <a:cubicBezTo>
                    <a:pt x="24271" y="9478"/>
                    <a:pt x="24270" y="9478"/>
                    <a:pt x="24269" y="9478"/>
                  </a:cubicBezTo>
                  <a:cubicBezTo>
                    <a:pt x="24190" y="9458"/>
                    <a:pt x="24113" y="9429"/>
                    <a:pt x="24034" y="9403"/>
                  </a:cubicBezTo>
                  <a:cubicBezTo>
                    <a:pt x="24029" y="9409"/>
                    <a:pt x="24025" y="9410"/>
                    <a:pt x="24022" y="9417"/>
                  </a:cubicBezTo>
                  <a:cubicBezTo>
                    <a:pt x="24001" y="9425"/>
                    <a:pt x="23985" y="9439"/>
                    <a:pt x="23965" y="9452"/>
                  </a:cubicBezTo>
                  <a:cubicBezTo>
                    <a:pt x="23976" y="9429"/>
                    <a:pt x="23991" y="9416"/>
                    <a:pt x="23999" y="9392"/>
                  </a:cubicBezTo>
                  <a:cubicBezTo>
                    <a:pt x="24011" y="9396"/>
                    <a:pt x="24022" y="9399"/>
                    <a:pt x="24035" y="9403"/>
                  </a:cubicBezTo>
                  <a:cubicBezTo>
                    <a:pt x="24072" y="9326"/>
                    <a:pt x="24133" y="9282"/>
                    <a:pt x="24213" y="9282"/>
                  </a:cubicBezTo>
                  <a:close/>
                  <a:moveTo>
                    <a:pt x="23484" y="9927"/>
                  </a:moveTo>
                  <a:cubicBezTo>
                    <a:pt x="23461" y="9951"/>
                    <a:pt x="23425" y="9970"/>
                    <a:pt x="23422" y="9994"/>
                  </a:cubicBezTo>
                  <a:cubicBezTo>
                    <a:pt x="23414" y="10059"/>
                    <a:pt x="23433" y="10097"/>
                    <a:pt x="23470" y="10097"/>
                  </a:cubicBezTo>
                  <a:cubicBezTo>
                    <a:pt x="23481" y="10097"/>
                    <a:pt x="23495" y="10093"/>
                    <a:pt x="23510" y="10085"/>
                  </a:cubicBezTo>
                  <a:cubicBezTo>
                    <a:pt x="23530" y="10075"/>
                    <a:pt x="23532" y="10030"/>
                    <a:pt x="23540" y="10003"/>
                  </a:cubicBezTo>
                  <a:cubicBezTo>
                    <a:pt x="23523" y="9977"/>
                    <a:pt x="23503" y="9954"/>
                    <a:pt x="23484" y="9927"/>
                  </a:cubicBezTo>
                  <a:close/>
                  <a:moveTo>
                    <a:pt x="26254" y="3762"/>
                  </a:moveTo>
                  <a:cubicBezTo>
                    <a:pt x="26217" y="3762"/>
                    <a:pt x="26184" y="3771"/>
                    <a:pt x="26162" y="3791"/>
                  </a:cubicBezTo>
                  <a:cubicBezTo>
                    <a:pt x="26031" y="3906"/>
                    <a:pt x="25908" y="4034"/>
                    <a:pt x="25771" y="4143"/>
                  </a:cubicBezTo>
                  <a:cubicBezTo>
                    <a:pt x="25582" y="4292"/>
                    <a:pt x="25387" y="4400"/>
                    <a:pt x="25143" y="4400"/>
                  </a:cubicBezTo>
                  <a:cubicBezTo>
                    <a:pt x="25094" y="4400"/>
                    <a:pt x="25043" y="4396"/>
                    <a:pt x="24989" y="4387"/>
                  </a:cubicBezTo>
                  <a:cubicBezTo>
                    <a:pt x="24572" y="4311"/>
                    <a:pt x="24143" y="4303"/>
                    <a:pt x="23721" y="4243"/>
                  </a:cubicBezTo>
                  <a:cubicBezTo>
                    <a:pt x="23443" y="4203"/>
                    <a:pt x="23170" y="4085"/>
                    <a:pt x="22894" y="4077"/>
                  </a:cubicBezTo>
                  <a:cubicBezTo>
                    <a:pt x="22890" y="4076"/>
                    <a:pt x="22885" y="4076"/>
                    <a:pt x="22880" y="4076"/>
                  </a:cubicBezTo>
                  <a:cubicBezTo>
                    <a:pt x="22555" y="4076"/>
                    <a:pt x="22417" y="4504"/>
                    <a:pt x="22069" y="4510"/>
                  </a:cubicBezTo>
                  <a:cubicBezTo>
                    <a:pt x="22036" y="4510"/>
                    <a:pt x="22000" y="4532"/>
                    <a:pt x="21972" y="4552"/>
                  </a:cubicBezTo>
                  <a:cubicBezTo>
                    <a:pt x="21781" y="4668"/>
                    <a:pt x="21660" y="4839"/>
                    <a:pt x="21619" y="5060"/>
                  </a:cubicBezTo>
                  <a:cubicBezTo>
                    <a:pt x="21596" y="5199"/>
                    <a:pt x="21617" y="5347"/>
                    <a:pt x="21589" y="5484"/>
                  </a:cubicBezTo>
                  <a:cubicBezTo>
                    <a:pt x="21561" y="5621"/>
                    <a:pt x="21531" y="5778"/>
                    <a:pt x="21447" y="5875"/>
                  </a:cubicBezTo>
                  <a:cubicBezTo>
                    <a:pt x="21246" y="6103"/>
                    <a:pt x="21158" y="6360"/>
                    <a:pt x="21158" y="6654"/>
                  </a:cubicBezTo>
                  <a:cubicBezTo>
                    <a:pt x="21158" y="6908"/>
                    <a:pt x="21072" y="7142"/>
                    <a:pt x="20972" y="7370"/>
                  </a:cubicBezTo>
                  <a:cubicBezTo>
                    <a:pt x="20901" y="7531"/>
                    <a:pt x="20812" y="7690"/>
                    <a:pt x="20771" y="7861"/>
                  </a:cubicBezTo>
                  <a:cubicBezTo>
                    <a:pt x="20710" y="8069"/>
                    <a:pt x="20736" y="8284"/>
                    <a:pt x="20914" y="8445"/>
                  </a:cubicBezTo>
                  <a:cubicBezTo>
                    <a:pt x="20993" y="8516"/>
                    <a:pt x="21092" y="8561"/>
                    <a:pt x="21171" y="8630"/>
                  </a:cubicBezTo>
                  <a:cubicBezTo>
                    <a:pt x="21343" y="8785"/>
                    <a:pt x="21409" y="8984"/>
                    <a:pt x="21358" y="9208"/>
                  </a:cubicBezTo>
                  <a:cubicBezTo>
                    <a:pt x="21300" y="9448"/>
                    <a:pt x="21172" y="9676"/>
                    <a:pt x="21221" y="9933"/>
                  </a:cubicBezTo>
                  <a:cubicBezTo>
                    <a:pt x="21238" y="10032"/>
                    <a:pt x="21280" y="10146"/>
                    <a:pt x="21350" y="10208"/>
                  </a:cubicBezTo>
                  <a:cubicBezTo>
                    <a:pt x="21455" y="10300"/>
                    <a:pt x="21567" y="10334"/>
                    <a:pt x="21683" y="10334"/>
                  </a:cubicBezTo>
                  <a:cubicBezTo>
                    <a:pt x="21806" y="10334"/>
                    <a:pt x="21931" y="10295"/>
                    <a:pt x="22052" y="10247"/>
                  </a:cubicBezTo>
                  <a:cubicBezTo>
                    <a:pt x="22217" y="10179"/>
                    <a:pt x="22160" y="10013"/>
                    <a:pt x="22157" y="9875"/>
                  </a:cubicBezTo>
                  <a:cubicBezTo>
                    <a:pt x="22154" y="9235"/>
                    <a:pt x="22300" y="8612"/>
                    <a:pt x="22363" y="7983"/>
                  </a:cubicBezTo>
                  <a:cubicBezTo>
                    <a:pt x="22368" y="7938"/>
                    <a:pt x="22465" y="7873"/>
                    <a:pt x="22521" y="7873"/>
                  </a:cubicBezTo>
                  <a:cubicBezTo>
                    <a:pt x="22522" y="7873"/>
                    <a:pt x="22522" y="7873"/>
                    <a:pt x="22523" y="7873"/>
                  </a:cubicBezTo>
                  <a:cubicBezTo>
                    <a:pt x="22569" y="7873"/>
                    <a:pt x="22661" y="7951"/>
                    <a:pt x="22661" y="7987"/>
                  </a:cubicBezTo>
                  <a:cubicBezTo>
                    <a:pt x="22643" y="8348"/>
                    <a:pt x="22661" y="8680"/>
                    <a:pt x="22969" y="8948"/>
                  </a:cubicBezTo>
                  <a:cubicBezTo>
                    <a:pt x="23058" y="9024"/>
                    <a:pt x="23048" y="9211"/>
                    <a:pt x="23091" y="9344"/>
                  </a:cubicBezTo>
                  <a:cubicBezTo>
                    <a:pt x="23170" y="9588"/>
                    <a:pt x="23255" y="9644"/>
                    <a:pt x="23575" y="9654"/>
                  </a:cubicBezTo>
                  <a:cubicBezTo>
                    <a:pt x="23582" y="9655"/>
                    <a:pt x="23589" y="9655"/>
                    <a:pt x="23596" y="9655"/>
                  </a:cubicBezTo>
                  <a:cubicBezTo>
                    <a:pt x="23653" y="9655"/>
                    <a:pt x="23711" y="9645"/>
                    <a:pt x="23768" y="9640"/>
                  </a:cubicBezTo>
                  <a:cubicBezTo>
                    <a:pt x="23765" y="9631"/>
                    <a:pt x="23764" y="9623"/>
                    <a:pt x="23764" y="9615"/>
                  </a:cubicBezTo>
                  <a:cubicBezTo>
                    <a:pt x="23787" y="9610"/>
                    <a:pt x="23804" y="9594"/>
                    <a:pt x="23826" y="9587"/>
                  </a:cubicBezTo>
                  <a:lnTo>
                    <a:pt x="23826" y="9587"/>
                  </a:lnTo>
                  <a:cubicBezTo>
                    <a:pt x="23814" y="9604"/>
                    <a:pt x="23797" y="9618"/>
                    <a:pt x="23790" y="9640"/>
                  </a:cubicBezTo>
                  <a:cubicBezTo>
                    <a:pt x="23783" y="9643"/>
                    <a:pt x="23777" y="9643"/>
                    <a:pt x="23770" y="9643"/>
                  </a:cubicBezTo>
                  <a:cubicBezTo>
                    <a:pt x="23807" y="9844"/>
                    <a:pt x="23837" y="10049"/>
                    <a:pt x="24087" y="10116"/>
                  </a:cubicBezTo>
                  <a:cubicBezTo>
                    <a:pt x="24120" y="10125"/>
                    <a:pt x="24146" y="10154"/>
                    <a:pt x="24179" y="10169"/>
                  </a:cubicBezTo>
                  <a:cubicBezTo>
                    <a:pt x="24220" y="10191"/>
                    <a:pt x="24267" y="10201"/>
                    <a:pt x="24314" y="10201"/>
                  </a:cubicBezTo>
                  <a:cubicBezTo>
                    <a:pt x="24447" y="10201"/>
                    <a:pt x="24583" y="10122"/>
                    <a:pt x="24605" y="10010"/>
                  </a:cubicBezTo>
                  <a:cubicBezTo>
                    <a:pt x="24661" y="9730"/>
                    <a:pt x="24690" y="9446"/>
                    <a:pt x="24648" y="9165"/>
                  </a:cubicBezTo>
                  <a:cubicBezTo>
                    <a:pt x="24629" y="9020"/>
                    <a:pt x="24557" y="8901"/>
                    <a:pt x="24414" y="8831"/>
                  </a:cubicBezTo>
                  <a:cubicBezTo>
                    <a:pt x="24318" y="8786"/>
                    <a:pt x="24222" y="8734"/>
                    <a:pt x="24138" y="8668"/>
                  </a:cubicBezTo>
                  <a:cubicBezTo>
                    <a:pt x="24028" y="8578"/>
                    <a:pt x="23943" y="8472"/>
                    <a:pt x="23981" y="8307"/>
                  </a:cubicBezTo>
                  <a:cubicBezTo>
                    <a:pt x="24022" y="8125"/>
                    <a:pt x="23976" y="7955"/>
                    <a:pt x="23863" y="7805"/>
                  </a:cubicBezTo>
                  <a:cubicBezTo>
                    <a:pt x="23735" y="7637"/>
                    <a:pt x="23612" y="7465"/>
                    <a:pt x="23488" y="7292"/>
                  </a:cubicBezTo>
                  <a:cubicBezTo>
                    <a:pt x="23438" y="7222"/>
                    <a:pt x="23470" y="7066"/>
                    <a:pt x="23554" y="7007"/>
                  </a:cubicBezTo>
                  <a:cubicBezTo>
                    <a:pt x="23727" y="6885"/>
                    <a:pt x="23902" y="6764"/>
                    <a:pt x="24081" y="6654"/>
                  </a:cubicBezTo>
                  <a:cubicBezTo>
                    <a:pt x="24144" y="6616"/>
                    <a:pt x="24209" y="6601"/>
                    <a:pt x="24275" y="6601"/>
                  </a:cubicBezTo>
                  <a:cubicBezTo>
                    <a:pt x="24344" y="6601"/>
                    <a:pt x="24415" y="6617"/>
                    <a:pt x="24489" y="6641"/>
                  </a:cubicBezTo>
                  <a:cubicBezTo>
                    <a:pt x="24541" y="6659"/>
                    <a:pt x="24598" y="6665"/>
                    <a:pt x="24655" y="6665"/>
                  </a:cubicBezTo>
                  <a:cubicBezTo>
                    <a:pt x="24704" y="6665"/>
                    <a:pt x="24754" y="6660"/>
                    <a:pt x="24801" y="6654"/>
                  </a:cubicBezTo>
                  <a:cubicBezTo>
                    <a:pt x="24863" y="6647"/>
                    <a:pt x="24962" y="6591"/>
                    <a:pt x="24968" y="6548"/>
                  </a:cubicBezTo>
                  <a:cubicBezTo>
                    <a:pt x="24997" y="6341"/>
                    <a:pt x="25005" y="6131"/>
                    <a:pt x="25002" y="5923"/>
                  </a:cubicBezTo>
                  <a:cubicBezTo>
                    <a:pt x="25002" y="5872"/>
                    <a:pt x="24931" y="5791"/>
                    <a:pt x="24876" y="5780"/>
                  </a:cubicBezTo>
                  <a:cubicBezTo>
                    <a:pt x="24784" y="5762"/>
                    <a:pt x="24688" y="5747"/>
                    <a:pt x="24595" y="5747"/>
                  </a:cubicBezTo>
                  <a:cubicBezTo>
                    <a:pt x="24550" y="5747"/>
                    <a:pt x="24505" y="5750"/>
                    <a:pt x="24461" y="5758"/>
                  </a:cubicBezTo>
                  <a:cubicBezTo>
                    <a:pt x="24184" y="5810"/>
                    <a:pt x="23913" y="5945"/>
                    <a:pt x="23635" y="5954"/>
                  </a:cubicBezTo>
                  <a:cubicBezTo>
                    <a:pt x="23290" y="5966"/>
                    <a:pt x="23012" y="6045"/>
                    <a:pt x="22793" y="6318"/>
                  </a:cubicBezTo>
                  <a:cubicBezTo>
                    <a:pt x="22775" y="6340"/>
                    <a:pt x="22727" y="6351"/>
                    <a:pt x="22680" y="6351"/>
                  </a:cubicBezTo>
                  <a:cubicBezTo>
                    <a:pt x="22648" y="6351"/>
                    <a:pt x="22616" y="6346"/>
                    <a:pt x="22594" y="6337"/>
                  </a:cubicBezTo>
                  <a:cubicBezTo>
                    <a:pt x="22290" y="6196"/>
                    <a:pt x="22076" y="5966"/>
                    <a:pt x="21998" y="5636"/>
                  </a:cubicBezTo>
                  <a:cubicBezTo>
                    <a:pt x="21927" y="5341"/>
                    <a:pt x="22201" y="4978"/>
                    <a:pt x="22507" y="4953"/>
                  </a:cubicBezTo>
                  <a:cubicBezTo>
                    <a:pt x="22845" y="4925"/>
                    <a:pt x="23182" y="4909"/>
                    <a:pt x="23520" y="4909"/>
                  </a:cubicBezTo>
                  <a:cubicBezTo>
                    <a:pt x="23958" y="4909"/>
                    <a:pt x="24397" y="4936"/>
                    <a:pt x="24834" y="4996"/>
                  </a:cubicBezTo>
                  <a:cubicBezTo>
                    <a:pt x="24936" y="5011"/>
                    <a:pt x="25034" y="5018"/>
                    <a:pt x="25128" y="5018"/>
                  </a:cubicBezTo>
                  <a:cubicBezTo>
                    <a:pt x="25729" y="5018"/>
                    <a:pt x="26180" y="4725"/>
                    <a:pt x="26506" y="4137"/>
                  </a:cubicBezTo>
                  <a:cubicBezTo>
                    <a:pt x="26564" y="4035"/>
                    <a:pt x="26525" y="3935"/>
                    <a:pt x="26452" y="3850"/>
                  </a:cubicBezTo>
                  <a:cubicBezTo>
                    <a:pt x="26405" y="3795"/>
                    <a:pt x="26323" y="3762"/>
                    <a:pt x="26254" y="3762"/>
                  </a:cubicBezTo>
                  <a:close/>
                  <a:moveTo>
                    <a:pt x="387" y="0"/>
                  </a:moveTo>
                  <a:cubicBezTo>
                    <a:pt x="314" y="0"/>
                    <a:pt x="225" y="32"/>
                    <a:pt x="154" y="55"/>
                  </a:cubicBezTo>
                  <a:cubicBezTo>
                    <a:pt x="56" y="86"/>
                    <a:pt x="0" y="294"/>
                    <a:pt x="57" y="438"/>
                  </a:cubicBezTo>
                  <a:cubicBezTo>
                    <a:pt x="122" y="598"/>
                    <a:pt x="187" y="771"/>
                    <a:pt x="296" y="904"/>
                  </a:cubicBezTo>
                  <a:cubicBezTo>
                    <a:pt x="568" y="1231"/>
                    <a:pt x="883" y="1524"/>
                    <a:pt x="1264" y="1723"/>
                  </a:cubicBezTo>
                  <a:cubicBezTo>
                    <a:pt x="1492" y="1844"/>
                    <a:pt x="1666" y="1999"/>
                    <a:pt x="1811" y="2207"/>
                  </a:cubicBezTo>
                  <a:cubicBezTo>
                    <a:pt x="1933" y="2382"/>
                    <a:pt x="2111" y="2521"/>
                    <a:pt x="2208" y="2705"/>
                  </a:cubicBezTo>
                  <a:cubicBezTo>
                    <a:pt x="2409" y="3092"/>
                    <a:pt x="2698" y="3388"/>
                    <a:pt x="3022" y="3668"/>
                  </a:cubicBezTo>
                  <a:cubicBezTo>
                    <a:pt x="3122" y="3755"/>
                    <a:pt x="3194" y="3890"/>
                    <a:pt x="3250" y="4015"/>
                  </a:cubicBezTo>
                  <a:cubicBezTo>
                    <a:pt x="3351" y="4242"/>
                    <a:pt x="3415" y="4484"/>
                    <a:pt x="3517" y="4711"/>
                  </a:cubicBezTo>
                  <a:cubicBezTo>
                    <a:pt x="3573" y="4836"/>
                    <a:pt x="3653" y="4965"/>
                    <a:pt x="3755" y="5052"/>
                  </a:cubicBezTo>
                  <a:cubicBezTo>
                    <a:pt x="4164" y="5414"/>
                    <a:pt x="4430" y="5857"/>
                    <a:pt x="4588" y="6380"/>
                  </a:cubicBezTo>
                  <a:cubicBezTo>
                    <a:pt x="4659" y="6615"/>
                    <a:pt x="4774" y="6839"/>
                    <a:pt x="4850" y="7074"/>
                  </a:cubicBezTo>
                  <a:cubicBezTo>
                    <a:pt x="4929" y="7315"/>
                    <a:pt x="5074" y="7508"/>
                    <a:pt x="5229" y="7703"/>
                  </a:cubicBezTo>
                  <a:cubicBezTo>
                    <a:pt x="5517" y="8066"/>
                    <a:pt x="5906" y="8331"/>
                    <a:pt x="6187" y="8684"/>
                  </a:cubicBezTo>
                  <a:cubicBezTo>
                    <a:pt x="6480" y="9052"/>
                    <a:pt x="6832" y="9343"/>
                    <a:pt x="7192" y="9628"/>
                  </a:cubicBezTo>
                  <a:cubicBezTo>
                    <a:pt x="7470" y="9847"/>
                    <a:pt x="7763" y="10047"/>
                    <a:pt x="7993" y="10321"/>
                  </a:cubicBezTo>
                  <a:cubicBezTo>
                    <a:pt x="8092" y="10441"/>
                    <a:pt x="8229" y="10441"/>
                    <a:pt x="8379" y="10441"/>
                  </a:cubicBezTo>
                  <a:cubicBezTo>
                    <a:pt x="8614" y="10436"/>
                    <a:pt x="8850" y="10402"/>
                    <a:pt x="9087" y="10402"/>
                  </a:cubicBezTo>
                  <a:cubicBezTo>
                    <a:pt x="9220" y="10402"/>
                    <a:pt x="9354" y="10413"/>
                    <a:pt x="9488" y="10446"/>
                  </a:cubicBezTo>
                  <a:cubicBezTo>
                    <a:pt x="9509" y="10045"/>
                    <a:pt x="9552" y="9643"/>
                    <a:pt x="9538" y="9241"/>
                  </a:cubicBezTo>
                  <a:cubicBezTo>
                    <a:pt x="9522" y="8796"/>
                    <a:pt x="9719" y="8387"/>
                    <a:pt x="9742" y="7951"/>
                  </a:cubicBezTo>
                  <a:lnTo>
                    <a:pt x="9720" y="7945"/>
                  </a:lnTo>
                  <a:cubicBezTo>
                    <a:pt x="9636" y="7866"/>
                    <a:pt x="9551" y="7787"/>
                    <a:pt x="9469" y="7708"/>
                  </a:cubicBezTo>
                  <a:cubicBezTo>
                    <a:pt x="9463" y="7681"/>
                    <a:pt x="9461" y="7658"/>
                    <a:pt x="9455" y="7634"/>
                  </a:cubicBezTo>
                  <a:lnTo>
                    <a:pt x="9455" y="7634"/>
                  </a:lnTo>
                  <a:cubicBezTo>
                    <a:pt x="9469" y="7650"/>
                    <a:pt x="9482" y="7667"/>
                    <a:pt x="9496" y="7686"/>
                  </a:cubicBezTo>
                  <a:cubicBezTo>
                    <a:pt x="9578" y="7764"/>
                    <a:pt x="9661" y="7843"/>
                    <a:pt x="9745" y="7922"/>
                  </a:cubicBezTo>
                  <a:cubicBezTo>
                    <a:pt x="9745" y="7931"/>
                    <a:pt x="9742" y="7939"/>
                    <a:pt x="9742" y="7951"/>
                  </a:cubicBezTo>
                  <a:cubicBezTo>
                    <a:pt x="9838" y="7971"/>
                    <a:pt x="9936" y="7995"/>
                    <a:pt x="10032" y="8011"/>
                  </a:cubicBezTo>
                  <a:cubicBezTo>
                    <a:pt x="10039" y="8013"/>
                    <a:pt x="10046" y="8013"/>
                    <a:pt x="10053" y="8013"/>
                  </a:cubicBezTo>
                  <a:cubicBezTo>
                    <a:pt x="10080" y="8013"/>
                    <a:pt x="10109" y="8004"/>
                    <a:pt x="10136" y="8000"/>
                  </a:cubicBezTo>
                  <a:cubicBezTo>
                    <a:pt x="10214" y="7984"/>
                    <a:pt x="10301" y="7810"/>
                    <a:pt x="10258" y="7741"/>
                  </a:cubicBezTo>
                  <a:cubicBezTo>
                    <a:pt x="10056" y="7419"/>
                    <a:pt x="9849" y="7093"/>
                    <a:pt x="9633" y="6777"/>
                  </a:cubicBezTo>
                  <a:cubicBezTo>
                    <a:pt x="9610" y="6743"/>
                    <a:pt x="9541" y="6727"/>
                    <a:pt x="9482" y="6727"/>
                  </a:cubicBezTo>
                  <a:cubicBezTo>
                    <a:pt x="9468" y="6727"/>
                    <a:pt x="9453" y="6728"/>
                    <a:pt x="9440" y="6730"/>
                  </a:cubicBezTo>
                  <a:cubicBezTo>
                    <a:pt x="9298" y="6751"/>
                    <a:pt x="9166" y="6802"/>
                    <a:pt x="9082" y="6928"/>
                  </a:cubicBezTo>
                  <a:cubicBezTo>
                    <a:pt x="9042" y="6985"/>
                    <a:pt x="9013" y="7050"/>
                    <a:pt x="8971" y="7107"/>
                  </a:cubicBezTo>
                  <a:cubicBezTo>
                    <a:pt x="8932" y="7162"/>
                    <a:pt x="8871" y="7189"/>
                    <a:pt x="8810" y="7189"/>
                  </a:cubicBezTo>
                  <a:cubicBezTo>
                    <a:pt x="8736" y="7189"/>
                    <a:pt x="8662" y="7150"/>
                    <a:pt x="8627" y="7074"/>
                  </a:cubicBezTo>
                  <a:cubicBezTo>
                    <a:pt x="8541" y="6882"/>
                    <a:pt x="8468" y="6684"/>
                    <a:pt x="8393" y="6487"/>
                  </a:cubicBezTo>
                  <a:cubicBezTo>
                    <a:pt x="8338" y="6345"/>
                    <a:pt x="8239" y="6251"/>
                    <a:pt x="8100" y="6208"/>
                  </a:cubicBezTo>
                  <a:cubicBezTo>
                    <a:pt x="7965" y="6166"/>
                    <a:pt x="7822" y="6144"/>
                    <a:pt x="7694" y="6093"/>
                  </a:cubicBezTo>
                  <a:cubicBezTo>
                    <a:pt x="7641" y="6070"/>
                    <a:pt x="7569" y="5951"/>
                    <a:pt x="7579" y="5936"/>
                  </a:cubicBezTo>
                  <a:cubicBezTo>
                    <a:pt x="7720" y="5754"/>
                    <a:pt x="7498" y="5536"/>
                    <a:pt x="7635" y="5362"/>
                  </a:cubicBezTo>
                  <a:cubicBezTo>
                    <a:pt x="7711" y="5268"/>
                    <a:pt x="7723" y="5169"/>
                    <a:pt x="7657" y="5073"/>
                  </a:cubicBezTo>
                  <a:cubicBezTo>
                    <a:pt x="7482" y="4816"/>
                    <a:pt x="7152" y="4685"/>
                    <a:pt x="7076" y="4336"/>
                  </a:cubicBezTo>
                  <a:cubicBezTo>
                    <a:pt x="7058" y="4256"/>
                    <a:pt x="6935" y="4183"/>
                    <a:pt x="6843" y="4134"/>
                  </a:cubicBezTo>
                  <a:cubicBezTo>
                    <a:pt x="6658" y="4035"/>
                    <a:pt x="6462" y="3956"/>
                    <a:pt x="6271" y="3863"/>
                  </a:cubicBezTo>
                  <a:cubicBezTo>
                    <a:pt x="6179" y="3817"/>
                    <a:pt x="6047" y="3775"/>
                    <a:pt x="6014" y="3696"/>
                  </a:cubicBezTo>
                  <a:cubicBezTo>
                    <a:pt x="5906" y="3434"/>
                    <a:pt x="5631" y="3398"/>
                    <a:pt x="5454" y="3237"/>
                  </a:cubicBezTo>
                  <a:cubicBezTo>
                    <a:pt x="5243" y="3039"/>
                    <a:pt x="5007" y="2893"/>
                    <a:pt x="4734" y="2801"/>
                  </a:cubicBezTo>
                  <a:cubicBezTo>
                    <a:pt x="4557" y="2742"/>
                    <a:pt x="4425" y="2623"/>
                    <a:pt x="4335" y="2464"/>
                  </a:cubicBezTo>
                  <a:cubicBezTo>
                    <a:pt x="4210" y="2239"/>
                    <a:pt x="4018" y="2073"/>
                    <a:pt x="3803" y="1954"/>
                  </a:cubicBezTo>
                  <a:cubicBezTo>
                    <a:pt x="3203" y="1623"/>
                    <a:pt x="2703" y="1194"/>
                    <a:pt x="2335" y="611"/>
                  </a:cubicBezTo>
                  <a:cubicBezTo>
                    <a:pt x="2217" y="423"/>
                    <a:pt x="2015" y="324"/>
                    <a:pt x="1795" y="304"/>
                  </a:cubicBezTo>
                  <a:cubicBezTo>
                    <a:pt x="1336" y="265"/>
                    <a:pt x="884" y="208"/>
                    <a:pt x="458" y="14"/>
                  </a:cubicBezTo>
                  <a:cubicBezTo>
                    <a:pt x="437" y="4"/>
                    <a:pt x="413" y="0"/>
                    <a:pt x="387" y="0"/>
                  </a:cubicBezTo>
                  <a:close/>
                  <a:moveTo>
                    <a:pt x="9489" y="10451"/>
                  </a:moveTo>
                  <a:cubicBezTo>
                    <a:pt x="9489" y="10464"/>
                    <a:pt x="9486" y="10476"/>
                    <a:pt x="9485" y="10489"/>
                  </a:cubicBezTo>
                  <a:cubicBezTo>
                    <a:pt x="9496" y="10489"/>
                    <a:pt x="9505" y="10491"/>
                    <a:pt x="9515" y="10491"/>
                  </a:cubicBezTo>
                  <a:cubicBezTo>
                    <a:pt x="9518" y="10478"/>
                    <a:pt x="9521" y="10468"/>
                    <a:pt x="9521" y="10456"/>
                  </a:cubicBezTo>
                  <a:cubicBezTo>
                    <a:pt x="9511" y="10454"/>
                    <a:pt x="9499" y="10454"/>
                    <a:pt x="9489" y="10451"/>
                  </a:cubicBezTo>
                  <a:close/>
                  <a:moveTo>
                    <a:pt x="22226" y="10683"/>
                  </a:moveTo>
                  <a:cubicBezTo>
                    <a:pt x="22203" y="10690"/>
                    <a:pt x="22157" y="10697"/>
                    <a:pt x="22157" y="10707"/>
                  </a:cubicBezTo>
                  <a:cubicBezTo>
                    <a:pt x="22154" y="10736"/>
                    <a:pt x="22170" y="10765"/>
                    <a:pt x="22177" y="10795"/>
                  </a:cubicBezTo>
                  <a:cubicBezTo>
                    <a:pt x="22203" y="10786"/>
                    <a:pt x="22244" y="10779"/>
                    <a:pt x="22247" y="10771"/>
                  </a:cubicBezTo>
                  <a:cubicBezTo>
                    <a:pt x="22250" y="10740"/>
                    <a:pt x="22233" y="10712"/>
                    <a:pt x="22226" y="10683"/>
                  </a:cubicBezTo>
                  <a:close/>
                  <a:moveTo>
                    <a:pt x="34689" y="10307"/>
                  </a:moveTo>
                  <a:cubicBezTo>
                    <a:pt x="34675" y="10307"/>
                    <a:pt x="34660" y="10309"/>
                    <a:pt x="34645" y="10313"/>
                  </a:cubicBezTo>
                  <a:cubicBezTo>
                    <a:pt x="34616" y="10320"/>
                    <a:pt x="34576" y="10327"/>
                    <a:pt x="34560" y="10349"/>
                  </a:cubicBezTo>
                  <a:cubicBezTo>
                    <a:pt x="34390" y="10570"/>
                    <a:pt x="34278" y="10812"/>
                    <a:pt x="34294" y="11096"/>
                  </a:cubicBezTo>
                  <a:cubicBezTo>
                    <a:pt x="34296" y="11157"/>
                    <a:pt x="34352" y="11215"/>
                    <a:pt x="34395" y="11266"/>
                  </a:cubicBezTo>
                  <a:cubicBezTo>
                    <a:pt x="34402" y="11273"/>
                    <a:pt x="34416" y="11275"/>
                    <a:pt x="34431" y="11275"/>
                  </a:cubicBezTo>
                  <a:cubicBezTo>
                    <a:pt x="34451" y="11275"/>
                    <a:pt x="34475" y="11271"/>
                    <a:pt x="34494" y="11271"/>
                  </a:cubicBezTo>
                  <a:cubicBezTo>
                    <a:pt x="34799" y="11106"/>
                    <a:pt x="34912" y="10799"/>
                    <a:pt x="34804" y="10406"/>
                  </a:cubicBezTo>
                  <a:cubicBezTo>
                    <a:pt x="34787" y="10341"/>
                    <a:pt x="34746" y="10307"/>
                    <a:pt x="34689" y="10307"/>
                  </a:cubicBezTo>
                  <a:close/>
                  <a:moveTo>
                    <a:pt x="31989" y="11860"/>
                  </a:moveTo>
                  <a:cubicBezTo>
                    <a:pt x="31937" y="11860"/>
                    <a:pt x="31864" y="11897"/>
                    <a:pt x="31833" y="11939"/>
                  </a:cubicBezTo>
                  <a:cubicBezTo>
                    <a:pt x="31771" y="12013"/>
                    <a:pt x="31725" y="12114"/>
                    <a:pt x="31706" y="12213"/>
                  </a:cubicBezTo>
                  <a:cubicBezTo>
                    <a:pt x="31698" y="12259"/>
                    <a:pt x="31769" y="12323"/>
                    <a:pt x="31814" y="12372"/>
                  </a:cubicBezTo>
                  <a:cubicBezTo>
                    <a:pt x="31818" y="12376"/>
                    <a:pt x="31826" y="12378"/>
                    <a:pt x="31836" y="12378"/>
                  </a:cubicBezTo>
                  <a:cubicBezTo>
                    <a:pt x="31858" y="12378"/>
                    <a:pt x="31892" y="12368"/>
                    <a:pt x="31913" y="12359"/>
                  </a:cubicBezTo>
                  <a:cubicBezTo>
                    <a:pt x="32054" y="12297"/>
                    <a:pt x="32134" y="12193"/>
                    <a:pt x="32115" y="12029"/>
                  </a:cubicBezTo>
                  <a:cubicBezTo>
                    <a:pt x="32085" y="11972"/>
                    <a:pt x="32062" y="11877"/>
                    <a:pt x="32015" y="11864"/>
                  </a:cubicBezTo>
                  <a:cubicBezTo>
                    <a:pt x="32007" y="11861"/>
                    <a:pt x="31998" y="11860"/>
                    <a:pt x="31989" y="11860"/>
                  </a:cubicBezTo>
                  <a:close/>
                  <a:moveTo>
                    <a:pt x="27409" y="12119"/>
                  </a:moveTo>
                  <a:cubicBezTo>
                    <a:pt x="27389" y="12119"/>
                    <a:pt x="27367" y="12122"/>
                    <a:pt x="27348" y="12122"/>
                  </a:cubicBezTo>
                  <a:cubicBezTo>
                    <a:pt x="27314" y="12122"/>
                    <a:pt x="27280" y="12127"/>
                    <a:pt x="27244" y="12130"/>
                  </a:cubicBezTo>
                  <a:cubicBezTo>
                    <a:pt x="27142" y="12142"/>
                    <a:pt x="27036" y="12164"/>
                    <a:pt x="27000" y="12276"/>
                  </a:cubicBezTo>
                  <a:cubicBezTo>
                    <a:pt x="26981" y="12342"/>
                    <a:pt x="27093" y="12405"/>
                    <a:pt x="27232" y="12414"/>
                  </a:cubicBezTo>
                  <a:cubicBezTo>
                    <a:pt x="27300" y="12408"/>
                    <a:pt x="27376" y="12419"/>
                    <a:pt x="27435" y="12394"/>
                  </a:cubicBezTo>
                  <a:cubicBezTo>
                    <a:pt x="27488" y="12371"/>
                    <a:pt x="27551" y="12310"/>
                    <a:pt x="27558" y="12262"/>
                  </a:cubicBezTo>
                  <a:cubicBezTo>
                    <a:pt x="27564" y="12221"/>
                    <a:pt x="27495" y="12165"/>
                    <a:pt x="27449" y="12128"/>
                  </a:cubicBezTo>
                  <a:cubicBezTo>
                    <a:pt x="27439" y="12121"/>
                    <a:pt x="27425" y="12119"/>
                    <a:pt x="27409" y="12119"/>
                  </a:cubicBezTo>
                  <a:close/>
                  <a:moveTo>
                    <a:pt x="25909" y="12663"/>
                  </a:moveTo>
                  <a:cubicBezTo>
                    <a:pt x="25832" y="12663"/>
                    <a:pt x="25775" y="12702"/>
                    <a:pt x="25773" y="12771"/>
                  </a:cubicBezTo>
                  <a:cubicBezTo>
                    <a:pt x="25771" y="12814"/>
                    <a:pt x="25832" y="12860"/>
                    <a:pt x="25865" y="12904"/>
                  </a:cubicBezTo>
                  <a:cubicBezTo>
                    <a:pt x="25870" y="12905"/>
                    <a:pt x="25874" y="12905"/>
                    <a:pt x="25879" y="12905"/>
                  </a:cubicBezTo>
                  <a:cubicBezTo>
                    <a:pt x="25974" y="12905"/>
                    <a:pt x="26083" y="12803"/>
                    <a:pt x="26051" y="12732"/>
                  </a:cubicBezTo>
                  <a:cubicBezTo>
                    <a:pt x="26041" y="12708"/>
                    <a:pt x="26010" y="12685"/>
                    <a:pt x="25985" y="12675"/>
                  </a:cubicBezTo>
                  <a:cubicBezTo>
                    <a:pt x="25959" y="12667"/>
                    <a:pt x="25933" y="12663"/>
                    <a:pt x="25909" y="12663"/>
                  </a:cubicBezTo>
                  <a:close/>
                  <a:moveTo>
                    <a:pt x="24874" y="12869"/>
                  </a:moveTo>
                  <a:cubicBezTo>
                    <a:pt x="24865" y="12869"/>
                    <a:pt x="24857" y="12870"/>
                    <a:pt x="24850" y="12874"/>
                  </a:cubicBezTo>
                  <a:cubicBezTo>
                    <a:pt x="24778" y="12919"/>
                    <a:pt x="24787" y="12965"/>
                    <a:pt x="24876" y="12986"/>
                  </a:cubicBezTo>
                  <a:cubicBezTo>
                    <a:pt x="24878" y="12987"/>
                    <a:pt x="24880" y="12987"/>
                    <a:pt x="24882" y="12987"/>
                  </a:cubicBezTo>
                  <a:cubicBezTo>
                    <a:pt x="24903" y="12987"/>
                    <a:pt x="24933" y="12967"/>
                    <a:pt x="24958" y="12956"/>
                  </a:cubicBezTo>
                  <a:cubicBezTo>
                    <a:pt x="24952" y="12933"/>
                    <a:pt x="24954" y="12897"/>
                    <a:pt x="24935" y="12889"/>
                  </a:cubicBezTo>
                  <a:cubicBezTo>
                    <a:pt x="24921" y="12878"/>
                    <a:pt x="24896" y="12869"/>
                    <a:pt x="24874" y="12869"/>
                  </a:cubicBezTo>
                  <a:close/>
                  <a:moveTo>
                    <a:pt x="9512" y="10491"/>
                  </a:moveTo>
                  <a:cubicBezTo>
                    <a:pt x="9485" y="10771"/>
                    <a:pt x="9327" y="10993"/>
                    <a:pt x="9192" y="11230"/>
                  </a:cubicBezTo>
                  <a:cubicBezTo>
                    <a:pt x="9141" y="11323"/>
                    <a:pt x="9189" y="11458"/>
                    <a:pt x="9288" y="11490"/>
                  </a:cubicBezTo>
                  <a:cubicBezTo>
                    <a:pt x="9521" y="11563"/>
                    <a:pt x="9769" y="11601"/>
                    <a:pt x="9914" y="11845"/>
                  </a:cubicBezTo>
                  <a:cubicBezTo>
                    <a:pt x="9987" y="11969"/>
                    <a:pt x="10136" y="12015"/>
                    <a:pt x="10280" y="12022"/>
                  </a:cubicBezTo>
                  <a:cubicBezTo>
                    <a:pt x="10567" y="12036"/>
                    <a:pt x="10838" y="12091"/>
                    <a:pt x="11093" y="12229"/>
                  </a:cubicBezTo>
                  <a:cubicBezTo>
                    <a:pt x="11222" y="12299"/>
                    <a:pt x="11355" y="12323"/>
                    <a:pt x="11496" y="12323"/>
                  </a:cubicBezTo>
                  <a:cubicBezTo>
                    <a:pt x="11564" y="12323"/>
                    <a:pt x="11634" y="12318"/>
                    <a:pt x="11706" y="12309"/>
                  </a:cubicBezTo>
                  <a:cubicBezTo>
                    <a:pt x="11819" y="12296"/>
                    <a:pt x="11933" y="12289"/>
                    <a:pt x="12047" y="12289"/>
                  </a:cubicBezTo>
                  <a:cubicBezTo>
                    <a:pt x="12392" y="12289"/>
                    <a:pt x="12735" y="12354"/>
                    <a:pt x="13044" y="12524"/>
                  </a:cubicBezTo>
                  <a:cubicBezTo>
                    <a:pt x="13465" y="12758"/>
                    <a:pt x="13913" y="12797"/>
                    <a:pt x="14372" y="12828"/>
                  </a:cubicBezTo>
                  <a:cubicBezTo>
                    <a:pt x="14585" y="12841"/>
                    <a:pt x="14796" y="12867"/>
                    <a:pt x="15008" y="12867"/>
                  </a:cubicBezTo>
                  <a:cubicBezTo>
                    <a:pt x="15043" y="12867"/>
                    <a:pt x="15079" y="12866"/>
                    <a:pt x="15114" y="12864"/>
                  </a:cubicBezTo>
                  <a:cubicBezTo>
                    <a:pt x="15167" y="12861"/>
                    <a:pt x="15218" y="12860"/>
                    <a:pt x="15270" y="12860"/>
                  </a:cubicBezTo>
                  <a:cubicBezTo>
                    <a:pt x="15646" y="12860"/>
                    <a:pt x="16001" y="12940"/>
                    <a:pt x="16337" y="13127"/>
                  </a:cubicBezTo>
                  <a:cubicBezTo>
                    <a:pt x="16403" y="13164"/>
                    <a:pt x="16468" y="13182"/>
                    <a:pt x="16531" y="13182"/>
                  </a:cubicBezTo>
                  <a:cubicBezTo>
                    <a:pt x="16632" y="13182"/>
                    <a:pt x="16728" y="13136"/>
                    <a:pt x="16816" y="13048"/>
                  </a:cubicBezTo>
                  <a:cubicBezTo>
                    <a:pt x="16863" y="13001"/>
                    <a:pt x="16917" y="12986"/>
                    <a:pt x="16975" y="12986"/>
                  </a:cubicBezTo>
                  <a:cubicBezTo>
                    <a:pt x="17019" y="12986"/>
                    <a:pt x="17065" y="12995"/>
                    <a:pt x="17112" y="13005"/>
                  </a:cubicBezTo>
                  <a:cubicBezTo>
                    <a:pt x="17248" y="13036"/>
                    <a:pt x="17386" y="13061"/>
                    <a:pt x="17525" y="13072"/>
                  </a:cubicBezTo>
                  <a:cubicBezTo>
                    <a:pt x="17528" y="13072"/>
                    <a:pt x="17531" y="13073"/>
                    <a:pt x="17534" y="13073"/>
                  </a:cubicBezTo>
                  <a:cubicBezTo>
                    <a:pt x="17649" y="13073"/>
                    <a:pt x="17793" y="12911"/>
                    <a:pt x="17795" y="12790"/>
                  </a:cubicBezTo>
                  <a:cubicBezTo>
                    <a:pt x="17800" y="12699"/>
                    <a:pt x="17697" y="12557"/>
                    <a:pt x="17612" y="12556"/>
                  </a:cubicBezTo>
                  <a:cubicBezTo>
                    <a:pt x="17219" y="12551"/>
                    <a:pt x="16848" y="12495"/>
                    <a:pt x="16546" y="12208"/>
                  </a:cubicBezTo>
                  <a:cubicBezTo>
                    <a:pt x="16503" y="12168"/>
                    <a:pt x="16413" y="12177"/>
                    <a:pt x="16341" y="12173"/>
                  </a:cubicBezTo>
                  <a:cubicBezTo>
                    <a:pt x="16199" y="12163"/>
                    <a:pt x="16057" y="12161"/>
                    <a:pt x="15918" y="12151"/>
                  </a:cubicBezTo>
                  <a:cubicBezTo>
                    <a:pt x="15812" y="12142"/>
                    <a:pt x="15720" y="12108"/>
                    <a:pt x="15661" y="12010"/>
                  </a:cubicBezTo>
                  <a:cubicBezTo>
                    <a:pt x="15619" y="11940"/>
                    <a:pt x="15703" y="11857"/>
                    <a:pt x="15862" y="11824"/>
                  </a:cubicBezTo>
                  <a:cubicBezTo>
                    <a:pt x="15929" y="11807"/>
                    <a:pt x="16001" y="11807"/>
                    <a:pt x="16071" y="11792"/>
                  </a:cubicBezTo>
                  <a:cubicBezTo>
                    <a:pt x="16173" y="11771"/>
                    <a:pt x="16309" y="11746"/>
                    <a:pt x="16295" y="11633"/>
                  </a:cubicBezTo>
                  <a:cubicBezTo>
                    <a:pt x="16288" y="11580"/>
                    <a:pt x="16126" y="11512"/>
                    <a:pt x="16030" y="11505"/>
                  </a:cubicBezTo>
                  <a:cubicBezTo>
                    <a:pt x="15606" y="11475"/>
                    <a:pt x="15183" y="11444"/>
                    <a:pt x="14778" y="11302"/>
                  </a:cubicBezTo>
                  <a:cubicBezTo>
                    <a:pt x="14579" y="11233"/>
                    <a:pt x="14372" y="11172"/>
                    <a:pt x="14184" y="11079"/>
                  </a:cubicBezTo>
                  <a:cubicBezTo>
                    <a:pt x="14069" y="11021"/>
                    <a:pt x="13962" y="10989"/>
                    <a:pt x="13864" y="10989"/>
                  </a:cubicBezTo>
                  <a:cubicBezTo>
                    <a:pt x="13711" y="10989"/>
                    <a:pt x="13577" y="11067"/>
                    <a:pt x="13457" y="11247"/>
                  </a:cubicBezTo>
                  <a:cubicBezTo>
                    <a:pt x="13378" y="11364"/>
                    <a:pt x="13230" y="11398"/>
                    <a:pt x="13091" y="11398"/>
                  </a:cubicBezTo>
                  <a:cubicBezTo>
                    <a:pt x="13085" y="11398"/>
                    <a:pt x="13079" y="11398"/>
                    <a:pt x="13074" y="11398"/>
                  </a:cubicBezTo>
                  <a:cubicBezTo>
                    <a:pt x="12899" y="11396"/>
                    <a:pt x="12725" y="11360"/>
                    <a:pt x="12547" y="11350"/>
                  </a:cubicBezTo>
                  <a:cubicBezTo>
                    <a:pt x="12223" y="11333"/>
                    <a:pt x="11957" y="11271"/>
                    <a:pt x="11713" y="10989"/>
                  </a:cubicBezTo>
                  <a:cubicBezTo>
                    <a:pt x="11458" y="10687"/>
                    <a:pt x="11025" y="10611"/>
                    <a:pt x="10640" y="10607"/>
                  </a:cubicBezTo>
                  <a:cubicBezTo>
                    <a:pt x="10257" y="10606"/>
                    <a:pt x="9891" y="10497"/>
                    <a:pt x="9512" y="10491"/>
                  </a:cubicBezTo>
                  <a:close/>
                  <a:moveTo>
                    <a:pt x="24221" y="12644"/>
                  </a:moveTo>
                  <a:cubicBezTo>
                    <a:pt x="24220" y="12644"/>
                    <a:pt x="24218" y="12644"/>
                    <a:pt x="24216" y="12645"/>
                  </a:cubicBezTo>
                  <a:cubicBezTo>
                    <a:pt x="23964" y="12714"/>
                    <a:pt x="23727" y="12842"/>
                    <a:pt x="23459" y="12842"/>
                  </a:cubicBezTo>
                  <a:cubicBezTo>
                    <a:pt x="23406" y="12842"/>
                    <a:pt x="23352" y="12837"/>
                    <a:pt x="23296" y="12825"/>
                  </a:cubicBezTo>
                  <a:cubicBezTo>
                    <a:pt x="22986" y="12767"/>
                    <a:pt x="22671" y="12728"/>
                    <a:pt x="22356" y="12681"/>
                  </a:cubicBezTo>
                  <a:cubicBezTo>
                    <a:pt x="22320" y="12673"/>
                    <a:pt x="22286" y="12663"/>
                    <a:pt x="22253" y="12660"/>
                  </a:cubicBezTo>
                  <a:cubicBezTo>
                    <a:pt x="22231" y="12659"/>
                    <a:pt x="22209" y="12659"/>
                    <a:pt x="22187" y="12659"/>
                  </a:cubicBezTo>
                  <a:cubicBezTo>
                    <a:pt x="21953" y="12659"/>
                    <a:pt x="21744" y="12731"/>
                    <a:pt x="21579" y="12904"/>
                  </a:cubicBezTo>
                  <a:cubicBezTo>
                    <a:pt x="21536" y="12950"/>
                    <a:pt x="21507" y="13034"/>
                    <a:pt x="21517" y="13094"/>
                  </a:cubicBezTo>
                  <a:cubicBezTo>
                    <a:pt x="21524" y="13150"/>
                    <a:pt x="21583" y="13233"/>
                    <a:pt x="21633" y="13243"/>
                  </a:cubicBezTo>
                  <a:cubicBezTo>
                    <a:pt x="21909" y="13306"/>
                    <a:pt x="22188" y="13351"/>
                    <a:pt x="22458" y="13399"/>
                  </a:cubicBezTo>
                  <a:cubicBezTo>
                    <a:pt x="22959" y="13329"/>
                    <a:pt x="23448" y="13267"/>
                    <a:pt x="23939" y="13186"/>
                  </a:cubicBezTo>
                  <a:cubicBezTo>
                    <a:pt x="24037" y="13170"/>
                    <a:pt x="24128" y="13095"/>
                    <a:pt x="24215" y="13032"/>
                  </a:cubicBezTo>
                  <a:cubicBezTo>
                    <a:pt x="24266" y="12995"/>
                    <a:pt x="24305" y="12930"/>
                    <a:pt x="24341" y="12871"/>
                  </a:cubicBezTo>
                  <a:cubicBezTo>
                    <a:pt x="24387" y="12795"/>
                    <a:pt x="24371" y="12732"/>
                    <a:pt x="24302" y="12692"/>
                  </a:cubicBezTo>
                  <a:cubicBezTo>
                    <a:pt x="24275" y="12676"/>
                    <a:pt x="24245" y="12644"/>
                    <a:pt x="24221" y="12644"/>
                  </a:cubicBezTo>
                  <a:close/>
                  <a:moveTo>
                    <a:pt x="33058" y="5475"/>
                  </a:moveTo>
                  <a:cubicBezTo>
                    <a:pt x="32942" y="5475"/>
                    <a:pt x="32828" y="5503"/>
                    <a:pt x="32715" y="5560"/>
                  </a:cubicBezTo>
                  <a:cubicBezTo>
                    <a:pt x="32341" y="5751"/>
                    <a:pt x="31989" y="5995"/>
                    <a:pt x="31566" y="6088"/>
                  </a:cubicBezTo>
                  <a:cubicBezTo>
                    <a:pt x="31524" y="6100"/>
                    <a:pt x="31481" y="6202"/>
                    <a:pt x="31484" y="6258"/>
                  </a:cubicBezTo>
                  <a:cubicBezTo>
                    <a:pt x="31487" y="6318"/>
                    <a:pt x="31527" y="6401"/>
                    <a:pt x="31577" y="6431"/>
                  </a:cubicBezTo>
                  <a:cubicBezTo>
                    <a:pt x="31698" y="6502"/>
                    <a:pt x="31831" y="6559"/>
                    <a:pt x="31963" y="6595"/>
                  </a:cubicBezTo>
                  <a:cubicBezTo>
                    <a:pt x="32141" y="6645"/>
                    <a:pt x="32312" y="6708"/>
                    <a:pt x="32394" y="6881"/>
                  </a:cubicBezTo>
                  <a:cubicBezTo>
                    <a:pt x="32550" y="7199"/>
                    <a:pt x="32810" y="7312"/>
                    <a:pt x="33137" y="7312"/>
                  </a:cubicBezTo>
                  <a:cubicBezTo>
                    <a:pt x="33151" y="7312"/>
                    <a:pt x="33165" y="7311"/>
                    <a:pt x="33180" y="7311"/>
                  </a:cubicBezTo>
                  <a:cubicBezTo>
                    <a:pt x="33359" y="7307"/>
                    <a:pt x="33540" y="7295"/>
                    <a:pt x="33720" y="7295"/>
                  </a:cubicBezTo>
                  <a:cubicBezTo>
                    <a:pt x="33752" y="7295"/>
                    <a:pt x="33784" y="7296"/>
                    <a:pt x="33816" y="7297"/>
                  </a:cubicBezTo>
                  <a:cubicBezTo>
                    <a:pt x="33863" y="7298"/>
                    <a:pt x="33909" y="7358"/>
                    <a:pt x="33955" y="7391"/>
                  </a:cubicBezTo>
                  <a:cubicBezTo>
                    <a:pt x="33934" y="7414"/>
                    <a:pt x="33907" y="7457"/>
                    <a:pt x="33886" y="7457"/>
                  </a:cubicBezTo>
                  <a:cubicBezTo>
                    <a:pt x="33885" y="7457"/>
                    <a:pt x="33885" y="7457"/>
                    <a:pt x="33885" y="7457"/>
                  </a:cubicBezTo>
                  <a:cubicBezTo>
                    <a:pt x="33865" y="7456"/>
                    <a:pt x="33846" y="7455"/>
                    <a:pt x="33827" y="7455"/>
                  </a:cubicBezTo>
                  <a:cubicBezTo>
                    <a:pt x="33463" y="7455"/>
                    <a:pt x="33156" y="7709"/>
                    <a:pt x="32790" y="7709"/>
                  </a:cubicBezTo>
                  <a:cubicBezTo>
                    <a:pt x="32780" y="7709"/>
                    <a:pt x="32770" y="7709"/>
                    <a:pt x="32760" y="7708"/>
                  </a:cubicBezTo>
                  <a:cubicBezTo>
                    <a:pt x="32758" y="7708"/>
                    <a:pt x="32757" y="7708"/>
                    <a:pt x="32756" y="7708"/>
                  </a:cubicBezTo>
                  <a:cubicBezTo>
                    <a:pt x="32672" y="7708"/>
                    <a:pt x="32636" y="7801"/>
                    <a:pt x="32688" y="7863"/>
                  </a:cubicBezTo>
                  <a:cubicBezTo>
                    <a:pt x="32926" y="8132"/>
                    <a:pt x="33095" y="8430"/>
                    <a:pt x="33183" y="8779"/>
                  </a:cubicBezTo>
                  <a:cubicBezTo>
                    <a:pt x="33210" y="8886"/>
                    <a:pt x="33325" y="8946"/>
                    <a:pt x="33440" y="8946"/>
                  </a:cubicBezTo>
                  <a:cubicBezTo>
                    <a:pt x="33509" y="8946"/>
                    <a:pt x="33577" y="8924"/>
                    <a:pt x="33626" y="8878"/>
                  </a:cubicBezTo>
                  <a:cubicBezTo>
                    <a:pt x="33704" y="8806"/>
                    <a:pt x="33765" y="8719"/>
                    <a:pt x="33833" y="8638"/>
                  </a:cubicBezTo>
                  <a:cubicBezTo>
                    <a:pt x="33883" y="8575"/>
                    <a:pt x="33940" y="8519"/>
                    <a:pt x="34013" y="8519"/>
                  </a:cubicBezTo>
                  <a:cubicBezTo>
                    <a:pt x="34038" y="8519"/>
                    <a:pt x="34065" y="8525"/>
                    <a:pt x="34094" y="8541"/>
                  </a:cubicBezTo>
                  <a:cubicBezTo>
                    <a:pt x="34375" y="8691"/>
                    <a:pt x="34662" y="8833"/>
                    <a:pt x="34926" y="9011"/>
                  </a:cubicBezTo>
                  <a:cubicBezTo>
                    <a:pt x="35106" y="9130"/>
                    <a:pt x="35282" y="9234"/>
                    <a:pt x="35493" y="9288"/>
                  </a:cubicBezTo>
                  <a:cubicBezTo>
                    <a:pt x="35836" y="9379"/>
                    <a:pt x="36169" y="9499"/>
                    <a:pt x="36512" y="9594"/>
                  </a:cubicBezTo>
                  <a:cubicBezTo>
                    <a:pt x="36717" y="9653"/>
                    <a:pt x="36912" y="9722"/>
                    <a:pt x="37106" y="9816"/>
                  </a:cubicBezTo>
                  <a:cubicBezTo>
                    <a:pt x="37503" y="10012"/>
                    <a:pt x="37839" y="10235"/>
                    <a:pt x="37947" y="10706"/>
                  </a:cubicBezTo>
                  <a:cubicBezTo>
                    <a:pt x="37984" y="10873"/>
                    <a:pt x="38102" y="11023"/>
                    <a:pt x="38175" y="11182"/>
                  </a:cubicBezTo>
                  <a:cubicBezTo>
                    <a:pt x="38235" y="11310"/>
                    <a:pt x="38291" y="11439"/>
                    <a:pt x="38347" y="11568"/>
                  </a:cubicBezTo>
                  <a:cubicBezTo>
                    <a:pt x="38403" y="11698"/>
                    <a:pt x="38383" y="11807"/>
                    <a:pt x="38268" y="11824"/>
                  </a:cubicBezTo>
                  <a:cubicBezTo>
                    <a:pt x="37898" y="11874"/>
                    <a:pt x="37736" y="12141"/>
                    <a:pt x="37582" y="12428"/>
                  </a:cubicBezTo>
                  <a:cubicBezTo>
                    <a:pt x="37479" y="12623"/>
                    <a:pt x="37565" y="12788"/>
                    <a:pt x="37766" y="12807"/>
                  </a:cubicBezTo>
                  <a:cubicBezTo>
                    <a:pt x="37810" y="12811"/>
                    <a:pt x="37854" y="12812"/>
                    <a:pt x="37897" y="12812"/>
                  </a:cubicBezTo>
                  <a:cubicBezTo>
                    <a:pt x="38173" y="12812"/>
                    <a:pt x="38438" y="12740"/>
                    <a:pt x="38706" y="12681"/>
                  </a:cubicBezTo>
                  <a:cubicBezTo>
                    <a:pt x="38800" y="12660"/>
                    <a:pt x="38893" y="12648"/>
                    <a:pt x="38983" y="12648"/>
                  </a:cubicBezTo>
                  <a:cubicBezTo>
                    <a:pt x="39241" y="12648"/>
                    <a:pt x="39475" y="12745"/>
                    <a:pt x="39647" y="13001"/>
                  </a:cubicBezTo>
                  <a:cubicBezTo>
                    <a:pt x="39706" y="13088"/>
                    <a:pt x="39775" y="13168"/>
                    <a:pt x="39847" y="13252"/>
                  </a:cubicBezTo>
                  <a:cubicBezTo>
                    <a:pt x="39984" y="13409"/>
                    <a:pt x="40161" y="13490"/>
                    <a:pt x="40366" y="13514"/>
                  </a:cubicBezTo>
                  <a:lnTo>
                    <a:pt x="40577" y="8871"/>
                  </a:lnTo>
                  <a:lnTo>
                    <a:pt x="40632" y="7520"/>
                  </a:lnTo>
                  <a:cubicBezTo>
                    <a:pt x="40399" y="7419"/>
                    <a:pt x="40168" y="7328"/>
                    <a:pt x="39926" y="7277"/>
                  </a:cubicBezTo>
                  <a:cubicBezTo>
                    <a:pt x="39329" y="7150"/>
                    <a:pt x="38766" y="6938"/>
                    <a:pt x="38218" y="6698"/>
                  </a:cubicBezTo>
                  <a:cubicBezTo>
                    <a:pt x="37982" y="6596"/>
                    <a:pt x="37763" y="6515"/>
                    <a:pt x="37562" y="6515"/>
                  </a:cubicBezTo>
                  <a:cubicBezTo>
                    <a:pt x="37329" y="6515"/>
                    <a:pt x="37122" y="6624"/>
                    <a:pt x="36944" y="6938"/>
                  </a:cubicBezTo>
                  <a:cubicBezTo>
                    <a:pt x="36927" y="6968"/>
                    <a:pt x="36899" y="6998"/>
                    <a:pt x="36871" y="7013"/>
                  </a:cubicBezTo>
                  <a:cubicBezTo>
                    <a:pt x="36377" y="7241"/>
                    <a:pt x="35991" y="7595"/>
                    <a:pt x="35671" y="8028"/>
                  </a:cubicBezTo>
                  <a:cubicBezTo>
                    <a:pt x="35634" y="8078"/>
                    <a:pt x="35548" y="8103"/>
                    <a:pt x="35464" y="8103"/>
                  </a:cubicBezTo>
                  <a:cubicBezTo>
                    <a:pt x="35390" y="8103"/>
                    <a:pt x="35317" y="8084"/>
                    <a:pt x="35278" y="8047"/>
                  </a:cubicBezTo>
                  <a:cubicBezTo>
                    <a:pt x="35074" y="7853"/>
                    <a:pt x="34872" y="7655"/>
                    <a:pt x="34668" y="7462"/>
                  </a:cubicBezTo>
                  <a:cubicBezTo>
                    <a:pt x="34559" y="7355"/>
                    <a:pt x="34517" y="7221"/>
                    <a:pt x="34523" y="7077"/>
                  </a:cubicBezTo>
                  <a:cubicBezTo>
                    <a:pt x="34527" y="6938"/>
                    <a:pt x="34537" y="6794"/>
                    <a:pt x="34566" y="6655"/>
                  </a:cubicBezTo>
                  <a:cubicBezTo>
                    <a:pt x="34624" y="6390"/>
                    <a:pt x="34509" y="6164"/>
                    <a:pt x="34397" y="5949"/>
                  </a:cubicBezTo>
                  <a:cubicBezTo>
                    <a:pt x="34309" y="5778"/>
                    <a:pt x="34097" y="5790"/>
                    <a:pt x="33930" y="5743"/>
                  </a:cubicBezTo>
                  <a:cubicBezTo>
                    <a:pt x="33728" y="5687"/>
                    <a:pt x="33533" y="5598"/>
                    <a:pt x="33334" y="5526"/>
                  </a:cubicBezTo>
                  <a:cubicBezTo>
                    <a:pt x="33241" y="5492"/>
                    <a:pt x="33149" y="5475"/>
                    <a:pt x="33058" y="5475"/>
                  </a:cubicBezTo>
                  <a:close/>
                  <a:moveTo>
                    <a:pt x="20077" y="12615"/>
                  </a:moveTo>
                  <a:cubicBezTo>
                    <a:pt x="20024" y="12615"/>
                    <a:pt x="19969" y="12618"/>
                    <a:pt x="19914" y="12625"/>
                  </a:cubicBezTo>
                  <a:cubicBezTo>
                    <a:pt x="19861" y="12632"/>
                    <a:pt x="19811" y="12703"/>
                    <a:pt x="19771" y="12754"/>
                  </a:cubicBezTo>
                  <a:cubicBezTo>
                    <a:pt x="19730" y="12802"/>
                    <a:pt x="19706" y="12864"/>
                    <a:pt x="19673" y="12917"/>
                  </a:cubicBezTo>
                  <a:cubicBezTo>
                    <a:pt x="19551" y="12845"/>
                    <a:pt x="19424" y="12825"/>
                    <a:pt x="19295" y="12825"/>
                  </a:cubicBezTo>
                  <a:cubicBezTo>
                    <a:pt x="19137" y="12825"/>
                    <a:pt x="18975" y="12855"/>
                    <a:pt x="18815" y="12855"/>
                  </a:cubicBezTo>
                  <a:cubicBezTo>
                    <a:pt x="18720" y="12855"/>
                    <a:pt x="18626" y="12845"/>
                    <a:pt x="18534" y="12811"/>
                  </a:cubicBezTo>
                  <a:cubicBezTo>
                    <a:pt x="18509" y="12802"/>
                    <a:pt x="18485" y="12798"/>
                    <a:pt x="18461" y="12798"/>
                  </a:cubicBezTo>
                  <a:cubicBezTo>
                    <a:pt x="18354" y="12798"/>
                    <a:pt x="18252" y="12878"/>
                    <a:pt x="18188" y="12989"/>
                  </a:cubicBezTo>
                  <a:cubicBezTo>
                    <a:pt x="18132" y="13089"/>
                    <a:pt x="18153" y="13232"/>
                    <a:pt x="18242" y="13259"/>
                  </a:cubicBezTo>
                  <a:cubicBezTo>
                    <a:pt x="18440" y="13320"/>
                    <a:pt x="18640" y="13388"/>
                    <a:pt x="18842" y="13445"/>
                  </a:cubicBezTo>
                  <a:cubicBezTo>
                    <a:pt x="18977" y="13483"/>
                    <a:pt x="19115" y="13503"/>
                    <a:pt x="19235" y="13527"/>
                  </a:cubicBezTo>
                  <a:cubicBezTo>
                    <a:pt x="19816" y="13454"/>
                    <a:pt x="20369" y="13349"/>
                    <a:pt x="20911" y="13199"/>
                  </a:cubicBezTo>
                  <a:cubicBezTo>
                    <a:pt x="20992" y="13181"/>
                    <a:pt x="21000" y="13108"/>
                    <a:pt x="20943" y="13034"/>
                  </a:cubicBezTo>
                  <a:cubicBezTo>
                    <a:pt x="20714" y="12745"/>
                    <a:pt x="20419" y="12615"/>
                    <a:pt x="20077" y="12615"/>
                  </a:cubicBezTo>
                  <a:close/>
                  <a:moveTo>
                    <a:pt x="21099" y="13668"/>
                  </a:moveTo>
                  <a:cubicBezTo>
                    <a:pt x="21081" y="13672"/>
                    <a:pt x="20972" y="13678"/>
                    <a:pt x="20878" y="13721"/>
                  </a:cubicBezTo>
                  <a:cubicBezTo>
                    <a:pt x="20828" y="13747"/>
                    <a:pt x="20784" y="13828"/>
                    <a:pt x="20778" y="13892"/>
                  </a:cubicBezTo>
                  <a:cubicBezTo>
                    <a:pt x="20772" y="13952"/>
                    <a:pt x="20805" y="14064"/>
                    <a:pt x="20841" y="14072"/>
                  </a:cubicBezTo>
                  <a:cubicBezTo>
                    <a:pt x="21187" y="14170"/>
                    <a:pt x="21471" y="14390"/>
                    <a:pt x="21787" y="14544"/>
                  </a:cubicBezTo>
                  <a:cubicBezTo>
                    <a:pt x="21823" y="14563"/>
                    <a:pt x="21867" y="14569"/>
                    <a:pt x="21914" y="14569"/>
                  </a:cubicBezTo>
                  <a:cubicBezTo>
                    <a:pt x="21974" y="14569"/>
                    <a:pt x="22038" y="14559"/>
                    <a:pt x="22097" y="14552"/>
                  </a:cubicBezTo>
                  <a:cubicBezTo>
                    <a:pt x="22224" y="14537"/>
                    <a:pt x="22318" y="14335"/>
                    <a:pt x="22250" y="14229"/>
                  </a:cubicBezTo>
                  <a:cubicBezTo>
                    <a:pt x="22213" y="14170"/>
                    <a:pt x="22178" y="14105"/>
                    <a:pt x="22135" y="14051"/>
                  </a:cubicBezTo>
                  <a:cubicBezTo>
                    <a:pt x="21890" y="13757"/>
                    <a:pt x="21553" y="13668"/>
                    <a:pt x="21099" y="13668"/>
                  </a:cubicBezTo>
                  <a:close/>
                  <a:moveTo>
                    <a:pt x="27543" y="12993"/>
                  </a:moveTo>
                  <a:cubicBezTo>
                    <a:pt x="27538" y="12993"/>
                    <a:pt x="27532" y="12993"/>
                    <a:pt x="27526" y="12993"/>
                  </a:cubicBezTo>
                  <a:cubicBezTo>
                    <a:pt x="26960" y="13005"/>
                    <a:pt x="26390" y="12996"/>
                    <a:pt x="25901" y="13369"/>
                  </a:cubicBezTo>
                  <a:cubicBezTo>
                    <a:pt x="25769" y="13470"/>
                    <a:pt x="25561" y="13468"/>
                    <a:pt x="25407" y="13553"/>
                  </a:cubicBezTo>
                  <a:cubicBezTo>
                    <a:pt x="25255" y="13635"/>
                    <a:pt x="25106" y="13748"/>
                    <a:pt x="24998" y="13883"/>
                  </a:cubicBezTo>
                  <a:cubicBezTo>
                    <a:pt x="24804" y="14128"/>
                    <a:pt x="24664" y="14404"/>
                    <a:pt x="24672" y="14737"/>
                  </a:cubicBezTo>
                  <a:cubicBezTo>
                    <a:pt x="24740" y="14743"/>
                    <a:pt x="24810" y="14758"/>
                    <a:pt x="24876" y="14758"/>
                  </a:cubicBezTo>
                  <a:cubicBezTo>
                    <a:pt x="24907" y="14758"/>
                    <a:pt x="24937" y="14755"/>
                    <a:pt x="24965" y="14745"/>
                  </a:cubicBezTo>
                  <a:cubicBezTo>
                    <a:pt x="25332" y="14625"/>
                    <a:pt x="25701" y="14510"/>
                    <a:pt x="25991" y="14216"/>
                  </a:cubicBezTo>
                  <a:cubicBezTo>
                    <a:pt x="26294" y="13907"/>
                    <a:pt x="26651" y="13692"/>
                    <a:pt x="27099" y="13635"/>
                  </a:cubicBezTo>
                  <a:cubicBezTo>
                    <a:pt x="27267" y="13613"/>
                    <a:pt x="27430" y="13513"/>
                    <a:pt x="27585" y="13431"/>
                  </a:cubicBezTo>
                  <a:cubicBezTo>
                    <a:pt x="27706" y="13366"/>
                    <a:pt x="27849" y="13312"/>
                    <a:pt x="27871" y="13144"/>
                  </a:cubicBezTo>
                  <a:cubicBezTo>
                    <a:pt x="27881" y="13062"/>
                    <a:pt x="27732" y="12993"/>
                    <a:pt x="27543" y="12993"/>
                  </a:cubicBezTo>
                  <a:close/>
                  <a:moveTo>
                    <a:pt x="24649" y="14734"/>
                  </a:moveTo>
                  <a:cubicBezTo>
                    <a:pt x="24568" y="14806"/>
                    <a:pt x="24489" y="14880"/>
                    <a:pt x="24408" y="14952"/>
                  </a:cubicBezTo>
                  <a:cubicBezTo>
                    <a:pt x="24405" y="14959"/>
                    <a:pt x="24403" y="14968"/>
                    <a:pt x="24401" y="14974"/>
                  </a:cubicBezTo>
                  <a:cubicBezTo>
                    <a:pt x="24410" y="14974"/>
                    <a:pt x="24421" y="14971"/>
                    <a:pt x="24430" y="14971"/>
                  </a:cubicBezTo>
                  <a:cubicBezTo>
                    <a:pt x="24510" y="14902"/>
                    <a:pt x="24592" y="14827"/>
                    <a:pt x="24672" y="14755"/>
                  </a:cubicBezTo>
                  <a:cubicBezTo>
                    <a:pt x="24672" y="14750"/>
                    <a:pt x="24674" y="14744"/>
                    <a:pt x="24674" y="14738"/>
                  </a:cubicBezTo>
                  <a:cubicBezTo>
                    <a:pt x="24667" y="14735"/>
                    <a:pt x="24658" y="14735"/>
                    <a:pt x="24649" y="14734"/>
                  </a:cubicBezTo>
                  <a:close/>
                  <a:moveTo>
                    <a:pt x="24401" y="14974"/>
                  </a:moveTo>
                  <a:lnTo>
                    <a:pt x="24401" y="14974"/>
                  </a:lnTo>
                  <a:cubicBezTo>
                    <a:pt x="24348" y="14975"/>
                    <a:pt x="24293" y="14974"/>
                    <a:pt x="24240" y="14984"/>
                  </a:cubicBezTo>
                  <a:cubicBezTo>
                    <a:pt x="24216" y="14989"/>
                    <a:pt x="24177" y="15035"/>
                    <a:pt x="24183" y="15052"/>
                  </a:cubicBezTo>
                  <a:cubicBezTo>
                    <a:pt x="24199" y="15102"/>
                    <a:pt x="24236" y="15133"/>
                    <a:pt x="24277" y="15133"/>
                  </a:cubicBezTo>
                  <a:cubicBezTo>
                    <a:pt x="24295" y="15133"/>
                    <a:pt x="24315" y="15127"/>
                    <a:pt x="24334" y="15113"/>
                  </a:cubicBezTo>
                  <a:cubicBezTo>
                    <a:pt x="24370" y="15084"/>
                    <a:pt x="24384" y="15025"/>
                    <a:pt x="24401" y="14974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938;p66">
              <a:extLst>
                <a:ext uri="{FF2B5EF4-FFF2-40B4-BE49-F238E27FC236}">
                  <a16:creationId xmlns:a16="http://schemas.microsoft.com/office/drawing/2014/main" id="{4A1622E5-9594-4D0E-A7B1-BF66D0C849BC}"/>
                </a:ext>
              </a:extLst>
            </p:cNvPr>
            <p:cNvSpPr/>
            <p:nvPr/>
          </p:nvSpPr>
          <p:spPr>
            <a:xfrm>
              <a:off x="4390216" y="3431190"/>
              <a:ext cx="137942" cy="210643"/>
            </a:xfrm>
            <a:custGeom>
              <a:avLst/>
              <a:gdLst/>
              <a:ahLst/>
              <a:cxnLst/>
              <a:rect l="l" t="t" r="r" b="b"/>
              <a:pathLst>
                <a:path w="8950" h="13667" extrusionOk="0">
                  <a:moveTo>
                    <a:pt x="6262" y="4540"/>
                  </a:moveTo>
                  <a:cubicBezTo>
                    <a:pt x="6214" y="4540"/>
                    <a:pt x="6156" y="4557"/>
                    <a:pt x="6125" y="4586"/>
                  </a:cubicBezTo>
                  <a:cubicBezTo>
                    <a:pt x="6053" y="4655"/>
                    <a:pt x="6102" y="4800"/>
                    <a:pt x="6192" y="4800"/>
                  </a:cubicBezTo>
                  <a:cubicBezTo>
                    <a:pt x="6193" y="4800"/>
                    <a:pt x="6195" y="4800"/>
                    <a:pt x="6197" y="4800"/>
                  </a:cubicBezTo>
                  <a:cubicBezTo>
                    <a:pt x="6251" y="4797"/>
                    <a:pt x="6303" y="4742"/>
                    <a:pt x="6358" y="4712"/>
                  </a:cubicBezTo>
                  <a:cubicBezTo>
                    <a:pt x="6388" y="4636"/>
                    <a:pt x="6372" y="4563"/>
                    <a:pt x="6295" y="4543"/>
                  </a:cubicBezTo>
                  <a:cubicBezTo>
                    <a:pt x="6285" y="4541"/>
                    <a:pt x="6273" y="4540"/>
                    <a:pt x="6262" y="4540"/>
                  </a:cubicBezTo>
                  <a:close/>
                  <a:moveTo>
                    <a:pt x="4311" y="4870"/>
                  </a:moveTo>
                  <a:cubicBezTo>
                    <a:pt x="4309" y="4880"/>
                    <a:pt x="4303" y="4892"/>
                    <a:pt x="4300" y="4902"/>
                  </a:cubicBezTo>
                  <a:cubicBezTo>
                    <a:pt x="4311" y="4899"/>
                    <a:pt x="4323" y="4895"/>
                    <a:pt x="4333" y="4892"/>
                  </a:cubicBezTo>
                  <a:cubicBezTo>
                    <a:pt x="4329" y="4884"/>
                    <a:pt x="4321" y="4879"/>
                    <a:pt x="4316" y="4872"/>
                  </a:cubicBezTo>
                  <a:cubicBezTo>
                    <a:pt x="4316" y="4870"/>
                    <a:pt x="4314" y="4870"/>
                    <a:pt x="4311" y="4870"/>
                  </a:cubicBezTo>
                  <a:close/>
                  <a:moveTo>
                    <a:pt x="4300" y="4905"/>
                  </a:moveTo>
                  <a:lnTo>
                    <a:pt x="4300" y="4905"/>
                  </a:lnTo>
                  <a:cubicBezTo>
                    <a:pt x="4258" y="4913"/>
                    <a:pt x="4217" y="4926"/>
                    <a:pt x="4178" y="4938"/>
                  </a:cubicBezTo>
                  <a:cubicBezTo>
                    <a:pt x="4202" y="4965"/>
                    <a:pt x="4228" y="4994"/>
                    <a:pt x="4255" y="5024"/>
                  </a:cubicBezTo>
                  <a:cubicBezTo>
                    <a:pt x="4271" y="4984"/>
                    <a:pt x="4286" y="4943"/>
                    <a:pt x="4300" y="4905"/>
                  </a:cubicBezTo>
                  <a:close/>
                  <a:moveTo>
                    <a:pt x="4396" y="5902"/>
                  </a:moveTo>
                  <a:cubicBezTo>
                    <a:pt x="4357" y="5942"/>
                    <a:pt x="4317" y="5985"/>
                    <a:pt x="4278" y="6031"/>
                  </a:cubicBezTo>
                  <a:cubicBezTo>
                    <a:pt x="4329" y="6060"/>
                    <a:pt x="4375" y="6091"/>
                    <a:pt x="4426" y="6113"/>
                  </a:cubicBezTo>
                  <a:cubicBezTo>
                    <a:pt x="4427" y="6113"/>
                    <a:pt x="4427" y="6113"/>
                    <a:pt x="4427" y="6113"/>
                  </a:cubicBezTo>
                  <a:cubicBezTo>
                    <a:pt x="4440" y="6113"/>
                    <a:pt x="4486" y="6059"/>
                    <a:pt x="4481" y="6045"/>
                  </a:cubicBezTo>
                  <a:cubicBezTo>
                    <a:pt x="4461" y="5992"/>
                    <a:pt x="4428" y="5948"/>
                    <a:pt x="4396" y="5902"/>
                  </a:cubicBezTo>
                  <a:close/>
                  <a:moveTo>
                    <a:pt x="3196" y="4853"/>
                  </a:moveTo>
                  <a:cubicBezTo>
                    <a:pt x="3118" y="4853"/>
                    <a:pt x="3041" y="4869"/>
                    <a:pt x="2967" y="4916"/>
                  </a:cubicBezTo>
                  <a:cubicBezTo>
                    <a:pt x="2918" y="4949"/>
                    <a:pt x="2861" y="5037"/>
                    <a:pt x="2874" y="5078"/>
                  </a:cubicBezTo>
                  <a:cubicBezTo>
                    <a:pt x="2978" y="5411"/>
                    <a:pt x="3105" y="5738"/>
                    <a:pt x="3324" y="6021"/>
                  </a:cubicBezTo>
                  <a:cubicBezTo>
                    <a:pt x="3375" y="6086"/>
                    <a:pt x="3451" y="6119"/>
                    <a:pt x="3529" y="6119"/>
                  </a:cubicBezTo>
                  <a:cubicBezTo>
                    <a:pt x="3622" y="6119"/>
                    <a:pt x="3716" y="6073"/>
                    <a:pt x="3769" y="5985"/>
                  </a:cubicBezTo>
                  <a:cubicBezTo>
                    <a:pt x="3911" y="5751"/>
                    <a:pt x="3914" y="5516"/>
                    <a:pt x="3768" y="5289"/>
                  </a:cubicBezTo>
                  <a:cubicBezTo>
                    <a:pt x="3677" y="5149"/>
                    <a:pt x="3565" y="5027"/>
                    <a:pt x="3462" y="4895"/>
                  </a:cubicBezTo>
                  <a:cubicBezTo>
                    <a:pt x="3374" y="4874"/>
                    <a:pt x="3284" y="4853"/>
                    <a:pt x="3196" y="4853"/>
                  </a:cubicBezTo>
                  <a:close/>
                  <a:moveTo>
                    <a:pt x="2938" y="1"/>
                  </a:moveTo>
                  <a:cubicBezTo>
                    <a:pt x="2704" y="1"/>
                    <a:pt x="2563" y="203"/>
                    <a:pt x="2478" y="406"/>
                  </a:cubicBezTo>
                  <a:cubicBezTo>
                    <a:pt x="2423" y="532"/>
                    <a:pt x="2399" y="676"/>
                    <a:pt x="2381" y="816"/>
                  </a:cubicBezTo>
                  <a:cubicBezTo>
                    <a:pt x="2336" y="1202"/>
                    <a:pt x="2288" y="1591"/>
                    <a:pt x="2267" y="1980"/>
                  </a:cubicBezTo>
                  <a:cubicBezTo>
                    <a:pt x="2258" y="2138"/>
                    <a:pt x="2193" y="2238"/>
                    <a:pt x="2086" y="2339"/>
                  </a:cubicBezTo>
                  <a:cubicBezTo>
                    <a:pt x="2041" y="2381"/>
                    <a:pt x="2001" y="2471"/>
                    <a:pt x="2014" y="2525"/>
                  </a:cubicBezTo>
                  <a:cubicBezTo>
                    <a:pt x="2099" y="2868"/>
                    <a:pt x="2169" y="3221"/>
                    <a:pt x="2305" y="3544"/>
                  </a:cubicBezTo>
                  <a:cubicBezTo>
                    <a:pt x="2396" y="3761"/>
                    <a:pt x="2545" y="3976"/>
                    <a:pt x="2812" y="4041"/>
                  </a:cubicBezTo>
                  <a:lnTo>
                    <a:pt x="2812" y="4031"/>
                  </a:lnTo>
                  <a:cubicBezTo>
                    <a:pt x="2816" y="3992"/>
                    <a:pt x="2824" y="3973"/>
                    <a:pt x="2837" y="3973"/>
                  </a:cubicBezTo>
                  <a:cubicBezTo>
                    <a:pt x="2848" y="3973"/>
                    <a:pt x="2861" y="3985"/>
                    <a:pt x="2877" y="4009"/>
                  </a:cubicBezTo>
                  <a:cubicBezTo>
                    <a:pt x="2859" y="4021"/>
                    <a:pt x="2841" y="4032"/>
                    <a:pt x="2823" y="4045"/>
                  </a:cubicBezTo>
                  <a:cubicBezTo>
                    <a:pt x="2819" y="4045"/>
                    <a:pt x="2818" y="4041"/>
                    <a:pt x="2812" y="4041"/>
                  </a:cubicBezTo>
                  <a:lnTo>
                    <a:pt x="2812" y="4041"/>
                  </a:lnTo>
                  <a:cubicBezTo>
                    <a:pt x="2796" y="4364"/>
                    <a:pt x="2888" y="4619"/>
                    <a:pt x="3234" y="4728"/>
                  </a:cubicBezTo>
                  <a:cubicBezTo>
                    <a:pt x="3314" y="4752"/>
                    <a:pt x="3383" y="4818"/>
                    <a:pt x="3453" y="4873"/>
                  </a:cubicBezTo>
                  <a:cubicBezTo>
                    <a:pt x="3458" y="4879"/>
                    <a:pt x="3462" y="4884"/>
                    <a:pt x="3468" y="4890"/>
                  </a:cubicBezTo>
                  <a:cubicBezTo>
                    <a:pt x="3471" y="4892"/>
                    <a:pt x="3476" y="4892"/>
                    <a:pt x="3479" y="4892"/>
                  </a:cubicBezTo>
                  <a:lnTo>
                    <a:pt x="3449" y="4866"/>
                  </a:lnTo>
                  <a:cubicBezTo>
                    <a:pt x="3590" y="4791"/>
                    <a:pt x="3733" y="4715"/>
                    <a:pt x="3874" y="4641"/>
                  </a:cubicBezTo>
                  <a:cubicBezTo>
                    <a:pt x="3912" y="4621"/>
                    <a:pt x="3950" y="4612"/>
                    <a:pt x="3986" y="4612"/>
                  </a:cubicBezTo>
                  <a:cubicBezTo>
                    <a:pt x="4042" y="4612"/>
                    <a:pt x="4095" y="4634"/>
                    <a:pt x="4142" y="4675"/>
                  </a:cubicBezTo>
                  <a:cubicBezTo>
                    <a:pt x="4207" y="4731"/>
                    <a:pt x="4261" y="4801"/>
                    <a:pt x="4319" y="4869"/>
                  </a:cubicBezTo>
                  <a:cubicBezTo>
                    <a:pt x="4445" y="4937"/>
                    <a:pt x="4573" y="4999"/>
                    <a:pt x="4700" y="4999"/>
                  </a:cubicBezTo>
                  <a:cubicBezTo>
                    <a:pt x="4793" y="4999"/>
                    <a:pt x="4885" y="4966"/>
                    <a:pt x="4976" y="4880"/>
                  </a:cubicBezTo>
                  <a:lnTo>
                    <a:pt x="4927" y="4850"/>
                  </a:lnTo>
                  <a:lnTo>
                    <a:pt x="5003" y="4854"/>
                  </a:lnTo>
                  <a:cubicBezTo>
                    <a:pt x="4994" y="4864"/>
                    <a:pt x="4984" y="4872"/>
                    <a:pt x="4976" y="4880"/>
                  </a:cubicBezTo>
                  <a:cubicBezTo>
                    <a:pt x="5059" y="4945"/>
                    <a:pt x="5198" y="4999"/>
                    <a:pt x="5214" y="5077"/>
                  </a:cubicBezTo>
                  <a:cubicBezTo>
                    <a:pt x="5267" y="5329"/>
                    <a:pt x="5368" y="5509"/>
                    <a:pt x="5633" y="5583"/>
                  </a:cubicBezTo>
                  <a:cubicBezTo>
                    <a:pt x="5742" y="5615"/>
                    <a:pt x="5729" y="5725"/>
                    <a:pt x="5619" y="5820"/>
                  </a:cubicBezTo>
                  <a:cubicBezTo>
                    <a:pt x="5332" y="6068"/>
                    <a:pt x="5342" y="6170"/>
                    <a:pt x="5676" y="6319"/>
                  </a:cubicBezTo>
                  <a:cubicBezTo>
                    <a:pt x="5772" y="6361"/>
                    <a:pt x="5870" y="6411"/>
                    <a:pt x="5972" y="6427"/>
                  </a:cubicBezTo>
                  <a:cubicBezTo>
                    <a:pt x="5975" y="6428"/>
                    <a:pt x="5979" y="6428"/>
                    <a:pt x="5982" y="6428"/>
                  </a:cubicBezTo>
                  <a:cubicBezTo>
                    <a:pt x="6039" y="6428"/>
                    <a:pt x="6147" y="6370"/>
                    <a:pt x="6144" y="6355"/>
                  </a:cubicBezTo>
                  <a:cubicBezTo>
                    <a:pt x="6107" y="6106"/>
                    <a:pt x="6210" y="5877"/>
                    <a:pt x="6230" y="5639"/>
                  </a:cubicBezTo>
                  <a:cubicBezTo>
                    <a:pt x="6239" y="5547"/>
                    <a:pt x="6178" y="5425"/>
                    <a:pt x="6109" y="5361"/>
                  </a:cubicBezTo>
                  <a:cubicBezTo>
                    <a:pt x="5977" y="5239"/>
                    <a:pt x="5818" y="5130"/>
                    <a:pt x="5810" y="4942"/>
                  </a:cubicBezTo>
                  <a:cubicBezTo>
                    <a:pt x="5794" y="4598"/>
                    <a:pt x="5586" y="4455"/>
                    <a:pt x="5297" y="4349"/>
                  </a:cubicBezTo>
                  <a:cubicBezTo>
                    <a:pt x="5170" y="4303"/>
                    <a:pt x="5075" y="4177"/>
                    <a:pt x="4954" y="4102"/>
                  </a:cubicBezTo>
                  <a:cubicBezTo>
                    <a:pt x="4875" y="4053"/>
                    <a:pt x="4789" y="4026"/>
                    <a:pt x="4700" y="4026"/>
                  </a:cubicBezTo>
                  <a:cubicBezTo>
                    <a:pt x="4650" y="4026"/>
                    <a:pt x="4598" y="4035"/>
                    <a:pt x="4547" y="4052"/>
                  </a:cubicBezTo>
                  <a:cubicBezTo>
                    <a:pt x="4481" y="4075"/>
                    <a:pt x="4415" y="4101"/>
                    <a:pt x="4346" y="4123"/>
                  </a:cubicBezTo>
                  <a:cubicBezTo>
                    <a:pt x="4316" y="4133"/>
                    <a:pt x="4284" y="4149"/>
                    <a:pt x="4256" y="4149"/>
                  </a:cubicBezTo>
                  <a:cubicBezTo>
                    <a:pt x="4252" y="4149"/>
                    <a:pt x="4248" y="4149"/>
                    <a:pt x="4244" y="4148"/>
                  </a:cubicBezTo>
                  <a:cubicBezTo>
                    <a:pt x="4178" y="4137"/>
                    <a:pt x="4109" y="4118"/>
                    <a:pt x="4049" y="4090"/>
                  </a:cubicBezTo>
                  <a:cubicBezTo>
                    <a:pt x="3970" y="4052"/>
                    <a:pt x="3973" y="3950"/>
                    <a:pt x="4053" y="3814"/>
                  </a:cubicBezTo>
                  <a:cubicBezTo>
                    <a:pt x="4245" y="3494"/>
                    <a:pt x="4244" y="3494"/>
                    <a:pt x="3920" y="3444"/>
                  </a:cubicBezTo>
                  <a:cubicBezTo>
                    <a:pt x="3792" y="3424"/>
                    <a:pt x="3722" y="3356"/>
                    <a:pt x="3715" y="3257"/>
                  </a:cubicBezTo>
                  <a:cubicBezTo>
                    <a:pt x="3702" y="3039"/>
                    <a:pt x="3727" y="2828"/>
                    <a:pt x="3865" y="2653"/>
                  </a:cubicBezTo>
                  <a:cubicBezTo>
                    <a:pt x="3930" y="2569"/>
                    <a:pt x="4024" y="2505"/>
                    <a:pt x="4082" y="2418"/>
                  </a:cubicBezTo>
                  <a:cubicBezTo>
                    <a:pt x="4347" y="2009"/>
                    <a:pt x="4481" y="1565"/>
                    <a:pt x="4230" y="1113"/>
                  </a:cubicBezTo>
                  <a:cubicBezTo>
                    <a:pt x="4080" y="848"/>
                    <a:pt x="4032" y="595"/>
                    <a:pt x="4082" y="303"/>
                  </a:cubicBezTo>
                  <a:cubicBezTo>
                    <a:pt x="4101" y="203"/>
                    <a:pt x="4017" y="130"/>
                    <a:pt x="3886" y="130"/>
                  </a:cubicBezTo>
                  <a:cubicBezTo>
                    <a:pt x="3878" y="130"/>
                    <a:pt x="3871" y="130"/>
                    <a:pt x="3864" y="131"/>
                  </a:cubicBezTo>
                  <a:cubicBezTo>
                    <a:pt x="3794" y="137"/>
                    <a:pt x="3726" y="140"/>
                    <a:pt x="3658" y="140"/>
                  </a:cubicBezTo>
                  <a:cubicBezTo>
                    <a:pt x="3482" y="140"/>
                    <a:pt x="3310" y="116"/>
                    <a:pt x="3135" y="43"/>
                  </a:cubicBezTo>
                  <a:cubicBezTo>
                    <a:pt x="3063" y="14"/>
                    <a:pt x="2998" y="1"/>
                    <a:pt x="2938" y="1"/>
                  </a:cubicBezTo>
                  <a:close/>
                  <a:moveTo>
                    <a:pt x="2391" y="6091"/>
                  </a:moveTo>
                  <a:cubicBezTo>
                    <a:pt x="2314" y="6091"/>
                    <a:pt x="2263" y="6169"/>
                    <a:pt x="2264" y="6294"/>
                  </a:cubicBezTo>
                  <a:cubicBezTo>
                    <a:pt x="2265" y="6355"/>
                    <a:pt x="2291" y="6443"/>
                    <a:pt x="2334" y="6469"/>
                  </a:cubicBezTo>
                  <a:cubicBezTo>
                    <a:pt x="2348" y="6476"/>
                    <a:pt x="2365" y="6480"/>
                    <a:pt x="2384" y="6480"/>
                  </a:cubicBezTo>
                  <a:cubicBezTo>
                    <a:pt x="2489" y="6480"/>
                    <a:pt x="2646" y="6366"/>
                    <a:pt x="2666" y="6248"/>
                  </a:cubicBezTo>
                  <a:cubicBezTo>
                    <a:pt x="2598" y="6202"/>
                    <a:pt x="2526" y="6133"/>
                    <a:pt x="2437" y="6100"/>
                  </a:cubicBezTo>
                  <a:cubicBezTo>
                    <a:pt x="2421" y="6094"/>
                    <a:pt x="2406" y="6091"/>
                    <a:pt x="2391" y="6091"/>
                  </a:cubicBezTo>
                  <a:close/>
                  <a:moveTo>
                    <a:pt x="6685" y="6606"/>
                  </a:moveTo>
                  <a:lnTo>
                    <a:pt x="6685" y="6606"/>
                  </a:lnTo>
                  <a:cubicBezTo>
                    <a:pt x="6725" y="6636"/>
                    <a:pt x="6767" y="6663"/>
                    <a:pt x="6800" y="6695"/>
                  </a:cubicBezTo>
                  <a:cubicBezTo>
                    <a:pt x="6817" y="6714"/>
                    <a:pt x="6820" y="6767"/>
                    <a:pt x="6805" y="6781"/>
                  </a:cubicBezTo>
                  <a:cubicBezTo>
                    <a:pt x="6783" y="6810"/>
                    <a:pt x="6760" y="6824"/>
                    <a:pt x="6740" y="6824"/>
                  </a:cubicBezTo>
                  <a:cubicBezTo>
                    <a:pt x="6713" y="6824"/>
                    <a:pt x="6692" y="6797"/>
                    <a:pt x="6683" y="6744"/>
                  </a:cubicBezTo>
                  <a:cubicBezTo>
                    <a:pt x="6675" y="6700"/>
                    <a:pt x="6679" y="6652"/>
                    <a:pt x="6685" y="6606"/>
                  </a:cubicBezTo>
                  <a:close/>
                  <a:moveTo>
                    <a:pt x="5821" y="7635"/>
                  </a:moveTo>
                  <a:cubicBezTo>
                    <a:pt x="5814" y="7645"/>
                    <a:pt x="5810" y="7654"/>
                    <a:pt x="5802" y="7663"/>
                  </a:cubicBezTo>
                  <a:lnTo>
                    <a:pt x="5802" y="7668"/>
                  </a:lnTo>
                  <a:cubicBezTo>
                    <a:pt x="5808" y="7663"/>
                    <a:pt x="5815" y="7657"/>
                    <a:pt x="5821" y="7650"/>
                  </a:cubicBezTo>
                  <a:lnTo>
                    <a:pt x="5821" y="7635"/>
                  </a:lnTo>
                  <a:close/>
                  <a:moveTo>
                    <a:pt x="6865" y="5732"/>
                  </a:moveTo>
                  <a:cubicBezTo>
                    <a:pt x="6794" y="5732"/>
                    <a:pt x="6718" y="5744"/>
                    <a:pt x="6639" y="5768"/>
                  </a:cubicBezTo>
                  <a:cubicBezTo>
                    <a:pt x="6510" y="5809"/>
                    <a:pt x="6409" y="5982"/>
                    <a:pt x="6455" y="6100"/>
                  </a:cubicBezTo>
                  <a:cubicBezTo>
                    <a:pt x="6520" y="6263"/>
                    <a:pt x="6592" y="6423"/>
                    <a:pt x="6660" y="6585"/>
                  </a:cubicBezTo>
                  <a:lnTo>
                    <a:pt x="6666" y="6591"/>
                  </a:lnTo>
                  <a:cubicBezTo>
                    <a:pt x="6673" y="6583"/>
                    <a:pt x="6679" y="6573"/>
                    <a:pt x="6685" y="6565"/>
                  </a:cubicBezTo>
                  <a:lnTo>
                    <a:pt x="6685" y="6565"/>
                  </a:lnTo>
                  <a:cubicBezTo>
                    <a:pt x="6685" y="6577"/>
                    <a:pt x="6683" y="6591"/>
                    <a:pt x="6683" y="6604"/>
                  </a:cubicBezTo>
                  <a:lnTo>
                    <a:pt x="6683" y="6604"/>
                  </a:lnTo>
                  <a:cubicBezTo>
                    <a:pt x="6677" y="6599"/>
                    <a:pt x="6673" y="6595"/>
                    <a:pt x="6668" y="6591"/>
                  </a:cubicBezTo>
                  <a:cubicBezTo>
                    <a:pt x="6652" y="6612"/>
                    <a:pt x="6637" y="6628"/>
                    <a:pt x="6623" y="6649"/>
                  </a:cubicBezTo>
                  <a:cubicBezTo>
                    <a:pt x="6444" y="6902"/>
                    <a:pt x="6401" y="7159"/>
                    <a:pt x="6589" y="7432"/>
                  </a:cubicBezTo>
                  <a:cubicBezTo>
                    <a:pt x="6709" y="7605"/>
                    <a:pt x="6805" y="7793"/>
                    <a:pt x="6926" y="7964"/>
                  </a:cubicBezTo>
                  <a:cubicBezTo>
                    <a:pt x="6956" y="8006"/>
                    <a:pt x="7038" y="8030"/>
                    <a:pt x="7098" y="8030"/>
                  </a:cubicBezTo>
                  <a:cubicBezTo>
                    <a:pt x="7102" y="8030"/>
                    <a:pt x="7105" y="8030"/>
                    <a:pt x="7108" y="8030"/>
                  </a:cubicBezTo>
                  <a:cubicBezTo>
                    <a:pt x="7200" y="8027"/>
                    <a:pt x="7300" y="7891"/>
                    <a:pt x="7283" y="7805"/>
                  </a:cubicBezTo>
                  <a:cubicBezTo>
                    <a:pt x="7259" y="7703"/>
                    <a:pt x="7211" y="7604"/>
                    <a:pt x="7199" y="7502"/>
                  </a:cubicBezTo>
                  <a:cubicBezTo>
                    <a:pt x="7190" y="7440"/>
                    <a:pt x="7214" y="7325"/>
                    <a:pt x="7249" y="7315"/>
                  </a:cubicBezTo>
                  <a:cubicBezTo>
                    <a:pt x="7620" y="7200"/>
                    <a:pt x="7592" y="6932"/>
                    <a:pt x="7544" y="6637"/>
                  </a:cubicBezTo>
                  <a:cubicBezTo>
                    <a:pt x="7510" y="6427"/>
                    <a:pt x="7481" y="6222"/>
                    <a:pt x="7369" y="6032"/>
                  </a:cubicBezTo>
                  <a:cubicBezTo>
                    <a:pt x="7249" y="5836"/>
                    <a:pt x="7076" y="5732"/>
                    <a:pt x="6865" y="5732"/>
                  </a:cubicBezTo>
                  <a:close/>
                  <a:moveTo>
                    <a:pt x="6444" y="8107"/>
                  </a:moveTo>
                  <a:cubicBezTo>
                    <a:pt x="6419" y="8107"/>
                    <a:pt x="6394" y="8112"/>
                    <a:pt x="6373" y="8122"/>
                  </a:cubicBezTo>
                  <a:cubicBezTo>
                    <a:pt x="6260" y="8172"/>
                    <a:pt x="6152" y="8234"/>
                    <a:pt x="6045" y="8292"/>
                  </a:cubicBezTo>
                  <a:cubicBezTo>
                    <a:pt x="6160" y="8499"/>
                    <a:pt x="6248" y="8584"/>
                    <a:pt x="6358" y="8584"/>
                  </a:cubicBezTo>
                  <a:cubicBezTo>
                    <a:pt x="6400" y="8584"/>
                    <a:pt x="6445" y="8572"/>
                    <a:pt x="6497" y="8549"/>
                  </a:cubicBezTo>
                  <a:cubicBezTo>
                    <a:pt x="6620" y="8495"/>
                    <a:pt x="6702" y="8313"/>
                    <a:pt x="6645" y="8208"/>
                  </a:cubicBezTo>
                  <a:cubicBezTo>
                    <a:pt x="6614" y="8152"/>
                    <a:pt x="6524" y="8107"/>
                    <a:pt x="6444" y="8107"/>
                  </a:cubicBezTo>
                  <a:close/>
                  <a:moveTo>
                    <a:pt x="4378" y="6441"/>
                  </a:moveTo>
                  <a:cubicBezTo>
                    <a:pt x="4358" y="6441"/>
                    <a:pt x="4313" y="6478"/>
                    <a:pt x="4313" y="6493"/>
                  </a:cubicBezTo>
                  <a:cubicBezTo>
                    <a:pt x="4324" y="6836"/>
                    <a:pt x="4334" y="7176"/>
                    <a:pt x="4363" y="7518"/>
                  </a:cubicBezTo>
                  <a:cubicBezTo>
                    <a:pt x="4373" y="7637"/>
                    <a:pt x="4495" y="7663"/>
                    <a:pt x="4594" y="7693"/>
                  </a:cubicBezTo>
                  <a:cubicBezTo>
                    <a:pt x="4661" y="7716"/>
                    <a:pt x="4729" y="7740"/>
                    <a:pt x="4795" y="7740"/>
                  </a:cubicBezTo>
                  <a:cubicBezTo>
                    <a:pt x="4857" y="7740"/>
                    <a:pt x="4918" y="7718"/>
                    <a:pt x="4973" y="7655"/>
                  </a:cubicBezTo>
                  <a:cubicBezTo>
                    <a:pt x="5042" y="7576"/>
                    <a:pt x="5109" y="7498"/>
                    <a:pt x="5175" y="7419"/>
                  </a:cubicBezTo>
                  <a:lnTo>
                    <a:pt x="5175" y="7419"/>
                  </a:lnTo>
                  <a:lnTo>
                    <a:pt x="5157" y="7453"/>
                  </a:lnTo>
                  <a:cubicBezTo>
                    <a:pt x="5162" y="7449"/>
                    <a:pt x="5167" y="7444"/>
                    <a:pt x="5171" y="7440"/>
                  </a:cubicBezTo>
                  <a:lnTo>
                    <a:pt x="5171" y="7440"/>
                  </a:lnTo>
                  <a:cubicBezTo>
                    <a:pt x="5099" y="7693"/>
                    <a:pt x="5128" y="7964"/>
                    <a:pt x="4941" y="8199"/>
                  </a:cubicBezTo>
                  <a:cubicBezTo>
                    <a:pt x="4716" y="8485"/>
                    <a:pt x="4753" y="8585"/>
                    <a:pt x="5033" y="8776"/>
                  </a:cubicBezTo>
                  <a:cubicBezTo>
                    <a:pt x="5147" y="8855"/>
                    <a:pt x="5267" y="8922"/>
                    <a:pt x="5385" y="8991"/>
                  </a:cubicBezTo>
                  <a:cubicBezTo>
                    <a:pt x="5406" y="9004"/>
                    <a:pt x="5430" y="9010"/>
                    <a:pt x="5454" y="9010"/>
                  </a:cubicBezTo>
                  <a:cubicBezTo>
                    <a:pt x="5526" y="9010"/>
                    <a:pt x="5604" y="8960"/>
                    <a:pt x="5636" y="8879"/>
                  </a:cubicBezTo>
                  <a:cubicBezTo>
                    <a:pt x="5713" y="8687"/>
                    <a:pt x="5814" y="8502"/>
                    <a:pt x="5794" y="8285"/>
                  </a:cubicBezTo>
                  <a:lnTo>
                    <a:pt x="5794" y="8285"/>
                  </a:lnTo>
                  <a:lnTo>
                    <a:pt x="5821" y="8313"/>
                  </a:lnTo>
                  <a:lnTo>
                    <a:pt x="5821" y="8287"/>
                  </a:lnTo>
                  <a:lnTo>
                    <a:pt x="5821" y="8287"/>
                  </a:lnTo>
                  <a:cubicBezTo>
                    <a:pt x="5886" y="8285"/>
                    <a:pt x="5952" y="8285"/>
                    <a:pt x="6016" y="8284"/>
                  </a:cubicBezTo>
                  <a:lnTo>
                    <a:pt x="6016" y="8284"/>
                  </a:lnTo>
                  <a:cubicBezTo>
                    <a:pt x="6013" y="8295"/>
                    <a:pt x="6009" y="8302"/>
                    <a:pt x="6006" y="8314"/>
                  </a:cubicBezTo>
                  <a:cubicBezTo>
                    <a:pt x="6020" y="8307"/>
                    <a:pt x="6032" y="8301"/>
                    <a:pt x="6043" y="8294"/>
                  </a:cubicBezTo>
                  <a:cubicBezTo>
                    <a:pt x="6042" y="8291"/>
                    <a:pt x="6039" y="8287"/>
                    <a:pt x="6036" y="8282"/>
                  </a:cubicBezTo>
                  <a:lnTo>
                    <a:pt x="6017" y="8282"/>
                  </a:lnTo>
                  <a:cubicBezTo>
                    <a:pt x="6071" y="8134"/>
                    <a:pt x="6130" y="7989"/>
                    <a:pt x="6174" y="7836"/>
                  </a:cubicBezTo>
                  <a:cubicBezTo>
                    <a:pt x="6203" y="7741"/>
                    <a:pt x="6208" y="7641"/>
                    <a:pt x="6217" y="7541"/>
                  </a:cubicBezTo>
                  <a:cubicBezTo>
                    <a:pt x="6218" y="7512"/>
                    <a:pt x="6203" y="7475"/>
                    <a:pt x="6183" y="7449"/>
                  </a:cubicBezTo>
                  <a:cubicBezTo>
                    <a:pt x="6164" y="7425"/>
                    <a:pt x="6141" y="7414"/>
                    <a:pt x="6115" y="7414"/>
                  </a:cubicBezTo>
                  <a:cubicBezTo>
                    <a:pt x="6086" y="7414"/>
                    <a:pt x="6054" y="7429"/>
                    <a:pt x="6022" y="7459"/>
                  </a:cubicBezTo>
                  <a:cubicBezTo>
                    <a:pt x="5952" y="7523"/>
                    <a:pt x="5886" y="7588"/>
                    <a:pt x="5820" y="7652"/>
                  </a:cubicBezTo>
                  <a:lnTo>
                    <a:pt x="5820" y="8285"/>
                  </a:lnTo>
                  <a:lnTo>
                    <a:pt x="5802" y="8285"/>
                  </a:lnTo>
                  <a:cubicBezTo>
                    <a:pt x="5619" y="8077"/>
                    <a:pt x="5630" y="7871"/>
                    <a:pt x="5802" y="7663"/>
                  </a:cubicBezTo>
                  <a:cubicBezTo>
                    <a:pt x="5792" y="7390"/>
                    <a:pt x="5551" y="7345"/>
                    <a:pt x="5376" y="7233"/>
                  </a:cubicBezTo>
                  <a:lnTo>
                    <a:pt x="5406" y="7202"/>
                  </a:lnTo>
                  <a:lnTo>
                    <a:pt x="5376" y="7232"/>
                  </a:lnTo>
                  <a:cubicBezTo>
                    <a:pt x="5379" y="7165"/>
                    <a:pt x="5389" y="7094"/>
                    <a:pt x="5382" y="7025"/>
                  </a:cubicBezTo>
                  <a:cubicBezTo>
                    <a:pt x="5375" y="6959"/>
                    <a:pt x="5363" y="6872"/>
                    <a:pt x="5320" y="6842"/>
                  </a:cubicBezTo>
                  <a:cubicBezTo>
                    <a:pt x="5039" y="6638"/>
                    <a:pt x="4709" y="6545"/>
                    <a:pt x="4382" y="6441"/>
                  </a:cubicBezTo>
                  <a:cubicBezTo>
                    <a:pt x="4381" y="6441"/>
                    <a:pt x="4379" y="6441"/>
                    <a:pt x="4378" y="6441"/>
                  </a:cubicBezTo>
                  <a:close/>
                  <a:moveTo>
                    <a:pt x="2051" y="7398"/>
                  </a:moveTo>
                  <a:cubicBezTo>
                    <a:pt x="1973" y="7398"/>
                    <a:pt x="1903" y="7458"/>
                    <a:pt x="1838" y="7549"/>
                  </a:cubicBezTo>
                  <a:cubicBezTo>
                    <a:pt x="1423" y="8116"/>
                    <a:pt x="1020" y="8690"/>
                    <a:pt x="500" y="9176"/>
                  </a:cubicBezTo>
                  <a:cubicBezTo>
                    <a:pt x="453" y="9221"/>
                    <a:pt x="426" y="9295"/>
                    <a:pt x="398" y="9357"/>
                  </a:cubicBezTo>
                  <a:cubicBezTo>
                    <a:pt x="388" y="9383"/>
                    <a:pt x="390" y="9425"/>
                    <a:pt x="404" y="9446"/>
                  </a:cubicBezTo>
                  <a:cubicBezTo>
                    <a:pt x="421" y="9472"/>
                    <a:pt x="457" y="9486"/>
                    <a:pt x="484" y="9508"/>
                  </a:cubicBezTo>
                  <a:cubicBezTo>
                    <a:pt x="519" y="9505"/>
                    <a:pt x="561" y="9511"/>
                    <a:pt x="588" y="9498"/>
                  </a:cubicBezTo>
                  <a:cubicBezTo>
                    <a:pt x="938" y="9314"/>
                    <a:pt x="1241" y="9056"/>
                    <a:pt x="1446" y="8732"/>
                  </a:cubicBezTo>
                  <a:cubicBezTo>
                    <a:pt x="1678" y="8364"/>
                    <a:pt x="1958" y="8071"/>
                    <a:pt x="2323" y="7846"/>
                  </a:cubicBezTo>
                  <a:cubicBezTo>
                    <a:pt x="2439" y="7772"/>
                    <a:pt x="2416" y="7777"/>
                    <a:pt x="2310" y="7609"/>
                  </a:cubicBezTo>
                  <a:cubicBezTo>
                    <a:pt x="2215" y="7459"/>
                    <a:pt x="2129" y="7398"/>
                    <a:pt x="2051" y="7398"/>
                  </a:cubicBezTo>
                  <a:close/>
                  <a:moveTo>
                    <a:pt x="77" y="10085"/>
                  </a:moveTo>
                  <a:lnTo>
                    <a:pt x="1" y="10106"/>
                  </a:lnTo>
                  <a:lnTo>
                    <a:pt x="67" y="10145"/>
                  </a:lnTo>
                  <a:lnTo>
                    <a:pt x="77" y="10085"/>
                  </a:lnTo>
                  <a:close/>
                  <a:moveTo>
                    <a:pt x="4608" y="11318"/>
                  </a:moveTo>
                  <a:cubicBezTo>
                    <a:pt x="4590" y="11318"/>
                    <a:pt x="4570" y="11321"/>
                    <a:pt x="4550" y="11329"/>
                  </a:cubicBezTo>
                  <a:cubicBezTo>
                    <a:pt x="4474" y="11363"/>
                    <a:pt x="4436" y="11428"/>
                    <a:pt x="4481" y="11492"/>
                  </a:cubicBezTo>
                  <a:cubicBezTo>
                    <a:pt x="4514" y="11537"/>
                    <a:pt x="4587" y="11553"/>
                    <a:pt x="4640" y="11581"/>
                  </a:cubicBezTo>
                  <a:cubicBezTo>
                    <a:pt x="4664" y="11522"/>
                    <a:pt x="4715" y="11458"/>
                    <a:pt x="4707" y="11405"/>
                  </a:cubicBezTo>
                  <a:cubicBezTo>
                    <a:pt x="4699" y="11345"/>
                    <a:pt x="4659" y="11318"/>
                    <a:pt x="4608" y="11318"/>
                  </a:cubicBezTo>
                  <a:close/>
                  <a:moveTo>
                    <a:pt x="3725" y="11978"/>
                  </a:moveTo>
                  <a:cubicBezTo>
                    <a:pt x="3700" y="11978"/>
                    <a:pt x="3672" y="12001"/>
                    <a:pt x="3646" y="12012"/>
                  </a:cubicBezTo>
                  <a:cubicBezTo>
                    <a:pt x="3670" y="12032"/>
                    <a:pt x="3690" y="12066"/>
                    <a:pt x="3717" y="12066"/>
                  </a:cubicBezTo>
                  <a:cubicBezTo>
                    <a:pt x="3719" y="12066"/>
                    <a:pt x="3720" y="12067"/>
                    <a:pt x="3722" y="12067"/>
                  </a:cubicBezTo>
                  <a:cubicBezTo>
                    <a:pt x="3747" y="12067"/>
                    <a:pt x="3776" y="12044"/>
                    <a:pt x="3801" y="12032"/>
                  </a:cubicBezTo>
                  <a:cubicBezTo>
                    <a:pt x="3778" y="12015"/>
                    <a:pt x="3756" y="11982"/>
                    <a:pt x="3732" y="11979"/>
                  </a:cubicBezTo>
                  <a:cubicBezTo>
                    <a:pt x="3730" y="11978"/>
                    <a:pt x="3728" y="11978"/>
                    <a:pt x="3725" y="11978"/>
                  </a:cubicBezTo>
                  <a:close/>
                  <a:moveTo>
                    <a:pt x="7625" y="8168"/>
                  </a:moveTo>
                  <a:cubicBezTo>
                    <a:pt x="7614" y="8168"/>
                    <a:pt x="7603" y="8172"/>
                    <a:pt x="7592" y="8179"/>
                  </a:cubicBezTo>
                  <a:cubicBezTo>
                    <a:pt x="7567" y="8199"/>
                    <a:pt x="7560" y="8242"/>
                    <a:pt x="7552" y="8274"/>
                  </a:cubicBezTo>
                  <a:cubicBezTo>
                    <a:pt x="7493" y="8479"/>
                    <a:pt x="7474" y="8709"/>
                    <a:pt x="7366" y="8881"/>
                  </a:cubicBezTo>
                  <a:cubicBezTo>
                    <a:pt x="7259" y="9052"/>
                    <a:pt x="7056" y="9156"/>
                    <a:pt x="6903" y="9298"/>
                  </a:cubicBezTo>
                  <a:cubicBezTo>
                    <a:pt x="6824" y="9369"/>
                    <a:pt x="6764" y="9461"/>
                    <a:pt x="6689" y="9529"/>
                  </a:cubicBezTo>
                  <a:cubicBezTo>
                    <a:pt x="6613" y="9604"/>
                    <a:pt x="6523" y="9661"/>
                    <a:pt x="6444" y="9730"/>
                  </a:cubicBezTo>
                  <a:cubicBezTo>
                    <a:pt x="6405" y="9765"/>
                    <a:pt x="6373" y="9778"/>
                    <a:pt x="6345" y="9778"/>
                  </a:cubicBezTo>
                  <a:cubicBezTo>
                    <a:pt x="6284" y="9778"/>
                    <a:pt x="6240" y="9717"/>
                    <a:pt x="6188" y="9666"/>
                  </a:cubicBezTo>
                  <a:cubicBezTo>
                    <a:pt x="6053" y="9529"/>
                    <a:pt x="5949" y="9433"/>
                    <a:pt x="5828" y="9433"/>
                  </a:cubicBezTo>
                  <a:cubicBezTo>
                    <a:pt x="5731" y="9433"/>
                    <a:pt x="5623" y="9494"/>
                    <a:pt x="5479" y="9646"/>
                  </a:cubicBezTo>
                  <a:cubicBezTo>
                    <a:pt x="5303" y="9835"/>
                    <a:pt x="5104" y="9948"/>
                    <a:pt x="4880" y="10053"/>
                  </a:cubicBezTo>
                  <a:cubicBezTo>
                    <a:pt x="4631" y="10172"/>
                    <a:pt x="4537" y="10396"/>
                    <a:pt x="4525" y="10705"/>
                  </a:cubicBezTo>
                  <a:cubicBezTo>
                    <a:pt x="4525" y="10704"/>
                    <a:pt x="4525" y="10704"/>
                    <a:pt x="4525" y="10704"/>
                  </a:cubicBezTo>
                  <a:lnTo>
                    <a:pt x="4525" y="10704"/>
                  </a:lnTo>
                  <a:cubicBezTo>
                    <a:pt x="4524" y="10704"/>
                    <a:pt x="4519" y="10738"/>
                    <a:pt x="4527" y="10768"/>
                  </a:cubicBezTo>
                  <a:cubicBezTo>
                    <a:pt x="4545" y="10834"/>
                    <a:pt x="4553" y="10923"/>
                    <a:pt x="4597" y="10956"/>
                  </a:cubicBezTo>
                  <a:cubicBezTo>
                    <a:pt x="4605" y="10961"/>
                    <a:pt x="4616" y="10964"/>
                    <a:pt x="4629" y="10964"/>
                  </a:cubicBezTo>
                  <a:cubicBezTo>
                    <a:pt x="4674" y="10964"/>
                    <a:pt x="4741" y="10936"/>
                    <a:pt x="4778" y="10908"/>
                  </a:cubicBezTo>
                  <a:cubicBezTo>
                    <a:pt x="4888" y="10822"/>
                    <a:pt x="4983" y="10720"/>
                    <a:pt x="5085" y="10626"/>
                  </a:cubicBezTo>
                  <a:cubicBezTo>
                    <a:pt x="5191" y="10632"/>
                    <a:pt x="5297" y="10638"/>
                    <a:pt x="5402" y="10638"/>
                  </a:cubicBezTo>
                  <a:cubicBezTo>
                    <a:pt x="5609" y="10638"/>
                    <a:pt x="5813" y="10617"/>
                    <a:pt x="6016" y="10547"/>
                  </a:cubicBezTo>
                  <a:cubicBezTo>
                    <a:pt x="6023" y="10545"/>
                    <a:pt x="6030" y="10544"/>
                    <a:pt x="6037" y="10544"/>
                  </a:cubicBezTo>
                  <a:cubicBezTo>
                    <a:pt x="6136" y="10544"/>
                    <a:pt x="6333" y="10711"/>
                    <a:pt x="6335" y="10791"/>
                  </a:cubicBezTo>
                  <a:cubicBezTo>
                    <a:pt x="6339" y="10931"/>
                    <a:pt x="6320" y="11072"/>
                    <a:pt x="6328" y="11213"/>
                  </a:cubicBezTo>
                  <a:cubicBezTo>
                    <a:pt x="6352" y="11695"/>
                    <a:pt x="6612" y="11999"/>
                    <a:pt x="7065" y="12140"/>
                  </a:cubicBezTo>
                  <a:cubicBezTo>
                    <a:pt x="7234" y="12191"/>
                    <a:pt x="7409" y="12240"/>
                    <a:pt x="7583" y="12247"/>
                  </a:cubicBezTo>
                  <a:cubicBezTo>
                    <a:pt x="7585" y="12247"/>
                    <a:pt x="7586" y="12247"/>
                    <a:pt x="7588" y="12247"/>
                  </a:cubicBezTo>
                  <a:cubicBezTo>
                    <a:pt x="7673" y="12247"/>
                    <a:pt x="7782" y="12175"/>
                    <a:pt x="7847" y="12107"/>
                  </a:cubicBezTo>
                  <a:cubicBezTo>
                    <a:pt x="7946" y="12003"/>
                    <a:pt x="7976" y="11865"/>
                    <a:pt x="7948" y="11715"/>
                  </a:cubicBezTo>
                  <a:cubicBezTo>
                    <a:pt x="7910" y="11511"/>
                    <a:pt x="7732" y="11336"/>
                    <a:pt x="7824" y="11112"/>
                  </a:cubicBezTo>
                  <a:cubicBezTo>
                    <a:pt x="7844" y="11065"/>
                    <a:pt x="7927" y="11012"/>
                    <a:pt x="7978" y="11012"/>
                  </a:cubicBezTo>
                  <a:cubicBezTo>
                    <a:pt x="7982" y="11012"/>
                    <a:pt x="7985" y="11013"/>
                    <a:pt x="7988" y="11013"/>
                  </a:cubicBezTo>
                  <a:cubicBezTo>
                    <a:pt x="8041" y="11022"/>
                    <a:pt x="8094" y="11096"/>
                    <a:pt x="8137" y="11148"/>
                  </a:cubicBezTo>
                  <a:cubicBezTo>
                    <a:pt x="8220" y="11252"/>
                    <a:pt x="8256" y="11297"/>
                    <a:pt x="8294" y="11297"/>
                  </a:cubicBezTo>
                  <a:cubicBezTo>
                    <a:pt x="8326" y="11297"/>
                    <a:pt x="8361" y="11264"/>
                    <a:pt x="8428" y="11205"/>
                  </a:cubicBezTo>
                  <a:cubicBezTo>
                    <a:pt x="8671" y="10997"/>
                    <a:pt x="8751" y="10763"/>
                    <a:pt x="8649" y="10449"/>
                  </a:cubicBezTo>
                  <a:cubicBezTo>
                    <a:pt x="8543" y="10115"/>
                    <a:pt x="8443" y="9772"/>
                    <a:pt x="8388" y="9426"/>
                  </a:cubicBezTo>
                  <a:cubicBezTo>
                    <a:pt x="8352" y="9205"/>
                    <a:pt x="8296" y="9020"/>
                    <a:pt x="8130" y="8869"/>
                  </a:cubicBezTo>
                  <a:cubicBezTo>
                    <a:pt x="7946" y="8701"/>
                    <a:pt x="7765" y="8531"/>
                    <a:pt x="7707" y="8274"/>
                  </a:cubicBezTo>
                  <a:cubicBezTo>
                    <a:pt x="7689" y="8206"/>
                    <a:pt x="7659" y="8168"/>
                    <a:pt x="7625" y="8168"/>
                  </a:cubicBezTo>
                  <a:close/>
                  <a:moveTo>
                    <a:pt x="2807" y="12619"/>
                  </a:moveTo>
                  <a:cubicBezTo>
                    <a:pt x="2776" y="12619"/>
                    <a:pt x="2762" y="12643"/>
                    <a:pt x="2767" y="12693"/>
                  </a:cubicBezTo>
                  <a:cubicBezTo>
                    <a:pt x="2770" y="12705"/>
                    <a:pt x="2816" y="12718"/>
                    <a:pt x="2848" y="12718"/>
                  </a:cubicBezTo>
                  <a:cubicBezTo>
                    <a:pt x="2851" y="12718"/>
                    <a:pt x="2854" y="12718"/>
                    <a:pt x="2856" y="12718"/>
                  </a:cubicBezTo>
                  <a:cubicBezTo>
                    <a:pt x="2868" y="12718"/>
                    <a:pt x="2875" y="12672"/>
                    <a:pt x="2887" y="12649"/>
                  </a:cubicBezTo>
                  <a:cubicBezTo>
                    <a:pt x="2854" y="12629"/>
                    <a:pt x="2827" y="12619"/>
                    <a:pt x="2807" y="12619"/>
                  </a:cubicBezTo>
                  <a:close/>
                  <a:moveTo>
                    <a:pt x="8901" y="13506"/>
                  </a:moveTo>
                  <a:cubicBezTo>
                    <a:pt x="8884" y="13506"/>
                    <a:pt x="8867" y="13532"/>
                    <a:pt x="8850" y="13583"/>
                  </a:cubicBezTo>
                  <a:cubicBezTo>
                    <a:pt x="8843" y="13605"/>
                    <a:pt x="8879" y="13638"/>
                    <a:pt x="8893" y="13666"/>
                  </a:cubicBezTo>
                  <a:cubicBezTo>
                    <a:pt x="8912" y="13640"/>
                    <a:pt x="8929" y="13615"/>
                    <a:pt x="8949" y="13590"/>
                  </a:cubicBezTo>
                  <a:cubicBezTo>
                    <a:pt x="8935" y="13534"/>
                    <a:pt x="8919" y="13506"/>
                    <a:pt x="8901" y="13506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66">
              <a:extLst>
                <a:ext uri="{FF2B5EF4-FFF2-40B4-BE49-F238E27FC236}">
                  <a16:creationId xmlns:a16="http://schemas.microsoft.com/office/drawing/2014/main" id="{80D31C21-6222-451B-898E-E58868A78E31}"/>
                </a:ext>
              </a:extLst>
            </p:cNvPr>
            <p:cNvSpPr/>
            <p:nvPr/>
          </p:nvSpPr>
          <p:spPr>
            <a:xfrm>
              <a:off x="4718806" y="3726700"/>
              <a:ext cx="205140" cy="124749"/>
            </a:xfrm>
            <a:custGeom>
              <a:avLst/>
              <a:gdLst/>
              <a:ahLst/>
              <a:cxnLst/>
              <a:rect l="l" t="t" r="r" b="b"/>
              <a:pathLst>
                <a:path w="13310" h="8094" extrusionOk="0">
                  <a:moveTo>
                    <a:pt x="5460" y="1"/>
                  </a:moveTo>
                  <a:cubicBezTo>
                    <a:pt x="5430" y="1"/>
                    <a:pt x="5400" y="6"/>
                    <a:pt x="5368" y="14"/>
                  </a:cubicBezTo>
                  <a:cubicBezTo>
                    <a:pt x="5338" y="26"/>
                    <a:pt x="5289" y="49"/>
                    <a:pt x="5289" y="68"/>
                  </a:cubicBezTo>
                  <a:cubicBezTo>
                    <a:pt x="5291" y="122"/>
                    <a:pt x="5295" y="195"/>
                    <a:pt x="5330" y="227"/>
                  </a:cubicBezTo>
                  <a:cubicBezTo>
                    <a:pt x="5381" y="270"/>
                    <a:pt x="5434" y="291"/>
                    <a:pt x="5483" y="291"/>
                  </a:cubicBezTo>
                  <a:cubicBezTo>
                    <a:pt x="5554" y="291"/>
                    <a:pt x="5616" y="248"/>
                    <a:pt x="5650" y="171"/>
                  </a:cubicBezTo>
                  <a:cubicBezTo>
                    <a:pt x="5648" y="141"/>
                    <a:pt x="5657" y="98"/>
                    <a:pt x="5641" y="82"/>
                  </a:cubicBezTo>
                  <a:cubicBezTo>
                    <a:pt x="5590" y="25"/>
                    <a:pt x="5528" y="1"/>
                    <a:pt x="5460" y="1"/>
                  </a:cubicBezTo>
                  <a:close/>
                  <a:moveTo>
                    <a:pt x="8296" y="606"/>
                  </a:moveTo>
                  <a:cubicBezTo>
                    <a:pt x="8273" y="623"/>
                    <a:pt x="8235" y="637"/>
                    <a:pt x="8230" y="659"/>
                  </a:cubicBezTo>
                  <a:cubicBezTo>
                    <a:pt x="8218" y="723"/>
                    <a:pt x="8238" y="758"/>
                    <a:pt x="8279" y="758"/>
                  </a:cubicBezTo>
                  <a:cubicBezTo>
                    <a:pt x="8290" y="758"/>
                    <a:pt x="8302" y="755"/>
                    <a:pt x="8316" y="751"/>
                  </a:cubicBezTo>
                  <a:cubicBezTo>
                    <a:pt x="8333" y="743"/>
                    <a:pt x="8339" y="702"/>
                    <a:pt x="8347" y="677"/>
                  </a:cubicBezTo>
                  <a:cubicBezTo>
                    <a:pt x="8330" y="653"/>
                    <a:pt x="8314" y="630"/>
                    <a:pt x="8296" y="606"/>
                  </a:cubicBezTo>
                  <a:close/>
                  <a:moveTo>
                    <a:pt x="8979" y="799"/>
                  </a:moveTo>
                  <a:lnTo>
                    <a:pt x="9010" y="880"/>
                  </a:lnTo>
                  <a:cubicBezTo>
                    <a:pt x="9016" y="878"/>
                    <a:pt x="9023" y="878"/>
                    <a:pt x="9029" y="878"/>
                  </a:cubicBezTo>
                  <a:cubicBezTo>
                    <a:pt x="9034" y="878"/>
                    <a:pt x="9039" y="878"/>
                    <a:pt x="9044" y="878"/>
                  </a:cubicBezTo>
                  <a:cubicBezTo>
                    <a:pt x="9048" y="878"/>
                    <a:pt x="9053" y="878"/>
                    <a:pt x="9058" y="877"/>
                  </a:cubicBezTo>
                  <a:cubicBezTo>
                    <a:pt x="9053" y="868"/>
                    <a:pt x="9043" y="863"/>
                    <a:pt x="9036" y="852"/>
                  </a:cubicBezTo>
                  <a:lnTo>
                    <a:pt x="8979" y="799"/>
                  </a:lnTo>
                  <a:close/>
                  <a:moveTo>
                    <a:pt x="9204" y="868"/>
                  </a:moveTo>
                  <a:cubicBezTo>
                    <a:pt x="9157" y="868"/>
                    <a:pt x="9108" y="871"/>
                    <a:pt x="9058" y="878"/>
                  </a:cubicBezTo>
                  <a:cubicBezTo>
                    <a:pt x="9251" y="1118"/>
                    <a:pt x="9494" y="1262"/>
                    <a:pt x="9805" y="1262"/>
                  </a:cubicBezTo>
                  <a:cubicBezTo>
                    <a:pt x="9814" y="1262"/>
                    <a:pt x="9823" y="1262"/>
                    <a:pt x="9832" y="1261"/>
                  </a:cubicBezTo>
                  <a:cubicBezTo>
                    <a:pt x="9692" y="991"/>
                    <a:pt x="9478" y="868"/>
                    <a:pt x="9204" y="868"/>
                  </a:cubicBezTo>
                  <a:close/>
                  <a:moveTo>
                    <a:pt x="9838" y="1263"/>
                  </a:moveTo>
                  <a:cubicBezTo>
                    <a:pt x="9836" y="1263"/>
                    <a:pt x="9834" y="1263"/>
                    <a:pt x="9832" y="1263"/>
                  </a:cubicBezTo>
                  <a:cubicBezTo>
                    <a:pt x="9838" y="1274"/>
                    <a:pt x="9847" y="1282"/>
                    <a:pt x="9853" y="1292"/>
                  </a:cubicBezTo>
                  <a:cubicBezTo>
                    <a:pt x="9854" y="1291"/>
                    <a:pt x="9856" y="1291"/>
                    <a:pt x="9858" y="1291"/>
                  </a:cubicBezTo>
                  <a:cubicBezTo>
                    <a:pt x="9872" y="1291"/>
                    <a:pt x="9887" y="1296"/>
                    <a:pt x="9901" y="1296"/>
                  </a:cubicBezTo>
                  <a:cubicBezTo>
                    <a:pt x="9894" y="1284"/>
                    <a:pt x="9883" y="1280"/>
                    <a:pt x="9876" y="1266"/>
                  </a:cubicBezTo>
                  <a:cubicBezTo>
                    <a:pt x="9874" y="1266"/>
                    <a:pt x="9872" y="1266"/>
                    <a:pt x="9871" y="1266"/>
                  </a:cubicBezTo>
                  <a:cubicBezTo>
                    <a:pt x="9860" y="1266"/>
                    <a:pt x="9851" y="1263"/>
                    <a:pt x="9838" y="1263"/>
                  </a:cubicBezTo>
                  <a:close/>
                  <a:moveTo>
                    <a:pt x="9901" y="1296"/>
                  </a:moveTo>
                  <a:lnTo>
                    <a:pt x="9901" y="1296"/>
                  </a:lnTo>
                  <a:cubicBezTo>
                    <a:pt x="9989" y="1436"/>
                    <a:pt x="10126" y="1454"/>
                    <a:pt x="10268" y="1454"/>
                  </a:cubicBezTo>
                  <a:cubicBezTo>
                    <a:pt x="10275" y="1454"/>
                    <a:pt x="10281" y="1454"/>
                    <a:pt x="10287" y="1454"/>
                  </a:cubicBezTo>
                  <a:cubicBezTo>
                    <a:pt x="10168" y="1375"/>
                    <a:pt x="10046" y="1303"/>
                    <a:pt x="9901" y="1296"/>
                  </a:cubicBezTo>
                  <a:close/>
                  <a:moveTo>
                    <a:pt x="10287" y="1454"/>
                  </a:moveTo>
                  <a:cubicBezTo>
                    <a:pt x="10302" y="1462"/>
                    <a:pt x="10313" y="1471"/>
                    <a:pt x="10326" y="1481"/>
                  </a:cubicBezTo>
                  <a:cubicBezTo>
                    <a:pt x="10335" y="1484"/>
                    <a:pt x="10342" y="1492"/>
                    <a:pt x="10352" y="1498"/>
                  </a:cubicBezTo>
                  <a:cubicBezTo>
                    <a:pt x="10353" y="1482"/>
                    <a:pt x="10349" y="1469"/>
                    <a:pt x="10352" y="1454"/>
                  </a:cubicBezTo>
                  <a:close/>
                  <a:moveTo>
                    <a:pt x="10352" y="1498"/>
                  </a:moveTo>
                  <a:lnTo>
                    <a:pt x="10352" y="1498"/>
                  </a:lnTo>
                  <a:cubicBezTo>
                    <a:pt x="10326" y="1844"/>
                    <a:pt x="10428" y="2164"/>
                    <a:pt x="10567" y="2474"/>
                  </a:cubicBezTo>
                  <a:cubicBezTo>
                    <a:pt x="10570" y="2483"/>
                    <a:pt x="10594" y="2487"/>
                    <a:pt x="10619" y="2487"/>
                  </a:cubicBezTo>
                  <a:cubicBezTo>
                    <a:pt x="10635" y="2487"/>
                    <a:pt x="10650" y="2485"/>
                    <a:pt x="10662" y="2483"/>
                  </a:cubicBezTo>
                  <a:cubicBezTo>
                    <a:pt x="10757" y="2461"/>
                    <a:pt x="10848" y="2325"/>
                    <a:pt x="10835" y="2250"/>
                  </a:cubicBezTo>
                  <a:cubicBezTo>
                    <a:pt x="10785" y="1926"/>
                    <a:pt x="10627" y="1672"/>
                    <a:pt x="10352" y="1498"/>
                  </a:cubicBezTo>
                  <a:close/>
                  <a:moveTo>
                    <a:pt x="8194" y="2966"/>
                  </a:moveTo>
                  <a:lnTo>
                    <a:pt x="8165" y="2996"/>
                  </a:lnTo>
                  <a:lnTo>
                    <a:pt x="8188" y="3019"/>
                  </a:lnTo>
                  <a:lnTo>
                    <a:pt x="8194" y="2966"/>
                  </a:lnTo>
                  <a:close/>
                  <a:moveTo>
                    <a:pt x="6129" y="3356"/>
                  </a:moveTo>
                  <a:cubicBezTo>
                    <a:pt x="6122" y="3382"/>
                    <a:pt x="6107" y="3408"/>
                    <a:pt x="6109" y="3434"/>
                  </a:cubicBezTo>
                  <a:cubicBezTo>
                    <a:pt x="6109" y="3443"/>
                    <a:pt x="6145" y="3450"/>
                    <a:pt x="6166" y="3458"/>
                  </a:cubicBezTo>
                  <a:cubicBezTo>
                    <a:pt x="6172" y="3434"/>
                    <a:pt x="6188" y="3408"/>
                    <a:pt x="6186" y="3384"/>
                  </a:cubicBezTo>
                  <a:cubicBezTo>
                    <a:pt x="6186" y="3375"/>
                    <a:pt x="6150" y="3365"/>
                    <a:pt x="6129" y="3356"/>
                  </a:cubicBezTo>
                  <a:close/>
                  <a:moveTo>
                    <a:pt x="9841" y="2107"/>
                  </a:moveTo>
                  <a:cubicBezTo>
                    <a:pt x="9641" y="2107"/>
                    <a:pt x="9519" y="2202"/>
                    <a:pt x="9445" y="2445"/>
                  </a:cubicBezTo>
                  <a:cubicBezTo>
                    <a:pt x="9330" y="2824"/>
                    <a:pt x="9060" y="3032"/>
                    <a:pt x="8728" y="3160"/>
                  </a:cubicBezTo>
                  <a:cubicBezTo>
                    <a:pt x="8667" y="3182"/>
                    <a:pt x="8604" y="3195"/>
                    <a:pt x="8541" y="3195"/>
                  </a:cubicBezTo>
                  <a:cubicBezTo>
                    <a:pt x="8411" y="3195"/>
                    <a:pt x="8284" y="3143"/>
                    <a:pt x="8188" y="3019"/>
                  </a:cubicBezTo>
                  <a:cubicBezTo>
                    <a:pt x="7889" y="3077"/>
                    <a:pt x="7603" y="3191"/>
                    <a:pt x="7295" y="3191"/>
                  </a:cubicBezTo>
                  <a:cubicBezTo>
                    <a:pt x="7249" y="3191"/>
                    <a:pt x="7203" y="3188"/>
                    <a:pt x="7156" y="3183"/>
                  </a:cubicBezTo>
                  <a:cubicBezTo>
                    <a:pt x="7133" y="3180"/>
                    <a:pt x="7110" y="3179"/>
                    <a:pt x="7086" y="3179"/>
                  </a:cubicBezTo>
                  <a:cubicBezTo>
                    <a:pt x="7039" y="3179"/>
                    <a:pt x="6992" y="3183"/>
                    <a:pt x="6945" y="3186"/>
                  </a:cubicBezTo>
                  <a:cubicBezTo>
                    <a:pt x="6877" y="3193"/>
                    <a:pt x="6800" y="3196"/>
                    <a:pt x="6739" y="3224"/>
                  </a:cubicBezTo>
                  <a:cubicBezTo>
                    <a:pt x="6681" y="3250"/>
                    <a:pt x="6615" y="3303"/>
                    <a:pt x="6597" y="3358"/>
                  </a:cubicBezTo>
                  <a:cubicBezTo>
                    <a:pt x="6581" y="3414"/>
                    <a:pt x="6597" y="3516"/>
                    <a:pt x="6638" y="3547"/>
                  </a:cubicBezTo>
                  <a:cubicBezTo>
                    <a:pt x="7110" y="3924"/>
                    <a:pt x="7630" y="4080"/>
                    <a:pt x="8182" y="4080"/>
                  </a:cubicBezTo>
                  <a:cubicBezTo>
                    <a:pt x="8391" y="4080"/>
                    <a:pt x="8605" y="4057"/>
                    <a:pt x="8822" y="4017"/>
                  </a:cubicBezTo>
                  <a:cubicBezTo>
                    <a:pt x="8890" y="4004"/>
                    <a:pt x="8953" y="3961"/>
                    <a:pt x="9015" y="3928"/>
                  </a:cubicBezTo>
                  <a:cubicBezTo>
                    <a:pt x="9323" y="3758"/>
                    <a:pt x="9520" y="3435"/>
                    <a:pt x="9861" y="3308"/>
                  </a:cubicBezTo>
                  <a:cubicBezTo>
                    <a:pt x="9914" y="3290"/>
                    <a:pt x="9972" y="3196"/>
                    <a:pt x="9969" y="3138"/>
                  </a:cubicBezTo>
                  <a:cubicBezTo>
                    <a:pt x="9959" y="2894"/>
                    <a:pt x="10170" y="2781"/>
                    <a:pt x="10260" y="2596"/>
                  </a:cubicBezTo>
                  <a:cubicBezTo>
                    <a:pt x="10355" y="2395"/>
                    <a:pt x="10227" y="2163"/>
                    <a:pt x="9997" y="2122"/>
                  </a:cubicBezTo>
                  <a:cubicBezTo>
                    <a:pt x="9941" y="2112"/>
                    <a:pt x="9889" y="2107"/>
                    <a:pt x="9841" y="2107"/>
                  </a:cubicBezTo>
                  <a:close/>
                  <a:moveTo>
                    <a:pt x="12372" y="3295"/>
                  </a:moveTo>
                  <a:cubicBezTo>
                    <a:pt x="12350" y="3295"/>
                    <a:pt x="12321" y="3300"/>
                    <a:pt x="12289" y="3300"/>
                  </a:cubicBezTo>
                  <a:cubicBezTo>
                    <a:pt x="12262" y="3397"/>
                    <a:pt x="12203" y="3496"/>
                    <a:pt x="12213" y="3590"/>
                  </a:cubicBezTo>
                  <a:cubicBezTo>
                    <a:pt x="12253" y="3915"/>
                    <a:pt x="12468" y="4154"/>
                    <a:pt x="12651" y="4408"/>
                  </a:cubicBezTo>
                  <a:cubicBezTo>
                    <a:pt x="12688" y="4461"/>
                    <a:pt x="12782" y="4486"/>
                    <a:pt x="12883" y="4486"/>
                  </a:cubicBezTo>
                  <a:cubicBezTo>
                    <a:pt x="12976" y="4486"/>
                    <a:pt x="13075" y="4465"/>
                    <a:pt x="13140" y="4423"/>
                  </a:cubicBezTo>
                  <a:cubicBezTo>
                    <a:pt x="13283" y="4329"/>
                    <a:pt x="13309" y="4095"/>
                    <a:pt x="13202" y="3959"/>
                  </a:cubicBezTo>
                  <a:cubicBezTo>
                    <a:pt x="12982" y="3684"/>
                    <a:pt x="12685" y="3506"/>
                    <a:pt x="12404" y="3303"/>
                  </a:cubicBezTo>
                  <a:cubicBezTo>
                    <a:pt x="12396" y="3297"/>
                    <a:pt x="12385" y="3295"/>
                    <a:pt x="12372" y="3295"/>
                  </a:cubicBezTo>
                  <a:close/>
                  <a:moveTo>
                    <a:pt x="7902" y="6998"/>
                  </a:moveTo>
                  <a:cubicBezTo>
                    <a:pt x="7902" y="7005"/>
                    <a:pt x="7901" y="7013"/>
                    <a:pt x="7900" y="7021"/>
                  </a:cubicBezTo>
                  <a:cubicBezTo>
                    <a:pt x="7908" y="7021"/>
                    <a:pt x="7917" y="7021"/>
                    <a:pt x="7927" y="7020"/>
                  </a:cubicBezTo>
                  <a:cubicBezTo>
                    <a:pt x="7935" y="7016"/>
                    <a:pt x="7946" y="7008"/>
                    <a:pt x="7957" y="7003"/>
                  </a:cubicBezTo>
                  <a:cubicBezTo>
                    <a:pt x="7938" y="7001"/>
                    <a:pt x="7923" y="6998"/>
                    <a:pt x="7902" y="6998"/>
                  </a:cubicBezTo>
                  <a:close/>
                  <a:moveTo>
                    <a:pt x="8291" y="6893"/>
                  </a:moveTo>
                  <a:cubicBezTo>
                    <a:pt x="8242" y="6893"/>
                    <a:pt x="8182" y="6906"/>
                    <a:pt x="8108" y="6929"/>
                  </a:cubicBezTo>
                  <a:cubicBezTo>
                    <a:pt x="8053" y="6945"/>
                    <a:pt x="8007" y="6977"/>
                    <a:pt x="7957" y="7003"/>
                  </a:cubicBezTo>
                  <a:cubicBezTo>
                    <a:pt x="8178" y="7016"/>
                    <a:pt x="8373" y="7106"/>
                    <a:pt x="8554" y="7228"/>
                  </a:cubicBezTo>
                  <a:cubicBezTo>
                    <a:pt x="8554" y="7211"/>
                    <a:pt x="8554" y="7192"/>
                    <a:pt x="8548" y="7178"/>
                  </a:cubicBezTo>
                  <a:cubicBezTo>
                    <a:pt x="8477" y="6974"/>
                    <a:pt x="8415" y="6893"/>
                    <a:pt x="8291" y="6893"/>
                  </a:cubicBezTo>
                  <a:close/>
                  <a:moveTo>
                    <a:pt x="8554" y="7225"/>
                  </a:moveTo>
                  <a:cubicBezTo>
                    <a:pt x="8554" y="7242"/>
                    <a:pt x="8558" y="7259"/>
                    <a:pt x="8560" y="7275"/>
                  </a:cubicBezTo>
                  <a:cubicBezTo>
                    <a:pt x="8580" y="7280"/>
                    <a:pt x="8598" y="7287"/>
                    <a:pt x="8617" y="7290"/>
                  </a:cubicBezTo>
                  <a:cubicBezTo>
                    <a:pt x="8606" y="7275"/>
                    <a:pt x="8597" y="7261"/>
                    <a:pt x="8587" y="7245"/>
                  </a:cubicBezTo>
                  <a:cubicBezTo>
                    <a:pt x="8575" y="7238"/>
                    <a:pt x="8565" y="7232"/>
                    <a:pt x="8554" y="7225"/>
                  </a:cubicBezTo>
                  <a:close/>
                  <a:moveTo>
                    <a:pt x="8617" y="7290"/>
                  </a:moveTo>
                  <a:cubicBezTo>
                    <a:pt x="8663" y="7354"/>
                    <a:pt x="8709" y="7424"/>
                    <a:pt x="8766" y="7476"/>
                  </a:cubicBezTo>
                  <a:cubicBezTo>
                    <a:pt x="8790" y="7497"/>
                    <a:pt x="8812" y="7507"/>
                    <a:pt x="8831" y="7507"/>
                  </a:cubicBezTo>
                  <a:cubicBezTo>
                    <a:pt x="8867" y="7507"/>
                    <a:pt x="8893" y="7474"/>
                    <a:pt x="8895" y="7417"/>
                  </a:cubicBezTo>
                  <a:cubicBezTo>
                    <a:pt x="8895" y="7390"/>
                    <a:pt x="8867" y="7350"/>
                    <a:pt x="8842" y="7343"/>
                  </a:cubicBezTo>
                  <a:cubicBezTo>
                    <a:pt x="8769" y="7318"/>
                    <a:pt x="8695" y="7304"/>
                    <a:pt x="8617" y="7290"/>
                  </a:cubicBezTo>
                  <a:close/>
                  <a:moveTo>
                    <a:pt x="266" y="664"/>
                  </a:moveTo>
                  <a:lnTo>
                    <a:pt x="210" y="2012"/>
                  </a:lnTo>
                  <a:lnTo>
                    <a:pt x="0" y="6650"/>
                  </a:lnTo>
                  <a:cubicBezTo>
                    <a:pt x="15" y="6651"/>
                    <a:pt x="25" y="6658"/>
                    <a:pt x="39" y="6661"/>
                  </a:cubicBezTo>
                  <a:cubicBezTo>
                    <a:pt x="461" y="6694"/>
                    <a:pt x="884" y="6693"/>
                    <a:pt x="1295" y="6848"/>
                  </a:cubicBezTo>
                  <a:cubicBezTo>
                    <a:pt x="1336" y="6863"/>
                    <a:pt x="1378" y="6869"/>
                    <a:pt x="1421" y="6869"/>
                  </a:cubicBezTo>
                  <a:cubicBezTo>
                    <a:pt x="1549" y="6869"/>
                    <a:pt x="1681" y="6811"/>
                    <a:pt x="1804" y="6751"/>
                  </a:cubicBezTo>
                  <a:cubicBezTo>
                    <a:pt x="2025" y="6644"/>
                    <a:pt x="2071" y="6535"/>
                    <a:pt x="2006" y="6232"/>
                  </a:cubicBezTo>
                  <a:cubicBezTo>
                    <a:pt x="1995" y="6170"/>
                    <a:pt x="1955" y="6073"/>
                    <a:pt x="1981" y="6051"/>
                  </a:cubicBezTo>
                  <a:cubicBezTo>
                    <a:pt x="2220" y="5845"/>
                    <a:pt x="2461" y="5631"/>
                    <a:pt x="2724" y="5457"/>
                  </a:cubicBezTo>
                  <a:cubicBezTo>
                    <a:pt x="2852" y="5372"/>
                    <a:pt x="2996" y="5328"/>
                    <a:pt x="3143" y="5328"/>
                  </a:cubicBezTo>
                  <a:cubicBezTo>
                    <a:pt x="3242" y="5328"/>
                    <a:pt x="3342" y="5348"/>
                    <a:pt x="3440" y="5388"/>
                  </a:cubicBezTo>
                  <a:cubicBezTo>
                    <a:pt x="3669" y="5484"/>
                    <a:pt x="3883" y="5612"/>
                    <a:pt x="4111" y="5710"/>
                  </a:cubicBezTo>
                  <a:cubicBezTo>
                    <a:pt x="4314" y="5796"/>
                    <a:pt x="4463" y="5924"/>
                    <a:pt x="4595" y="6104"/>
                  </a:cubicBezTo>
                  <a:cubicBezTo>
                    <a:pt x="4888" y="6502"/>
                    <a:pt x="5218" y="6875"/>
                    <a:pt x="5518" y="7269"/>
                  </a:cubicBezTo>
                  <a:cubicBezTo>
                    <a:pt x="5729" y="7549"/>
                    <a:pt x="6007" y="7676"/>
                    <a:pt x="6343" y="7677"/>
                  </a:cubicBezTo>
                  <a:cubicBezTo>
                    <a:pt x="6921" y="7677"/>
                    <a:pt x="7471" y="7789"/>
                    <a:pt x="7980" y="8072"/>
                  </a:cubicBezTo>
                  <a:cubicBezTo>
                    <a:pt x="8003" y="8083"/>
                    <a:pt x="8034" y="8094"/>
                    <a:pt x="8062" y="8094"/>
                  </a:cubicBezTo>
                  <a:cubicBezTo>
                    <a:pt x="8068" y="8094"/>
                    <a:pt x="8074" y="8093"/>
                    <a:pt x="8080" y="8092"/>
                  </a:cubicBezTo>
                  <a:cubicBezTo>
                    <a:pt x="8145" y="8073"/>
                    <a:pt x="8224" y="8062"/>
                    <a:pt x="8267" y="8014"/>
                  </a:cubicBezTo>
                  <a:cubicBezTo>
                    <a:pt x="8309" y="7971"/>
                    <a:pt x="8332" y="7891"/>
                    <a:pt x="8326" y="7829"/>
                  </a:cubicBezTo>
                  <a:cubicBezTo>
                    <a:pt x="8313" y="7683"/>
                    <a:pt x="8244" y="7546"/>
                    <a:pt x="8096" y="7503"/>
                  </a:cubicBezTo>
                  <a:cubicBezTo>
                    <a:pt x="7806" y="7417"/>
                    <a:pt x="7867" y="7215"/>
                    <a:pt x="7900" y="7017"/>
                  </a:cubicBezTo>
                  <a:lnTo>
                    <a:pt x="7900" y="7017"/>
                  </a:lnTo>
                  <a:cubicBezTo>
                    <a:pt x="7846" y="7020"/>
                    <a:pt x="7792" y="7023"/>
                    <a:pt x="7740" y="7023"/>
                  </a:cubicBezTo>
                  <a:cubicBezTo>
                    <a:pt x="7558" y="7023"/>
                    <a:pt x="7389" y="6985"/>
                    <a:pt x="7293" y="6766"/>
                  </a:cubicBezTo>
                  <a:cubicBezTo>
                    <a:pt x="7277" y="6736"/>
                    <a:pt x="7261" y="6698"/>
                    <a:pt x="7234" y="6678"/>
                  </a:cubicBezTo>
                  <a:cubicBezTo>
                    <a:pt x="7067" y="6551"/>
                    <a:pt x="6875" y="6449"/>
                    <a:pt x="6736" y="6298"/>
                  </a:cubicBezTo>
                  <a:cubicBezTo>
                    <a:pt x="6592" y="6142"/>
                    <a:pt x="6513" y="5934"/>
                    <a:pt x="6381" y="5767"/>
                  </a:cubicBezTo>
                  <a:cubicBezTo>
                    <a:pt x="6272" y="5632"/>
                    <a:pt x="6116" y="5536"/>
                    <a:pt x="6001" y="5403"/>
                  </a:cubicBezTo>
                  <a:cubicBezTo>
                    <a:pt x="5862" y="5248"/>
                    <a:pt x="5737" y="5075"/>
                    <a:pt x="5617" y="4900"/>
                  </a:cubicBezTo>
                  <a:cubicBezTo>
                    <a:pt x="5525" y="4768"/>
                    <a:pt x="5556" y="4628"/>
                    <a:pt x="5688" y="4546"/>
                  </a:cubicBezTo>
                  <a:cubicBezTo>
                    <a:pt x="5777" y="4490"/>
                    <a:pt x="5876" y="4447"/>
                    <a:pt x="5955" y="4380"/>
                  </a:cubicBezTo>
                  <a:cubicBezTo>
                    <a:pt x="6116" y="4240"/>
                    <a:pt x="6080" y="3929"/>
                    <a:pt x="5898" y="3823"/>
                  </a:cubicBezTo>
                  <a:cubicBezTo>
                    <a:pt x="5806" y="3771"/>
                    <a:pt x="5714" y="3715"/>
                    <a:pt x="5618" y="3676"/>
                  </a:cubicBezTo>
                  <a:cubicBezTo>
                    <a:pt x="5390" y="3580"/>
                    <a:pt x="5163" y="3473"/>
                    <a:pt x="4926" y="3405"/>
                  </a:cubicBezTo>
                  <a:cubicBezTo>
                    <a:pt x="4585" y="3306"/>
                    <a:pt x="4373" y="3133"/>
                    <a:pt x="4342" y="2748"/>
                  </a:cubicBezTo>
                  <a:cubicBezTo>
                    <a:pt x="4331" y="2630"/>
                    <a:pt x="4206" y="2501"/>
                    <a:pt x="4100" y="2417"/>
                  </a:cubicBezTo>
                  <a:cubicBezTo>
                    <a:pt x="3456" y="1900"/>
                    <a:pt x="2664" y="1485"/>
                    <a:pt x="1846" y="1267"/>
                  </a:cubicBezTo>
                  <a:cubicBezTo>
                    <a:pt x="1467" y="1164"/>
                    <a:pt x="1107" y="1025"/>
                    <a:pt x="748" y="874"/>
                  </a:cubicBezTo>
                  <a:cubicBezTo>
                    <a:pt x="589" y="805"/>
                    <a:pt x="426" y="732"/>
                    <a:pt x="266" y="664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66">
              <a:extLst>
                <a:ext uri="{FF2B5EF4-FFF2-40B4-BE49-F238E27FC236}">
                  <a16:creationId xmlns:a16="http://schemas.microsoft.com/office/drawing/2014/main" id="{B344AB72-7A73-4511-AA4C-6310F392A7F8}"/>
                </a:ext>
              </a:extLst>
            </p:cNvPr>
            <p:cNvSpPr/>
            <p:nvPr/>
          </p:nvSpPr>
          <p:spPr>
            <a:xfrm>
              <a:off x="4931792" y="3794211"/>
              <a:ext cx="72778" cy="60679"/>
            </a:xfrm>
            <a:custGeom>
              <a:avLst/>
              <a:gdLst/>
              <a:ahLst/>
              <a:cxnLst/>
              <a:rect l="l" t="t" r="r" b="b"/>
              <a:pathLst>
                <a:path w="4722" h="3937" extrusionOk="0">
                  <a:moveTo>
                    <a:pt x="31" y="0"/>
                  </a:moveTo>
                  <a:cubicBezTo>
                    <a:pt x="26" y="0"/>
                    <a:pt x="23" y="1"/>
                    <a:pt x="22" y="2"/>
                  </a:cubicBezTo>
                  <a:cubicBezTo>
                    <a:pt x="1" y="58"/>
                    <a:pt x="32" y="86"/>
                    <a:pt x="97" y="86"/>
                  </a:cubicBezTo>
                  <a:cubicBezTo>
                    <a:pt x="97" y="61"/>
                    <a:pt x="100" y="37"/>
                    <a:pt x="90" y="17"/>
                  </a:cubicBezTo>
                  <a:cubicBezTo>
                    <a:pt x="83" y="7"/>
                    <a:pt x="48" y="0"/>
                    <a:pt x="31" y="0"/>
                  </a:cubicBezTo>
                  <a:close/>
                  <a:moveTo>
                    <a:pt x="97" y="86"/>
                  </a:moveTo>
                  <a:cubicBezTo>
                    <a:pt x="97" y="94"/>
                    <a:pt x="100" y="101"/>
                    <a:pt x="101" y="109"/>
                  </a:cubicBezTo>
                  <a:cubicBezTo>
                    <a:pt x="110" y="107"/>
                    <a:pt x="117" y="107"/>
                    <a:pt x="124" y="103"/>
                  </a:cubicBezTo>
                  <a:cubicBezTo>
                    <a:pt x="124" y="100"/>
                    <a:pt x="121" y="94"/>
                    <a:pt x="121" y="89"/>
                  </a:cubicBezTo>
                  <a:cubicBezTo>
                    <a:pt x="118" y="90"/>
                    <a:pt x="116" y="90"/>
                    <a:pt x="114" y="90"/>
                  </a:cubicBezTo>
                  <a:cubicBezTo>
                    <a:pt x="108" y="90"/>
                    <a:pt x="105" y="87"/>
                    <a:pt x="97" y="86"/>
                  </a:cubicBezTo>
                  <a:close/>
                  <a:moveTo>
                    <a:pt x="274" y="79"/>
                  </a:moveTo>
                  <a:cubicBezTo>
                    <a:pt x="227" y="79"/>
                    <a:pt x="177" y="87"/>
                    <a:pt x="124" y="103"/>
                  </a:cubicBezTo>
                  <a:cubicBezTo>
                    <a:pt x="144" y="344"/>
                    <a:pt x="293" y="467"/>
                    <a:pt x="517" y="502"/>
                  </a:cubicBezTo>
                  <a:cubicBezTo>
                    <a:pt x="521" y="502"/>
                    <a:pt x="524" y="503"/>
                    <a:pt x="528" y="503"/>
                  </a:cubicBezTo>
                  <a:cubicBezTo>
                    <a:pt x="576" y="503"/>
                    <a:pt x="636" y="442"/>
                    <a:pt x="682" y="404"/>
                  </a:cubicBezTo>
                  <a:cubicBezTo>
                    <a:pt x="689" y="397"/>
                    <a:pt x="661" y="340"/>
                    <a:pt x="642" y="311"/>
                  </a:cubicBezTo>
                  <a:cubicBezTo>
                    <a:pt x="547" y="161"/>
                    <a:pt x="425" y="79"/>
                    <a:pt x="274" y="79"/>
                  </a:cubicBezTo>
                  <a:close/>
                  <a:moveTo>
                    <a:pt x="494" y="1130"/>
                  </a:moveTo>
                  <a:lnTo>
                    <a:pt x="547" y="1170"/>
                  </a:lnTo>
                  <a:cubicBezTo>
                    <a:pt x="556" y="1170"/>
                    <a:pt x="566" y="1170"/>
                    <a:pt x="575" y="1172"/>
                  </a:cubicBezTo>
                  <a:cubicBezTo>
                    <a:pt x="575" y="1162"/>
                    <a:pt x="573" y="1155"/>
                    <a:pt x="573" y="1143"/>
                  </a:cubicBezTo>
                  <a:lnTo>
                    <a:pt x="494" y="1130"/>
                  </a:lnTo>
                  <a:close/>
                  <a:moveTo>
                    <a:pt x="2010" y="876"/>
                  </a:moveTo>
                  <a:cubicBezTo>
                    <a:pt x="1982" y="896"/>
                    <a:pt x="1948" y="909"/>
                    <a:pt x="1932" y="937"/>
                  </a:cubicBezTo>
                  <a:cubicBezTo>
                    <a:pt x="1918" y="961"/>
                    <a:pt x="1912" y="1003"/>
                    <a:pt x="1925" y="1028"/>
                  </a:cubicBezTo>
                  <a:cubicBezTo>
                    <a:pt x="2034" y="1257"/>
                    <a:pt x="2219" y="1403"/>
                    <a:pt x="2442" y="1513"/>
                  </a:cubicBezTo>
                  <a:cubicBezTo>
                    <a:pt x="2473" y="1528"/>
                    <a:pt x="2501" y="1537"/>
                    <a:pt x="2525" y="1537"/>
                  </a:cubicBezTo>
                  <a:cubicBezTo>
                    <a:pt x="2565" y="1537"/>
                    <a:pt x="2595" y="1513"/>
                    <a:pt x="2608" y="1457"/>
                  </a:cubicBezTo>
                  <a:cubicBezTo>
                    <a:pt x="2622" y="1397"/>
                    <a:pt x="2625" y="1315"/>
                    <a:pt x="2597" y="1271"/>
                  </a:cubicBezTo>
                  <a:cubicBezTo>
                    <a:pt x="2457" y="1059"/>
                    <a:pt x="2255" y="934"/>
                    <a:pt x="2010" y="876"/>
                  </a:cubicBezTo>
                  <a:close/>
                  <a:moveTo>
                    <a:pt x="575" y="1172"/>
                  </a:moveTo>
                  <a:cubicBezTo>
                    <a:pt x="570" y="1343"/>
                    <a:pt x="645" y="1473"/>
                    <a:pt x="800" y="1549"/>
                  </a:cubicBezTo>
                  <a:cubicBezTo>
                    <a:pt x="814" y="1557"/>
                    <a:pt x="834" y="1560"/>
                    <a:pt x="854" y="1560"/>
                  </a:cubicBezTo>
                  <a:cubicBezTo>
                    <a:pt x="899" y="1560"/>
                    <a:pt x="950" y="1545"/>
                    <a:pt x="972" y="1522"/>
                  </a:cubicBezTo>
                  <a:cubicBezTo>
                    <a:pt x="1004" y="1489"/>
                    <a:pt x="1007" y="1396"/>
                    <a:pt x="984" y="1353"/>
                  </a:cubicBezTo>
                  <a:cubicBezTo>
                    <a:pt x="892" y="1192"/>
                    <a:pt x="735" y="1172"/>
                    <a:pt x="575" y="1172"/>
                  </a:cubicBezTo>
                  <a:close/>
                  <a:moveTo>
                    <a:pt x="3592" y="1729"/>
                  </a:moveTo>
                  <a:cubicBezTo>
                    <a:pt x="3545" y="1729"/>
                    <a:pt x="3517" y="1929"/>
                    <a:pt x="3548" y="2017"/>
                  </a:cubicBezTo>
                  <a:cubicBezTo>
                    <a:pt x="3661" y="2326"/>
                    <a:pt x="3882" y="2528"/>
                    <a:pt x="4171" y="2663"/>
                  </a:cubicBezTo>
                  <a:cubicBezTo>
                    <a:pt x="4175" y="2665"/>
                    <a:pt x="4179" y="2666"/>
                    <a:pt x="4185" y="2666"/>
                  </a:cubicBezTo>
                  <a:cubicBezTo>
                    <a:pt x="4207" y="2666"/>
                    <a:pt x="4239" y="2651"/>
                    <a:pt x="4257" y="2636"/>
                  </a:cubicBezTo>
                  <a:cubicBezTo>
                    <a:pt x="4277" y="2618"/>
                    <a:pt x="4297" y="2570"/>
                    <a:pt x="4285" y="2551"/>
                  </a:cubicBezTo>
                  <a:cubicBezTo>
                    <a:pt x="4218" y="2435"/>
                    <a:pt x="4142" y="2326"/>
                    <a:pt x="4070" y="2211"/>
                  </a:cubicBezTo>
                  <a:lnTo>
                    <a:pt x="4054" y="2221"/>
                  </a:lnTo>
                  <a:cubicBezTo>
                    <a:pt x="3955" y="2082"/>
                    <a:pt x="3861" y="1937"/>
                    <a:pt x="3753" y="1803"/>
                  </a:cubicBezTo>
                  <a:cubicBezTo>
                    <a:pt x="3720" y="1762"/>
                    <a:pt x="3653" y="1744"/>
                    <a:pt x="3597" y="1730"/>
                  </a:cubicBezTo>
                  <a:cubicBezTo>
                    <a:pt x="3595" y="1730"/>
                    <a:pt x="3594" y="1729"/>
                    <a:pt x="3592" y="1729"/>
                  </a:cubicBezTo>
                  <a:close/>
                  <a:moveTo>
                    <a:pt x="2943" y="2450"/>
                  </a:moveTo>
                  <a:cubicBezTo>
                    <a:pt x="2933" y="2450"/>
                    <a:pt x="2923" y="2450"/>
                    <a:pt x="2912" y="2450"/>
                  </a:cubicBezTo>
                  <a:cubicBezTo>
                    <a:pt x="2852" y="2478"/>
                    <a:pt x="2784" y="2492"/>
                    <a:pt x="2736" y="2534"/>
                  </a:cubicBezTo>
                  <a:cubicBezTo>
                    <a:pt x="2673" y="2587"/>
                    <a:pt x="2713" y="2745"/>
                    <a:pt x="2780" y="2802"/>
                  </a:cubicBezTo>
                  <a:cubicBezTo>
                    <a:pt x="2945" y="2945"/>
                    <a:pt x="3150" y="2977"/>
                    <a:pt x="3353" y="3001"/>
                  </a:cubicBezTo>
                  <a:cubicBezTo>
                    <a:pt x="3355" y="3002"/>
                    <a:pt x="3357" y="3002"/>
                    <a:pt x="3359" y="3002"/>
                  </a:cubicBezTo>
                  <a:cubicBezTo>
                    <a:pt x="3404" y="3002"/>
                    <a:pt x="3480" y="2939"/>
                    <a:pt x="3493" y="2892"/>
                  </a:cubicBezTo>
                  <a:cubicBezTo>
                    <a:pt x="3509" y="2836"/>
                    <a:pt x="3486" y="2752"/>
                    <a:pt x="3450" y="2707"/>
                  </a:cubicBezTo>
                  <a:cubicBezTo>
                    <a:pt x="3318" y="2547"/>
                    <a:pt x="3151" y="2450"/>
                    <a:pt x="2943" y="2450"/>
                  </a:cubicBezTo>
                  <a:close/>
                  <a:moveTo>
                    <a:pt x="4197" y="3439"/>
                  </a:moveTo>
                  <a:cubicBezTo>
                    <a:pt x="4139" y="3439"/>
                    <a:pt x="4093" y="3469"/>
                    <a:pt x="4069" y="3531"/>
                  </a:cubicBezTo>
                  <a:cubicBezTo>
                    <a:pt x="4056" y="3560"/>
                    <a:pt x="4062" y="3606"/>
                    <a:pt x="4077" y="3634"/>
                  </a:cubicBezTo>
                  <a:cubicBezTo>
                    <a:pt x="4163" y="3798"/>
                    <a:pt x="4297" y="3918"/>
                    <a:pt x="4481" y="3936"/>
                  </a:cubicBezTo>
                  <a:cubicBezTo>
                    <a:pt x="4484" y="3936"/>
                    <a:pt x="4488" y="3936"/>
                    <a:pt x="4491" y="3936"/>
                  </a:cubicBezTo>
                  <a:cubicBezTo>
                    <a:pt x="4567" y="3936"/>
                    <a:pt x="4649" y="3866"/>
                    <a:pt x="4722" y="3832"/>
                  </a:cubicBezTo>
                  <a:cubicBezTo>
                    <a:pt x="4709" y="3762"/>
                    <a:pt x="4710" y="3720"/>
                    <a:pt x="4692" y="3696"/>
                  </a:cubicBezTo>
                  <a:cubicBezTo>
                    <a:pt x="4581" y="3544"/>
                    <a:pt x="4420" y="3481"/>
                    <a:pt x="4242" y="3445"/>
                  </a:cubicBezTo>
                  <a:cubicBezTo>
                    <a:pt x="4227" y="3441"/>
                    <a:pt x="4211" y="3439"/>
                    <a:pt x="4197" y="3439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941;p66">
              <a:extLst>
                <a:ext uri="{FF2B5EF4-FFF2-40B4-BE49-F238E27FC236}">
                  <a16:creationId xmlns:a16="http://schemas.microsoft.com/office/drawing/2014/main" id="{B42A570E-74E0-431C-B86D-99504C37FD96}"/>
                </a:ext>
              </a:extLst>
            </p:cNvPr>
            <p:cNvSpPr/>
            <p:nvPr/>
          </p:nvSpPr>
          <p:spPr>
            <a:xfrm>
              <a:off x="5057553" y="3916179"/>
              <a:ext cx="22672" cy="46407"/>
            </a:xfrm>
            <a:custGeom>
              <a:avLst/>
              <a:gdLst/>
              <a:ahLst/>
              <a:cxnLst/>
              <a:rect l="l" t="t" r="r" b="b"/>
              <a:pathLst>
                <a:path w="1471" h="3011" extrusionOk="0">
                  <a:moveTo>
                    <a:pt x="150" y="0"/>
                  </a:moveTo>
                  <a:cubicBezTo>
                    <a:pt x="98" y="45"/>
                    <a:pt x="6" y="83"/>
                    <a:pt x="6" y="126"/>
                  </a:cubicBezTo>
                  <a:cubicBezTo>
                    <a:pt x="1" y="297"/>
                    <a:pt x="14" y="468"/>
                    <a:pt x="42" y="636"/>
                  </a:cubicBezTo>
                  <a:cubicBezTo>
                    <a:pt x="59" y="733"/>
                    <a:pt x="151" y="787"/>
                    <a:pt x="256" y="787"/>
                  </a:cubicBezTo>
                  <a:cubicBezTo>
                    <a:pt x="298" y="787"/>
                    <a:pt x="341" y="778"/>
                    <a:pt x="382" y="761"/>
                  </a:cubicBezTo>
                  <a:cubicBezTo>
                    <a:pt x="529" y="699"/>
                    <a:pt x="603" y="554"/>
                    <a:pt x="559" y="435"/>
                  </a:cubicBezTo>
                  <a:cubicBezTo>
                    <a:pt x="481" y="233"/>
                    <a:pt x="337" y="101"/>
                    <a:pt x="150" y="0"/>
                  </a:cubicBezTo>
                  <a:close/>
                  <a:moveTo>
                    <a:pt x="1240" y="1496"/>
                  </a:moveTo>
                  <a:cubicBezTo>
                    <a:pt x="1222" y="1496"/>
                    <a:pt x="1183" y="1519"/>
                    <a:pt x="1179" y="1537"/>
                  </a:cubicBezTo>
                  <a:cubicBezTo>
                    <a:pt x="1160" y="1607"/>
                    <a:pt x="1182" y="1648"/>
                    <a:pt x="1230" y="1648"/>
                  </a:cubicBezTo>
                  <a:cubicBezTo>
                    <a:pt x="1239" y="1648"/>
                    <a:pt x="1248" y="1647"/>
                    <a:pt x="1258" y="1645"/>
                  </a:cubicBezTo>
                  <a:cubicBezTo>
                    <a:pt x="1276" y="1640"/>
                    <a:pt x="1284" y="1594"/>
                    <a:pt x="1297" y="1569"/>
                  </a:cubicBezTo>
                  <a:cubicBezTo>
                    <a:pt x="1278" y="1543"/>
                    <a:pt x="1268" y="1507"/>
                    <a:pt x="1246" y="1497"/>
                  </a:cubicBezTo>
                  <a:cubicBezTo>
                    <a:pt x="1245" y="1496"/>
                    <a:pt x="1243" y="1496"/>
                    <a:pt x="1240" y="1496"/>
                  </a:cubicBezTo>
                  <a:close/>
                  <a:moveTo>
                    <a:pt x="640" y="1258"/>
                  </a:moveTo>
                  <a:cubicBezTo>
                    <a:pt x="638" y="1258"/>
                    <a:pt x="636" y="1259"/>
                    <a:pt x="634" y="1259"/>
                  </a:cubicBezTo>
                  <a:cubicBezTo>
                    <a:pt x="612" y="1260"/>
                    <a:pt x="576" y="1292"/>
                    <a:pt x="572" y="1313"/>
                  </a:cubicBezTo>
                  <a:cubicBezTo>
                    <a:pt x="516" y="1547"/>
                    <a:pt x="566" y="1683"/>
                    <a:pt x="724" y="1734"/>
                  </a:cubicBezTo>
                  <a:cubicBezTo>
                    <a:pt x="777" y="1708"/>
                    <a:pt x="837" y="1683"/>
                    <a:pt x="885" y="1647"/>
                  </a:cubicBezTo>
                  <a:cubicBezTo>
                    <a:pt x="902" y="1636"/>
                    <a:pt x="896" y="1579"/>
                    <a:pt x="882" y="1550"/>
                  </a:cubicBezTo>
                  <a:cubicBezTo>
                    <a:pt x="837" y="1460"/>
                    <a:pt x="787" y="1372"/>
                    <a:pt x="730" y="1292"/>
                  </a:cubicBezTo>
                  <a:cubicBezTo>
                    <a:pt x="714" y="1269"/>
                    <a:pt x="672" y="1258"/>
                    <a:pt x="640" y="1258"/>
                  </a:cubicBezTo>
                  <a:close/>
                  <a:moveTo>
                    <a:pt x="1359" y="2867"/>
                  </a:moveTo>
                  <a:cubicBezTo>
                    <a:pt x="1316" y="2867"/>
                    <a:pt x="1280" y="2894"/>
                    <a:pt x="1264" y="2943"/>
                  </a:cubicBezTo>
                  <a:cubicBezTo>
                    <a:pt x="1258" y="2960"/>
                    <a:pt x="1301" y="3011"/>
                    <a:pt x="1314" y="3011"/>
                  </a:cubicBezTo>
                  <a:cubicBezTo>
                    <a:pt x="1315" y="3011"/>
                    <a:pt x="1315" y="3011"/>
                    <a:pt x="1315" y="3011"/>
                  </a:cubicBezTo>
                  <a:cubicBezTo>
                    <a:pt x="1370" y="3001"/>
                    <a:pt x="1420" y="2975"/>
                    <a:pt x="1470" y="2952"/>
                  </a:cubicBezTo>
                  <a:cubicBezTo>
                    <a:pt x="1450" y="2927"/>
                    <a:pt x="1440" y="2892"/>
                    <a:pt x="1414" y="2880"/>
                  </a:cubicBezTo>
                  <a:cubicBezTo>
                    <a:pt x="1395" y="2872"/>
                    <a:pt x="1376" y="2867"/>
                    <a:pt x="1359" y="2867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942;p66">
              <a:extLst>
                <a:ext uri="{FF2B5EF4-FFF2-40B4-BE49-F238E27FC236}">
                  <a16:creationId xmlns:a16="http://schemas.microsoft.com/office/drawing/2014/main" id="{7A57BBE3-EBB1-4F94-9A56-130BE0ECE852}"/>
                </a:ext>
              </a:extLst>
            </p:cNvPr>
            <p:cNvSpPr/>
            <p:nvPr/>
          </p:nvSpPr>
          <p:spPr>
            <a:xfrm>
              <a:off x="5016815" y="4003712"/>
              <a:ext cx="51262" cy="34586"/>
            </a:xfrm>
            <a:custGeom>
              <a:avLst/>
              <a:gdLst/>
              <a:ahLst/>
              <a:cxnLst/>
              <a:rect l="l" t="t" r="r" b="b"/>
              <a:pathLst>
                <a:path w="3326" h="2244" extrusionOk="0">
                  <a:moveTo>
                    <a:pt x="3232" y="1302"/>
                  </a:moveTo>
                  <a:cubicBezTo>
                    <a:pt x="3150" y="1318"/>
                    <a:pt x="3120" y="1375"/>
                    <a:pt x="3153" y="1451"/>
                  </a:cubicBezTo>
                  <a:cubicBezTo>
                    <a:pt x="3166" y="1482"/>
                    <a:pt x="3203" y="1520"/>
                    <a:pt x="3222" y="1517"/>
                  </a:cubicBezTo>
                  <a:cubicBezTo>
                    <a:pt x="3298" y="1499"/>
                    <a:pt x="3325" y="1441"/>
                    <a:pt x="3304" y="1364"/>
                  </a:cubicBezTo>
                  <a:cubicBezTo>
                    <a:pt x="3281" y="1341"/>
                    <a:pt x="3251" y="1298"/>
                    <a:pt x="3232" y="1302"/>
                  </a:cubicBezTo>
                  <a:close/>
                  <a:moveTo>
                    <a:pt x="2550" y="579"/>
                  </a:moveTo>
                  <a:cubicBezTo>
                    <a:pt x="2529" y="599"/>
                    <a:pt x="2506" y="639"/>
                    <a:pt x="2510" y="666"/>
                  </a:cubicBezTo>
                  <a:cubicBezTo>
                    <a:pt x="2523" y="730"/>
                    <a:pt x="2540" y="801"/>
                    <a:pt x="2579" y="846"/>
                  </a:cubicBezTo>
                  <a:cubicBezTo>
                    <a:pt x="2637" y="910"/>
                    <a:pt x="2718" y="895"/>
                    <a:pt x="2738" y="810"/>
                  </a:cubicBezTo>
                  <a:cubicBezTo>
                    <a:pt x="2753" y="753"/>
                    <a:pt x="2733" y="675"/>
                    <a:pt x="2704" y="618"/>
                  </a:cubicBezTo>
                  <a:cubicBezTo>
                    <a:pt x="2671" y="544"/>
                    <a:pt x="2605" y="534"/>
                    <a:pt x="2550" y="579"/>
                  </a:cubicBezTo>
                  <a:close/>
                  <a:moveTo>
                    <a:pt x="890" y="582"/>
                  </a:moveTo>
                  <a:cubicBezTo>
                    <a:pt x="748" y="424"/>
                    <a:pt x="592" y="280"/>
                    <a:pt x="440" y="134"/>
                  </a:cubicBezTo>
                  <a:cubicBezTo>
                    <a:pt x="389" y="87"/>
                    <a:pt x="331" y="37"/>
                    <a:pt x="266" y="18"/>
                  </a:cubicBezTo>
                  <a:cubicBezTo>
                    <a:pt x="206" y="1"/>
                    <a:pt x="120" y="5"/>
                    <a:pt x="80" y="37"/>
                  </a:cubicBezTo>
                  <a:cubicBezTo>
                    <a:pt x="34" y="75"/>
                    <a:pt x="1" y="164"/>
                    <a:pt x="12" y="219"/>
                  </a:cubicBezTo>
                  <a:cubicBezTo>
                    <a:pt x="125" y="682"/>
                    <a:pt x="440" y="1022"/>
                    <a:pt x="761" y="1349"/>
                  </a:cubicBezTo>
                  <a:cubicBezTo>
                    <a:pt x="1080" y="1675"/>
                    <a:pt x="1358" y="2057"/>
                    <a:pt x="1810" y="2215"/>
                  </a:cubicBezTo>
                  <a:cubicBezTo>
                    <a:pt x="1898" y="2243"/>
                    <a:pt x="2010" y="2208"/>
                    <a:pt x="2110" y="2193"/>
                  </a:cubicBezTo>
                  <a:cubicBezTo>
                    <a:pt x="2127" y="2192"/>
                    <a:pt x="2140" y="2144"/>
                    <a:pt x="2154" y="2116"/>
                  </a:cubicBezTo>
                  <a:cubicBezTo>
                    <a:pt x="2129" y="2053"/>
                    <a:pt x="2119" y="1977"/>
                    <a:pt x="2076" y="1926"/>
                  </a:cubicBezTo>
                  <a:cubicBezTo>
                    <a:pt x="1682" y="1477"/>
                    <a:pt x="1288" y="1027"/>
                    <a:pt x="890" y="582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66">
              <a:extLst>
                <a:ext uri="{FF2B5EF4-FFF2-40B4-BE49-F238E27FC236}">
                  <a16:creationId xmlns:a16="http://schemas.microsoft.com/office/drawing/2014/main" id="{CA4DC40E-192B-4A04-A457-A6CD519B8CC2}"/>
                </a:ext>
              </a:extLst>
            </p:cNvPr>
            <p:cNvSpPr/>
            <p:nvPr/>
          </p:nvSpPr>
          <p:spPr>
            <a:xfrm>
              <a:off x="4313702" y="3855927"/>
              <a:ext cx="546620" cy="577183"/>
            </a:xfrm>
            <a:custGeom>
              <a:avLst/>
              <a:gdLst/>
              <a:ahLst/>
              <a:cxnLst/>
              <a:rect l="l" t="t" r="r" b="b"/>
              <a:pathLst>
                <a:path w="35466" h="37449" extrusionOk="0">
                  <a:moveTo>
                    <a:pt x="17166" y="316"/>
                  </a:moveTo>
                  <a:cubicBezTo>
                    <a:pt x="17020" y="333"/>
                    <a:pt x="16882" y="339"/>
                    <a:pt x="16750" y="374"/>
                  </a:cubicBezTo>
                  <a:cubicBezTo>
                    <a:pt x="16700" y="385"/>
                    <a:pt x="16641" y="457"/>
                    <a:pt x="16629" y="511"/>
                  </a:cubicBezTo>
                  <a:cubicBezTo>
                    <a:pt x="16619" y="567"/>
                    <a:pt x="16648" y="666"/>
                    <a:pt x="16690" y="685"/>
                  </a:cubicBezTo>
                  <a:cubicBezTo>
                    <a:pt x="16836" y="762"/>
                    <a:pt x="16997" y="826"/>
                    <a:pt x="17156" y="869"/>
                  </a:cubicBezTo>
                  <a:cubicBezTo>
                    <a:pt x="17176" y="874"/>
                    <a:pt x="17196" y="877"/>
                    <a:pt x="17216" y="877"/>
                  </a:cubicBezTo>
                  <a:cubicBezTo>
                    <a:pt x="17343" y="877"/>
                    <a:pt x="17475" y="766"/>
                    <a:pt x="17551" y="609"/>
                  </a:cubicBezTo>
                  <a:cubicBezTo>
                    <a:pt x="17594" y="520"/>
                    <a:pt x="17536" y="374"/>
                    <a:pt x="17453" y="362"/>
                  </a:cubicBezTo>
                  <a:cubicBezTo>
                    <a:pt x="17356" y="346"/>
                    <a:pt x="17257" y="330"/>
                    <a:pt x="17166" y="316"/>
                  </a:cubicBezTo>
                  <a:close/>
                  <a:moveTo>
                    <a:pt x="21973" y="2755"/>
                  </a:moveTo>
                  <a:cubicBezTo>
                    <a:pt x="21875" y="2755"/>
                    <a:pt x="21796" y="2873"/>
                    <a:pt x="21851" y="2956"/>
                  </a:cubicBezTo>
                  <a:cubicBezTo>
                    <a:pt x="21899" y="3027"/>
                    <a:pt x="21980" y="3071"/>
                    <a:pt x="22042" y="3121"/>
                  </a:cubicBezTo>
                  <a:cubicBezTo>
                    <a:pt x="22120" y="3067"/>
                    <a:pt x="22198" y="3041"/>
                    <a:pt x="22214" y="2994"/>
                  </a:cubicBezTo>
                  <a:cubicBezTo>
                    <a:pt x="22230" y="2945"/>
                    <a:pt x="22196" y="2865"/>
                    <a:pt x="22157" y="2822"/>
                  </a:cubicBezTo>
                  <a:cubicBezTo>
                    <a:pt x="22117" y="2783"/>
                    <a:pt x="22048" y="2763"/>
                    <a:pt x="21986" y="2756"/>
                  </a:cubicBezTo>
                  <a:cubicBezTo>
                    <a:pt x="21982" y="2755"/>
                    <a:pt x="21977" y="2755"/>
                    <a:pt x="21973" y="2755"/>
                  </a:cubicBezTo>
                  <a:close/>
                  <a:moveTo>
                    <a:pt x="24248" y="5435"/>
                  </a:moveTo>
                  <a:cubicBezTo>
                    <a:pt x="24225" y="5435"/>
                    <a:pt x="24190" y="5449"/>
                    <a:pt x="24174" y="5466"/>
                  </a:cubicBezTo>
                  <a:cubicBezTo>
                    <a:pt x="24123" y="5526"/>
                    <a:pt x="24075" y="5592"/>
                    <a:pt x="24029" y="5660"/>
                  </a:cubicBezTo>
                  <a:cubicBezTo>
                    <a:pt x="24107" y="5640"/>
                    <a:pt x="24183" y="5625"/>
                    <a:pt x="24253" y="5591"/>
                  </a:cubicBezTo>
                  <a:cubicBezTo>
                    <a:pt x="24332" y="5556"/>
                    <a:pt x="24332" y="5483"/>
                    <a:pt x="24265" y="5439"/>
                  </a:cubicBezTo>
                  <a:cubicBezTo>
                    <a:pt x="24261" y="5436"/>
                    <a:pt x="24255" y="5435"/>
                    <a:pt x="24248" y="5435"/>
                  </a:cubicBezTo>
                  <a:close/>
                  <a:moveTo>
                    <a:pt x="24031" y="5660"/>
                  </a:moveTo>
                  <a:lnTo>
                    <a:pt x="24031" y="5660"/>
                  </a:lnTo>
                  <a:cubicBezTo>
                    <a:pt x="24009" y="5664"/>
                    <a:pt x="23988" y="5667"/>
                    <a:pt x="23971" y="5674"/>
                  </a:cubicBezTo>
                  <a:cubicBezTo>
                    <a:pt x="23972" y="5684"/>
                    <a:pt x="23978" y="5691"/>
                    <a:pt x="23981" y="5703"/>
                  </a:cubicBezTo>
                  <a:lnTo>
                    <a:pt x="23999" y="5703"/>
                  </a:lnTo>
                  <a:cubicBezTo>
                    <a:pt x="24008" y="5690"/>
                    <a:pt x="24021" y="5676"/>
                    <a:pt x="24031" y="5660"/>
                  </a:cubicBezTo>
                  <a:close/>
                  <a:moveTo>
                    <a:pt x="311" y="14341"/>
                  </a:moveTo>
                  <a:cubicBezTo>
                    <a:pt x="295" y="14341"/>
                    <a:pt x="281" y="14343"/>
                    <a:pt x="270" y="14348"/>
                  </a:cubicBezTo>
                  <a:cubicBezTo>
                    <a:pt x="222" y="14370"/>
                    <a:pt x="161" y="14463"/>
                    <a:pt x="172" y="14502"/>
                  </a:cubicBezTo>
                  <a:cubicBezTo>
                    <a:pt x="208" y="14621"/>
                    <a:pt x="270" y="14736"/>
                    <a:pt x="326" y="14851"/>
                  </a:cubicBezTo>
                  <a:lnTo>
                    <a:pt x="316" y="14851"/>
                  </a:lnTo>
                  <a:lnTo>
                    <a:pt x="316" y="14874"/>
                  </a:lnTo>
                  <a:lnTo>
                    <a:pt x="337" y="14874"/>
                  </a:lnTo>
                  <a:cubicBezTo>
                    <a:pt x="333" y="14865"/>
                    <a:pt x="332" y="14858"/>
                    <a:pt x="327" y="14851"/>
                  </a:cubicBezTo>
                  <a:lnTo>
                    <a:pt x="327" y="14851"/>
                  </a:lnTo>
                  <a:cubicBezTo>
                    <a:pt x="396" y="14852"/>
                    <a:pt x="463" y="14852"/>
                    <a:pt x="532" y="14852"/>
                  </a:cubicBezTo>
                  <a:cubicBezTo>
                    <a:pt x="570" y="14686"/>
                    <a:pt x="571" y="14522"/>
                    <a:pt x="442" y="14389"/>
                  </a:cubicBezTo>
                  <a:cubicBezTo>
                    <a:pt x="415" y="14362"/>
                    <a:pt x="357" y="14341"/>
                    <a:pt x="311" y="14341"/>
                  </a:cubicBezTo>
                  <a:close/>
                  <a:moveTo>
                    <a:pt x="19014" y="26115"/>
                  </a:moveTo>
                  <a:cubicBezTo>
                    <a:pt x="18864" y="26115"/>
                    <a:pt x="18711" y="26172"/>
                    <a:pt x="18587" y="26281"/>
                  </a:cubicBezTo>
                  <a:cubicBezTo>
                    <a:pt x="18547" y="26317"/>
                    <a:pt x="18541" y="26406"/>
                    <a:pt x="18534" y="26474"/>
                  </a:cubicBezTo>
                  <a:cubicBezTo>
                    <a:pt x="18532" y="26491"/>
                    <a:pt x="18582" y="26527"/>
                    <a:pt x="18613" y="26535"/>
                  </a:cubicBezTo>
                  <a:cubicBezTo>
                    <a:pt x="18745" y="26575"/>
                    <a:pt x="18879" y="26610"/>
                    <a:pt x="18950" y="26627"/>
                  </a:cubicBezTo>
                  <a:cubicBezTo>
                    <a:pt x="19088" y="26618"/>
                    <a:pt x="19159" y="26614"/>
                    <a:pt x="19230" y="26607"/>
                  </a:cubicBezTo>
                  <a:cubicBezTo>
                    <a:pt x="19264" y="26606"/>
                    <a:pt x="19301" y="26600"/>
                    <a:pt x="19331" y="26585"/>
                  </a:cubicBezTo>
                  <a:cubicBezTo>
                    <a:pt x="19395" y="26557"/>
                    <a:pt x="19453" y="26519"/>
                    <a:pt x="19515" y="26482"/>
                  </a:cubicBezTo>
                  <a:cubicBezTo>
                    <a:pt x="19462" y="26397"/>
                    <a:pt x="19433" y="26287"/>
                    <a:pt x="19360" y="26231"/>
                  </a:cubicBezTo>
                  <a:cubicBezTo>
                    <a:pt x="19257" y="26153"/>
                    <a:pt x="19136" y="26115"/>
                    <a:pt x="19014" y="26115"/>
                  </a:cubicBezTo>
                  <a:close/>
                  <a:moveTo>
                    <a:pt x="27376" y="1"/>
                  </a:moveTo>
                  <a:cubicBezTo>
                    <a:pt x="27328" y="1"/>
                    <a:pt x="27265" y="25"/>
                    <a:pt x="27226" y="52"/>
                  </a:cubicBezTo>
                  <a:cubicBezTo>
                    <a:pt x="27172" y="88"/>
                    <a:pt x="27129" y="155"/>
                    <a:pt x="27102" y="217"/>
                  </a:cubicBezTo>
                  <a:cubicBezTo>
                    <a:pt x="26974" y="507"/>
                    <a:pt x="26921" y="823"/>
                    <a:pt x="26785" y="1117"/>
                  </a:cubicBezTo>
                  <a:cubicBezTo>
                    <a:pt x="26655" y="1397"/>
                    <a:pt x="26637" y="1730"/>
                    <a:pt x="26548" y="2031"/>
                  </a:cubicBezTo>
                  <a:cubicBezTo>
                    <a:pt x="26397" y="2545"/>
                    <a:pt x="26284" y="3057"/>
                    <a:pt x="26330" y="3598"/>
                  </a:cubicBezTo>
                  <a:cubicBezTo>
                    <a:pt x="26344" y="3770"/>
                    <a:pt x="26314" y="3954"/>
                    <a:pt x="26268" y="4122"/>
                  </a:cubicBezTo>
                  <a:cubicBezTo>
                    <a:pt x="26156" y="4532"/>
                    <a:pt x="26031" y="4938"/>
                    <a:pt x="25899" y="5341"/>
                  </a:cubicBezTo>
                  <a:cubicBezTo>
                    <a:pt x="25812" y="5612"/>
                    <a:pt x="25726" y="5881"/>
                    <a:pt x="25612" y="6139"/>
                  </a:cubicBezTo>
                  <a:cubicBezTo>
                    <a:pt x="25523" y="6346"/>
                    <a:pt x="25337" y="6462"/>
                    <a:pt x="25117" y="6509"/>
                  </a:cubicBezTo>
                  <a:cubicBezTo>
                    <a:pt x="25042" y="6525"/>
                    <a:pt x="24968" y="6533"/>
                    <a:pt x="24897" y="6533"/>
                  </a:cubicBezTo>
                  <a:cubicBezTo>
                    <a:pt x="24650" y="6533"/>
                    <a:pt x="24431" y="6436"/>
                    <a:pt x="24253" y="6229"/>
                  </a:cubicBezTo>
                  <a:cubicBezTo>
                    <a:pt x="24120" y="6077"/>
                    <a:pt x="24019" y="5901"/>
                    <a:pt x="23972" y="5699"/>
                  </a:cubicBezTo>
                  <a:cubicBezTo>
                    <a:pt x="23907" y="5694"/>
                    <a:pt x="23843" y="5691"/>
                    <a:pt x="23775" y="5687"/>
                  </a:cubicBezTo>
                  <a:cubicBezTo>
                    <a:pt x="23486" y="5664"/>
                    <a:pt x="23223" y="5592"/>
                    <a:pt x="23026" y="5347"/>
                  </a:cubicBezTo>
                  <a:cubicBezTo>
                    <a:pt x="22798" y="5061"/>
                    <a:pt x="22463" y="4919"/>
                    <a:pt x="22147" y="4762"/>
                  </a:cubicBezTo>
                  <a:cubicBezTo>
                    <a:pt x="21952" y="4665"/>
                    <a:pt x="21788" y="4552"/>
                    <a:pt x="21655" y="4374"/>
                  </a:cubicBezTo>
                  <a:cubicBezTo>
                    <a:pt x="21548" y="4235"/>
                    <a:pt x="21418" y="4113"/>
                    <a:pt x="21290" y="3990"/>
                  </a:cubicBezTo>
                  <a:cubicBezTo>
                    <a:pt x="21148" y="3855"/>
                    <a:pt x="21088" y="3713"/>
                    <a:pt x="21168" y="3519"/>
                  </a:cubicBezTo>
                  <a:cubicBezTo>
                    <a:pt x="21300" y="3195"/>
                    <a:pt x="21514" y="2900"/>
                    <a:pt x="21498" y="2520"/>
                  </a:cubicBezTo>
                  <a:cubicBezTo>
                    <a:pt x="21492" y="2425"/>
                    <a:pt x="21600" y="2349"/>
                    <a:pt x="21708" y="2308"/>
                  </a:cubicBezTo>
                  <a:cubicBezTo>
                    <a:pt x="21807" y="2272"/>
                    <a:pt x="21924" y="2226"/>
                    <a:pt x="21973" y="2146"/>
                  </a:cubicBezTo>
                  <a:cubicBezTo>
                    <a:pt x="22140" y="1876"/>
                    <a:pt x="22283" y="1590"/>
                    <a:pt x="22422" y="1303"/>
                  </a:cubicBezTo>
                  <a:cubicBezTo>
                    <a:pt x="22440" y="1266"/>
                    <a:pt x="22382" y="1170"/>
                    <a:pt x="22336" y="1130"/>
                  </a:cubicBezTo>
                  <a:cubicBezTo>
                    <a:pt x="22233" y="1044"/>
                    <a:pt x="22117" y="975"/>
                    <a:pt x="21991" y="975"/>
                  </a:cubicBezTo>
                  <a:cubicBezTo>
                    <a:pt x="21945" y="975"/>
                    <a:pt x="21898" y="984"/>
                    <a:pt x="21850" y="1005"/>
                  </a:cubicBezTo>
                  <a:cubicBezTo>
                    <a:pt x="21759" y="1045"/>
                    <a:pt x="21674" y="1075"/>
                    <a:pt x="21590" y="1075"/>
                  </a:cubicBezTo>
                  <a:cubicBezTo>
                    <a:pt x="21514" y="1075"/>
                    <a:pt x="21440" y="1050"/>
                    <a:pt x="21362" y="988"/>
                  </a:cubicBezTo>
                  <a:cubicBezTo>
                    <a:pt x="21331" y="963"/>
                    <a:pt x="21299" y="954"/>
                    <a:pt x="21267" y="954"/>
                  </a:cubicBezTo>
                  <a:cubicBezTo>
                    <a:pt x="21200" y="954"/>
                    <a:pt x="21133" y="995"/>
                    <a:pt x="21066" y="1016"/>
                  </a:cubicBezTo>
                  <a:cubicBezTo>
                    <a:pt x="20985" y="1043"/>
                    <a:pt x="20889" y="1093"/>
                    <a:pt x="20813" y="1093"/>
                  </a:cubicBezTo>
                  <a:cubicBezTo>
                    <a:pt x="20796" y="1093"/>
                    <a:pt x="20781" y="1091"/>
                    <a:pt x="20766" y="1085"/>
                  </a:cubicBezTo>
                  <a:cubicBezTo>
                    <a:pt x="20241" y="886"/>
                    <a:pt x="19662" y="833"/>
                    <a:pt x="19181" y="521"/>
                  </a:cubicBezTo>
                  <a:cubicBezTo>
                    <a:pt x="18935" y="363"/>
                    <a:pt x="18666" y="287"/>
                    <a:pt x="18397" y="204"/>
                  </a:cubicBezTo>
                  <a:cubicBezTo>
                    <a:pt x="18379" y="198"/>
                    <a:pt x="18360" y="196"/>
                    <a:pt x="18340" y="196"/>
                  </a:cubicBezTo>
                  <a:cubicBezTo>
                    <a:pt x="18292" y="196"/>
                    <a:pt x="18241" y="209"/>
                    <a:pt x="18192" y="219"/>
                  </a:cubicBezTo>
                  <a:cubicBezTo>
                    <a:pt x="18162" y="226"/>
                    <a:pt x="18122" y="249"/>
                    <a:pt x="18110" y="276"/>
                  </a:cubicBezTo>
                  <a:cubicBezTo>
                    <a:pt x="18096" y="305"/>
                    <a:pt x="18090" y="362"/>
                    <a:pt x="18107" y="378"/>
                  </a:cubicBezTo>
                  <a:cubicBezTo>
                    <a:pt x="18206" y="477"/>
                    <a:pt x="18314" y="563"/>
                    <a:pt x="18415" y="658"/>
                  </a:cubicBezTo>
                  <a:cubicBezTo>
                    <a:pt x="18531" y="771"/>
                    <a:pt x="18491" y="943"/>
                    <a:pt x="18351" y="1015"/>
                  </a:cubicBezTo>
                  <a:cubicBezTo>
                    <a:pt x="18122" y="1134"/>
                    <a:pt x="17878" y="1144"/>
                    <a:pt x="17630" y="1146"/>
                  </a:cubicBezTo>
                  <a:cubicBezTo>
                    <a:pt x="17490" y="1148"/>
                    <a:pt x="17335" y="1143"/>
                    <a:pt x="17216" y="1199"/>
                  </a:cubicBezTo>
                  <a:cubicBezTo>
                    <a:pt x="16928" y="1336"/>
                    <a:pt x="16655" y="1510"/>
                    <a:pt x="16456" y="1768"/>
                  </a:cubicBezTo>
                  <a:cubicBezTo>
                    <a:pt x="16176" y="2131"/>
                    <a:pt x="15915" y="2507"/>
                    <a:pt x="15642" y="2875"/>
                  </a:cubicBezTo>
                  <a:cubicBezTo>
                    <a:pt x="15503" y="3064"/>
                    <a:pt x="15489" y="3252"/>
                    <a:pt x="15581" y="3473"/>
                  </a:cubicBezTo>
                  <a:cubicBezTo>
                    <a:pt x="15631" y="3593"/>
                    <a:pt x="15477" y="3720"/>
                    <a:pt x="15333" y="3720"/>
                  </a:cubicBezTo>
                  <a:cubicBezTo>
                    <a:pt x="15329" y="3720"/>
                    <a:pt x="15324" y="3720"/>
                    <a:pt x="15319" y="3720"/>
                  </a:cubicBezTo>
                  <a:cubicBezTo>
                    <a:pt x="15152" y="3710"/>
                    <a:pt x="15000" y="3611"/>
                    <a:pt x="14833" y="3611"/>
                  </a:cubicBezTo>
                  <a:cubicBezTo>
                    <a:pt x="14788" y="3611"/>
                    <a:pt x="14743" y="3618"/>
                    <a:pt x="14697" y="3635"/>
                  </a:cubicBezTo>
                  <a:cubicBezTo>
                    <a:pt x="14656" y="3651"/>
                    <a:pt x="14617" y="3658"/>
                    <a:pt x="14581" y="3658"/>
                  </a:cubicBezTo>
                  <a:cubicBezTo>
                    <a:pt x="14481" y="3658"/>
                    <a:pt x="14397" y="3604"/>
                    <a:pt x="14326" y="3513"/>
                  </a:cubicBezTo>
                  <a:cubicBezTo>
                    <a:pt x="14174" y="3318"/>
                    <a:pt x="14038" y="3107"/>
                    <a:pt x="13873" y="2925"/>
                  </a:cubicBezTo>
                  <a:cubicBezTo>
                    <a:pt x="13766" y="2803"/>
                    <a:pt x="13636" y="2716"/>
                    <a:pt x="13480" y="2716"/>
                  </a:cubicBezTo>
                  <a:cubicBezTo>
                    <a:pt x="13425" y="2716"/>
                    <a:pt x="13367" y="2727"/>
                    <a:pt x="13305" y="2751"/>
                  </a:cubicBezTo>
                  <a:cubicBezTo>
                    <a:pt x="13075" y="2842"/>
                    <a:pt x="12820" y="2892"/>
                    <a:pt x="12626" y="3030"/>
                  </a:cubicBezTo>
                  <a:cubicBezTo>
                    <a:pt x="12450" y="3154"/>
                    <a:pt x="12282" y="3251"/>
                    <a:pt x="12066" y="3284"/>
                  </a:cubicBezTo>
                  <a:cubicBezTo>
                    <a:pt x="11764" y="3337"/>
                    <a:pt x="11811" y="3685"/>
                    <a:pt x="11626" y="3843"/>
                  </a:cubicBezTo>
                  <a:cubicBezTo>
                    <a:pt x="11546" y="3913"/>
                    <a:pt x="11471" y="4011"/>
                    <a:pt x="11376" y="4040"/>
                  </a:cubicBezTo>
                  <a:cubicBezTo>
                    <a:pt x="11038" y="4143"/>
                    <a:pt x="10959" y="4380"/>
                    <a:pt x="10997" y="4696"/>
                  </a:cubicBezTo>
                  <a:cubicBezTo>
                    <a:pt x="11007" y="4764"/>
                    <a:pt x="10987" y="4836"/>
                    <a:pt x="10979" y="4908"/>
                  </a:cubicBezTo>
                  <a:cubicBezTo>
                    <a:pt x="10965" y="5010"/>
                    <a:pt x="10878" y="5090"/>
                    <a:pt x="10773" y="5090"/>
                  </a:cubicBezTo>
                  <a:cubicBezTo>
                    <a:pt x="10770" y="5090"/>
                    <a:pt x="10768" y="5090"/>
                    <a:pt x="10765" y="5090"/>
                  </a:cubicBezTo>
                  <a:cubicBezTo>
                    <a:pt x="10666" y="5087"/>
                    <a:pt x="10567" y="5070"/>
                    <a:pt x="10469" y="5070"/>
                  </a:cubicBezTo>
                  <a:cubicBezTo>
                    <a:pt x="10462" y="5070"/>
                    <a:pt x="10455" y="5070"/>
                    <a:pt x="10448" y="5070"/>
                  </a:cubicBezTo>
                  <a:cubicBezTo>
                    <a:pt x="10306" y="5074"/>
                    <a:pt x="10192" y="5218"/>
                    <a:pt x="10214" y="5367"/>
                  </a:cubicBezTo>
                  <a:cubicBezTo>
                    <a:pt x="10234" y="5506"/>
                    <a:pt x="10268" y="5644"/>
                    <a:pt x="10287" y="5783"/>
                  </a:cubicBezTo>
                  <a:cubicBezTo>
                    <a:pt x="10291" y="5812"/>
                    <a:pt x="10270" y="5851"/>
                    <a:pt x="10248" y="5874"/>
                  </a:cubicBezTo>
                  <a:cubicBezTo>
                    <a:pt x="10225" y="5899"/>
                    <a:pt x="10197" y="5912"/>
                    <a:pt x="10169" y="5912"/>
                  </a:cubicBezTo>
                  <a:cubicBezTo>
                    <a:pt x="10136" y="5912"/>
                    <a:pt x="10103" y="5895"/>
                    <a:pt x="10075" y="5859"/>
                  </a:cubicBezTo>
                  <a:cubicBezTo>
                    <a:pt x="9964" y="5723"/>
                    <a:pt x="9871" y="5572"/>
                    <a:pt x="9766" y="5433"/>
                  </a:cubicBezTo>
                  <a:cubicBezTo>
                    <a:pt x="9717" y="5370"/>
                    <a:pt x="9650" y="5336"/>
                    <a:pt x="9588" y="5336"/>
                  </a:cubicBezTo>
                  <a:cubicBezTo>
                    <a:pt x="9552" y="5336"/>
                    <a:pt x="9518" y="5348"/>
                    <a:pt x="9491" y="5371"/>
                  </a:cubicBezTo>
                  <a:cubicBezTo>
                    <a:pt x="9330" y="5511"/>
                    <a:pt x="9161" y="5643"/>
                    <a:pt x="9007" y="5786"/>
                  </a:cubicBezTo>
                  <a:cubicBezTo>
                    <a:pt x="8899" y="5884"/>
                    <a:pt x="8816" y="6013"/>
                    <a:pt x="8831" y="6159"/>
                  </a:cubicBezTo>
                  <a:cubicBezTo>
                    <a:pt x="8872" y="6656"/>
                    <a:pt x="8690" y="7047"/>
                    <a:pt x="8324" y="7376"/>
                  </a:cubicBezTo>
                  <a:cubicBezTo>
                    <a:pt x="8225" y="7466"/>
                    <a:pt x="8178" y="7617"/>
                    <a:pt x="8102" y="7735"/>
                  </a:cubicBezTo>
                  <a:cubicBezTo>
                    <a:pt x="7832" y="8147"/>
                    <a:pt x="7459" y="8380"/>
                    <a:pt x="6962" y="8428"/>
                  </a:cubicBezTo>
                  <a:cubicBezTo>
                    <a:pt x="6645" y="8459"/>
                    <a:pt x="6330" y="8518"/>
                    <a:pt x="6015" y="8567"/>
                  </a:cubicBezTo>
                  <a:cubicBezTo>
                    <a:pt x="5579" y="8886"/>
                    <a:pt x="4978" y="8792"/>
                    <a:pt x="4552" y="9145"/>
                  </a:cubicBezTo>
                  <a:cubicBezTo>
                    <a:pt x="4497" y="9193"/>
                    <a:pt x="4399" y="9223"/>
                    <a:pt x="4316" y="9223"/>
                  </a:cubicBezTo>
                  <a:cubicBezTo>
                    <a:pt x="4292" y="9223"/>
                    <a:pt x="4270" y="9221"/>
                    <a:pt x="4250" y="9216"/>
                  </a:cubicBezTo>
                  <a:cubicBezTo>
                    <a:pt x="4166" y="9193"/>
                    <a:pt x="4086" y="9183"/>
                    <a:pt x="4008" y="9183"/>
                  </a:cubicBezTo>
                  <a:cubicBezTo>
                    <a:pt x="3734" y="9183"/>
                    <a:pt x="3493" y="9307"/>
                    <a:pt x="3246" y="9438"/>
                  </a:cubicBezTo>
                  <a:cubicBezTo>
                    <a:pt x="2840" y="9653"/>
                    <a:pt x="2464" y="9926"/>
                    <a:pt x="2025" y="10078"/>
                  </a:cubicBezTo>
                  <a:cubicBezTo>
                    <a:pt x="1814" y="10153"/>
                    <a:pt x="1690" y="10333"/>
                    <a:pt x="1568" y="10511"/>
                  </a:cubicBezTo>
                  <a:cubicBezTo>
                    <a:pt x="1535" y="10560"/>
                    <a:pt x="1509" y="10577"/>
                    <a:pt x="1486" y="10577"/>
                  </a:cubicBezTo>
                  <a:cubicBezTo>
                    <a:pt x="1428" y="10577"/>
                    <a:pt x="1395" y="10462"/>
                    <a:pt x="1339" y="10457"/>
                  </a:cubicBezTo>
                  <a:cubicBezTo>
                    <a:pt x="1332" y="10456"/>
                    <a:pt x="1324" y="10456"/>
                    <a:pt x="1316" y="10456"/>
                  </a:cubicBezTo>
                  <a:cubicBezTo>
                    <a:pt x="1256" y="10456"/>
                    <a:pt x="1182" y="10467"/>
                    <a:pt x="1157" y="10501"/>
                  </a:cubicBezTo>
                  <a:cubicBezTo>
                    <a:pt x="1073" y="10612"/>
                    <a:pt x="986" y="10735"/>
                    <a:pt x="953" y="10867"/>
                  </a:cubicBezTo>
                  <a:cubicBezTo>
                    <a:pt x="910" y="11037"/>
                    <a:pt x="913" y="11217"/>
                    <a:pt x="907" y="11394"/>
                  </a:cubicBezTo>
                  <a:cubicBezTo>
                    <a:pt x="895" y="11682"/>
                    <a:pt x="852" y="11958"/>
                    <a:pt x="680" y="12202"/>
                  </a:cubicBezTo>
                  <a:cubicBezTo>
                    <a:pt x="508" y="12444"/>
                    <a:pt x="462" y="12723"/>
                    <a:pt x="468" y="13010"/>
                  </a:cubicBezTo>
                  <a:cubicBezTo>
                    <a:pt x="475" y="13403"/>
                    <a:pt x="486" y="13792"/>
                    <a:pt x="692" y="14145"/>
                  </a:cubicBezTo>
                  <a:cubicBezTo>
                    <a:pt x="743" y="14236"/>
                    <a:pt x="766" y="14345"/>
                    <a:pt x="791" y="14447"/>
                  </a:cubicBezTo>
                  <a:cubicBezTo>
                    <a:pt x="814" y="14558"/>
                    <a:pt x="771" y="14654"/>
                    <a:pt x="686" y="14727"/>
                  </a:cubicBezTo>
                  <a:cubicBezTo>
                    <a:pt x="640" y="14770"/>
                    <a:pt x="590" y="14809"/>
                    <a:pt x="542" y="14846"/>
                  </a:cubicBezTo>
                  <a:cubicBezTo>
                    <a:pt x="541" y="14848"/>
                    <a:pt x="540" y="14850"/>
                    <a:pt x="540" y="14852"/>
                  </a:cubicBezTo>
                  <a:lnTo>
                    <a:pt x="532" y="14852"/>
                  </a:lnTo>
                  <a:cubicBezTo>
                    <a:pt x="532" y="14858"/>
                    <a:pt x="531" y="14863"/>
                    <a:pt x="531" y="14868"/>
                  </a:cubicBezTo>
                  <a:lnTo>
                    <a:pt x="531" y="14868"/>
                  </a:lnTo>
                  <a:cubicBezTo>
                    <a:pt x="461" y="15005"/>
                    <a:pt x="389" y="15141"/>
                    <a:pt x="320" y="15278"/>
                  </a:cubicBezTo>
                  <a:cubicBezTo>
                    <a:pt x="320" y="15278"/>
                    <a:pt x="319" y="15278"/>
                    <a:pt x="319" y="15278"/>
                  </a:cubicBezTo>
                  <a:lnTo>
                    <a:pt x="319" y="15278"/>
                  </a:lnTo>
                  <a:cubicBezTo>
                    <a:pt x="319" y="15145"/>
                    <a:pt x="317" y="15009"/>
                    <a:pt x="314" y="14872"/>
                  </a:cubicBezTo>
                  <a:cubicBezTo>
                    <a:pt x="290" y="14874"/>
                    <a:pt x="263" y="14872"/>
                    <a:pt x="240" y="14878"/>
                  </a:cubicBezTo>
                  <a:cubicBezTo>
                    <a:pt x="29" y="14948"/>
                    <a:pt x="0" y="15067"/>
                    <a:pt x="159" y="15221"/>
                  </a:cubicBezTo>
                  <a:cubicBezTo>
                    <a:pt x="195" y="15258"/>
                    <a:pt x="256" y="15266"/>
                    <a:pt x="310" y="15278"/>
                  </a:cubicBezTo>
                  <a:lnTo>
                    <a:pt x="310" y="15278"/>
                  </a:lnTo>
                  <a:lnTo>
                    <a:pt x="310" y="15300"/>
                  </a:lnTo>
                  <a:lnTo>
                    <a:pt x="326" y="15280"/>
                  </a:lnTo>
                  <a:lnTo>
                    <a:pt x="326" y="15280"/>
                  </a:lnTo>
                  <a:cubicBezTo>
                    <a:pt x="334" y="15384"/>
                    <a:pt x="320" y="15498"/>
                    <a:pt x="356" y="15591"/>
                  </a:cubicBezTo>
                  <a:cubicBezTo>
                    <a:pt x="448" y="15825"/>
                    <a:pt x="528" y="16065"/>
                    <a:pt x="505" y="16316"/>
                  </a:cubicBezTo>
                  <a:cubicBezTo>
                    <a:pt x="462" y="16755"/>
                    <a:pt x="591" y="17165"/>
                    <a:pt x="729" y="17564"/>
                  </a:cubicBezTo>
                  <a:cubicBezTo>
                    <a:pt x="881" y="18012"/>
                    <a:pt x="928" y="18457"/>
                    <a:pt x="917" y="18921"/>
                  </a:cubicBezTo>
                  <a:cubicBezTo>
                    <a:pt x="905" y="19454"/>
                    <a:pt x="898" y="19986"/>
                    <a:pt x="1073" y="20506"/>
                  </a:cubicBezTo>
                  <a:cubicBezTo>
                    <a:pt x="1116" y="20632"/>
                    <a:pt x="1111" y="20788"/>
                    <a:pt x="1089" y="20923"/>
                  </a:cubicBezTo>
                  <a:cubicBezTo>
                    <a:pt x="1045" y="21203"/>
                    <a:pt x="973" y="21479"/>
                    <a:pt x="916" y="21757"/>
                  </a:cubicBezTo>
                  <a:cubicBezTo>
                    <a:pt x="834" y="22151"/>
                    <a:pt x="647" y="22469"/>
                    <a:pt x="307" y="22718"/>
                  </a:cubicBezTo>
                  <a:cubicBezTo>
                    <a:pt x="34" y="22921"/>
                    <a:pt x="33" y="23344"/>
                    <a:pt x="250" y="23572"/>
                  </a:cubicBezTo>
                  <a:cubicBezTo>
                    <a:pt x="398" y="23727"/>
                    <a:pt x="568" y="23859"/>
                    <a:pt x="699" y="24024"/>
                  </a:cubicBezTo>
                  <a:cubicBezTo>
                    <a:pt x="910" y="24298"/>
                    <a:pt x="1197" y="24420"/>
                    <a:pt x="1520" y="24466"/>
                  </a:cubicBezTo>
                  <a:cubicBezTo>
                    <a:pt x="1725" y="24493"/>
                    <a:pt x="1938" y="24503"/>
                    <a:pt x="2147" y="24503"/>
                  </a:cubicBezTo>
                  <a:cubicBezTo>
                    <a:pt x="2186" y="24503"/>
                    <a:pt x="2224" y="24503"/>
                    <a:pt x="2263" y="24502"/>
                  </a:cubicBezTo>
                  <a:cubicBezTo>
                    <a:pt x="2401" y="24498"/>
                    <a:pt x="2566" y="24475"/>
                    <a:pt x="2668" y="24396"/>
                  </a:cubicBezTo>
                  <a:cubicBezTo>
                    <a:pt x="3147" y="24024"/>
                    <a:pt x="3827" y="24024"/>
                    <a:pt x="4236" y="23528"/>
                  </a:cubicBezTo>
                  <a:cubicBezTo>
                    <a:pt x="4275" y="23479"/>
                    <a:pt x="4359" y="23454"/>
                    <a:pt x="4428" y="23444"/>
                  </a:cubicBezTo>
                  <a:cubicBezTo>
                    <a:pt x="4786" y="23399"/>
                    <a:pt x="5140" y="23306"/>
                    <a:pt x="5502" y="23306"/>
                  </a:cubicBezTo>
                  <a:cubicBezTo>
                    <a:pt x="5634" y="23306"/>
                    <a:pt x="5766" y="23318"/>
                    <a:pt x="5900" y="23350"/>
                  </a:cubicBezTo>
                  <a:cubicBezTo>
                    <a:pt x="6187" y="23418"/>
                    <a:pt x="6479" y="23435"/>
                    <a:pt x="6771" y="23435"/>
                  </a:cubicBezTo>
                  <a:cubicBezTo>
                    <a:pt x="6905" y="23435"/>
                    <a:pt x="7039" y="23431"/>
                    <a:pt x="7173" y="23427"/>
                  </a:cubicBezTo>
                  <a:cubicBezTo>
                    <a:pt x="7393" y="23420"/>
                    <a:pt x="7585" y="23332"/>
                    <a:pt x="7744" y="23172"/>
                  </a:cubicBezTo>
                  <a:cubicBezTo>
                    <a:pt x="8182" y="22733"/>
                    <a:pt x="8536" y="22489"/>
                    <a:pt x="9164" y="22172"/>
                  </a:cubicBezTo>
                  <a:cubicBezTo>
                    <a:pt x="9321" y="22091"/>
                    <a:pt x="9475" y="21998"/>
                    <a:pt x="9617" y="21893"/>
                  </a:cubicBezTo>
                  <a:cubicBezTo>
                    <a:pt x="9795" y="21760"/>
                    <a:pt x="9987" y="21691"/>
                    <a:pt x="10197" y="21691"/>
                  </a:cubicBezTo>
                  <a:cubicBezTo>
                    <a:pt x="10236" y="21691"/>
                    <a:pt x="10276" y="21693"/>
                    <a:pt x="10316" y="21698"/>
                  </a:cubicBezTo>
                  <a:cubicBezTo>
                    <a:pt x="10458" y="21715"/>
                    <a:pt x="10599" y="21724"/>
                    <a:pt x="10739" y="21724"/>
                  </a:cubicBezTo>
                  <a:cubicBezTo>
                    <a:pt x="11240" y="21724"/>
                    <a:pt x="11723" y="21612"/>
                    <a:pt x="12178" y="21381"/>
                  </a:cubicBezTo>
                  <a:cubicBezTo>
                    <a:pt x="12612" y="21159"/>
                    <a:pt x="13064" y="21076"/>
                    <a:pt x="13537" y="21076"/>
                  </a:cubicBezTo>
                  <a:cubicBezTo>
                    <a:pt x="13565" y="21076"/>
                    <a:pt x="13593" y="21076"/>
                    <a:pt x="13620" y="21077"/>
                  </a:cubicBezTo>
                  <a:cubicBezTo>
                    <a:pt x="13975" y="21084"/>
                    <a:pt x="14331" y="21094"/>
                    <a:pt x="14684" y="21098"/>
                  </a:cubicBezTo>
                  <a:cubicBezTo>
                    <a:pt x="14875" y="21103"/>
                    <a:pt x="15034" y="21177"/>
                    <a:pt x="15147" y="21324"/>
                  </a:cubicBezTo>
                  <a:cubicBezTo>
                    <a:pt x="15337" y="21563"/>
                    <a:pt x="15579" y="21646"/>
                    <a:pt x="15876" y="21698"/>
                  </a:cubicBezTo>
                  <a:cubicBezTo>
                    <a:pt x="16185" y="21751"/>
                    <a:pt x="16482" y="21893"/>
                    <a:pt x="16769" y="22031"/>
                  </a:cubicBezTo>
                  <a:cubicBezTo>
                    <a:pt x="16927" y="22107"/>
                    <a:pt x="17060" y="22273"/>
                    <a:pt x="17046" y="22453"/>
                  </a:cubicBezTo>
                  <a:cubicBezTo>
                    <a:pt x="17030" y="22684"/>
                    <a:pt x="17073" y="22868"/>
                    <a:pt x="17236" y="23028"/>
                  </a:cubicBezTo>
                  <a:cubicBezTo>
                    <a:pt x="17422" y="23210"/>
                    <a:pt x="17511" y="23440"/>
                    <a:pt x="17536" y="23694"/>
                  </a:cubicBezTo>
                  <a:cubicBezTo>
                    <a:pt x="17561" y="23942"/>
                    <a:pt x="17589" y="24188"/>
                    <a:pt x="17610" y="24434"/>
                  </a:cubicBezTo>
                  <a:cubicBezTo>
                    <a:pt x="17618" y="24541"/>
                    <a:pt x="17610" y="24647"/>
                    <a:pt x="17612" y="24750"/>
                  </a:cubicBezTo>
                  <a:cubicBezTo>
                    <a:pt x="17615" y="24786"/>
                    <a:pt x="17618" y="24832"/>
                    <a:pt x="17640" y="24851"/>
                  </a:cubicBezTo>
                  <a:cubicBezTo>
                    <a:pt x="17716" y="24925"/>
                    <a:pt x="17790" y="25006"/>
                    <a:pt x="17884" y="25049"/>
                  </a:cubicBezTo>
                  <a:cubicBezTo>
                    <a:pt x="17895" y="25054"/>
                    <a:pt x="17909" y="25057"/>
                    <a:pt x="17925" y="25057"/>
                  </a:cubicBezTo>
                  <a:cubicBezTo>
                    <a:pt x="17976" y="25057"/>
                    <a:pt x="18042" y="25032"/>
                    <a:pt x="18072" y="25000"/>
                  </a:cubicBezTo>
                  <a:cubicBezTo>
                    <a:pt x="18366" y="24693"/>
                    <a:pt x="18641" y="24367"/>
                    <a:pt x="18940" y="24069"/>
                  </a:cubicBezTo>
                  <a:cubicBezTo>
                    <a:pt x="19089" y="23921"/>
                    <a:pt x="19298" y="23835"/>
                    <a:pt x="19453" y="23693"/>
                  </a:cubicBezTo>
                  <a:cubicBezTo>
                    <a:pt x="19633" y="23528"/>
                    <a:pt x="19779" y="23328"/>
                    <a:pt x="19944" y="23147"/>
                  </a:cubicBezTo>
                  <a:cubicBezTo>
                    <a:pt x="19959" y="23132"/>
                    <a:pt x="19989" y="23123"/>
                    <a:pt x="20014" y="23123"/>
                  </a:cubicBezTo>
                  <a:cubicBezTo>
                    <a:pt x="20024" y="23123"/>
                    <a:pt x="20033" y="23124"/>
                    <a:pt x="20040" y="23127"/>
                  </a:cubicBezTo>
                  <a:cubicBezTo>
                    <a:pt x="20069" y="23140"/>
                    <a:pt x="20098" y="23179"/>
                    <a:pt x="20102" y="23210"/>
                  </a:cubicBezTo>
                  <a:cubicBezTo>
                    <a:pt x="20129" y="23355"/>
                    <a:pt x="20119" y="23513"/>
                    <a:pt x="20020" y="23612"/>
                  </a:cubicBezTo>
                  <a:cubicBezTo>
                    <a:pt x="19761" y="23873"/>
                    <a:pt x="19604" y="24191"/>
                    <a:pt x="19509" y="24533"/>
                  </a:cubicBezTo>
                  <a:cubicBezTo>
                    <a:pt x="19416" y="24868"/>
                    <a:pt x="19240" y="25102"/>
                    <a:pt x="18933" y="25255"/>
                  </a:cubicBezTo>
                  <a:cubicBezTo>
                    <a:pt x="18881" y="25280"/>
                    <a:pt x="18842" y="25371"/>
                    <a:pt x="18836" y="25435"/>
                  </a:cubicBezTo>
                  <a:cubicBezTo>
                    <a:pt x="18832" y="25493"/>
                    <a:pt x="18872" y="25600"/>
                    <a:pt x="18908" y="25608"/>
                  </a:cubicBezTo>
                  <a:cubicBezTo>
                    <a:pt x="18936" y="25614"/>
                    <a:pt x="18965" y="25616"/>
                    <a:pt x="18994" y="25616"/>
                  </a:cubicBezTo>
                  <a:cubicBezTo>
                    <a:pt x="19066" y="25616"/>
                    <a:pt x="19141" y="25604"/>
                    <a:pt x="19215" y="25603"/>
                  </a:cubicBezTo>
                  <a:cubicBezTo>
                    <a:pt x="19528" y="25597"/>
                    <a:pt x="19761" y="25468"/>
                    <a:pt x="19880" y="25165"/>
                  </a:cubicBezTo>
                  <a:cubicBezTo>
                    <a:pt x="19907" y="25099"/>
                    <a:pt x="19937" y="25034"/>
                    <a:pt x="19973" y="24975"/>
                  </a:cubicBezTo>
                  <a:cubicBezTo>
                    <a:pt x="19992" y="24947"/>
                    <a:pt x="20026" y="24930"/>
                    <a:pt x="20052" y="24905"/>
                  </a:cubicBezTo>
                  <a:cubicBezTo>
                    <a:pt x="20088" y="24951"/>
                    <a:pt x="20152" y="24997"/>
                    <a:pt x="20158" y="25044"/>
                  </a:cubicBezTo>
                  <a:cubicBezTo>
                    <a:pt x="20195" y="25366"/>
                    <a:pt x="20195" y="25680"/>
                    <a:pt x="19964" y="25948"/>
                  </a:cubicBezTo>
                  <a:cubicBezTo>
                    <a:pt x="19890" y="26040"/>
                    <a:pt x="19957" y="26168"/>
                    <a:pt x="20065" y="26175"/>
                  </a:cubicBezTo>
                  <a:cubicBezTo>
                    <a:pt x="20234" y="26188"/>
                    <a:pt x="20402" y="26189"/>
                    <a:pt x="20573" y="26195"/>
                  </a:cubicBezTo>
                  <a:cubicBezTo>
                    <a:pt x="20573" y="26185"/>
                    <a:pt x="20571" y="26178"/>
                    <a:pt x="20568" y="26169"/>
                  </a:cubicBezTo>
                  <a:lnTo>
                    <a:pt x="20619" y="26119"/>
                  </a:lnTo>
                  <a:lnTo>
                    <a:pt x="20619" y="26119"/>
                  </a:lnTo>
                  <a:lnTo>
                    <a:pt x="20594" y="26197"/>
                  </a:lnTo>
                  <a:lnTo>
                    <a:pt x="20573" y="26197"/>
                  </a:lnTo>
                  <a:cubicBezTo>
                    <a:pt x="20574" y="26224"/>
                    <a:pt x="20574" y="26250"/>
                    <a:pt x="20583" y="26275"/>
                  </a:cubicBezTo>
                  <a:cubicBezTo>
                    <a:pt x="20802" y="26855"/>
                    <a:pt x="20908" y="27432"/>
                    <a:pt x="20665" y="28036"/>
                  </a:cubicBezTo>
                  <a:cubicBezTo>
                    <a:pt x="20617" y="28150"/>
                    <a:pt x="20672" y="28316"/>
                    <a:pt x="20715" y="28445"/>
                  </a:cubicBezTo>
                  <a:cubicBezTo>
                    <a:pt x="20772" y="28613"/>
                    <a:pt x="20877" y="28764"/>
                    <a:pt x="20940" y="28926"/>
                  </a:cubicBezTo>
                  <a:cubicBezTo>
                    <a:pt x="21138" y="29435"/>
                    <a:pt x="21541" y="29711"/>
                    <a:pt x="22038" y="29836"/>
                  </a:cubicBezTo>
                  <a:cubicBezTo>
                    <a:pt x="22326" y="29909"/>
                    <a:pt x="22559" y="30055"/>
                    <a:pt x="22784" y="30223"/>
                  </a:cubicBezTo>
                  <a:cubicBezTo>
                    <a:pt x="22925" y="30329"/>
                    <a:pt x="23036" y="30473"/>
                    <a:pt x="23179" y="30579"/>
                  </a:cubicBezTo>
                  <a:cubicBezTo>
                    <a:pt x="23252" y="30635"/>
                    <a:pt x="23337" y="30670"/>
                    <a:pt x="23426" y="30670"/>
                  </a:cubicBezTo>
                  <a:cubicBezTo>
                    <a:pt x="23477" y="30670"/>
                    <a:pt x="23528" y="30659"/>
                    <a:pt x="23579" y="30633"/>
                  </a:cubicBezTo>
                  <a:cubicBezTo>
                    <a:pt x="24019" y="30410"/>
                    <a:pt x="24489" y="30222"/>
                    <a:pt x="24733" y="29741"/>
                  </a:cubicBezTo>
                  <a:cubicBezTo>
                    <a:pt x="24746" y="29713"/>
                    <a:pt x="24772" y="29700"/>
                    <a:pt x="24800" y="29700"/>
                  </a:cubicBezTo>
                  <a:cubicBezTo>
                    <a:pt x="24836" y="29700"/>
                    <a:pt x="24877" y="29721"/>
                    <a:pt x="24906" y="29755"/>
                  </a:cubicBezTo>
                  <a:cubicBezTo>
                    <a:pt x="24926" y="29782"/>
                    <a:pt x="24948" y="29818"/>
                    <a:pt x="24942" y="29844"/>
                  </a:cubicBezTo>
                  <a:cubicBezTo>
                    <a:pt x="24923" y="29947"/>
                    <a:pt x="24840" y="30092"/>
                    <a:pt x="24879" y="30143"/>
                  </a:cubicBezTo>
                  <a:cubicBezTo>
                    <a:pt x="25121" y="30447"/>
                    <a:pt x="25258" y="30827"/>
                    <a:pt x="25558" y="31093"/>
                  </a:cubicBezTo>
                  <a:cubicBezTo>
                    <a:pt x="25610" y="31138"/>
                    <a:pt x="25688" y="31170"/>
                    <a:pt x="25753" y="31170"/>
                  </a:cubicBezTo>
                  <a:cubicBezTo>
                    <a:pt x="25787" y="31170"/>
                    <a:pt x="25817" y="31161"/>
                    <a:pt x="25839" y="31141"/>
                  </a:cubicBezTo>
                  <a:cubicBezTo>
                    <a:pt x="26211" y="30813"/>
                    <a:pt x="26650" y="30575"/>
                    <a:pt x="27021" y="30252"/>
                  </a:cubicBezTo>
                  <a:cubicBezTo>
                    <a:pt x="27392" y="29933"/>
                    <a:pt x="27819" y="29801"/>
                    <a:pt x="28296" y="29800"/>
                  </a:cubicBezTo>
                  <a:cubicBezTo>
                    <a:pt x="28352" y="29800"/>
                    <a:pt x="28408" y="29800"/>
                    <a:pt x="28464" y="29800"/>
                  </a:cubicBezTo>
                  <a:cubicBezTo>
                    <a:pt x="28586" y="29800"/>
                    <a:pt x="28708" y="29798"/>
                    <a:pt x="28826" y="29785"/>
                  </a:cubicBezTo>
                  <a:cubicBezTo>
                    <a:pt x="29118" y="29754"/>
                    <a:pt x="29548" y="29388"/>
                    <a:pt x="29558" y="29097"/>
                  </a:cubicBezTo>
                  <a:cubicBezTo>
                    <a:pt x="29577" y="28622"/>
                    <a:pt x="29821" y="28218"/>
                    <a:pt x="29920" y="27771"/>
                  </a:cubicBezTo>
                  <a:cubicBezTo>
                    <a:pt x="30027" y="27280"/>
                    <a:pt x="30267" y="26841"/>
                    <a:pt x="30626" y="26478"/>
                  </a:cubicBezTo>
                  <a:cubicBezTo>
                    <a:pt x="30857" y="26247"/>
                    <a:pt x="31005" y="25966"/>
                    <a:pt x="31155" y="25686"/>
                  </a:cubicBezTo>
                  <a:cubicBezTo>
                    <a:pt x="31340" y="25341"/>
                    <a:pt x="31521" y="24997"/>
                    <a:pt x="31706" y="24653"/>
                  </a:cubicBezTo>
                  <a:cubicBezTo>
                    <a:pt x="32011" y="24083"/>
                    <a:pt x="32359" y="23558"/>
                    <a:pt x="32936" y="23221"/>
                  </a:cubicBezTo>
                  <a:cubicBezTo>
                    <a:pt x="33049" y="23156"/>
                    <a:pt x="33173" y="23028"/>
                    <a:pt x="33202" y="22906"/>
                  </a:cubicBezTo>
                  <a:cubicBezTo>
                    <a:pt x="33316" y="22436"/>
                    <a:pt x="33781" y="22184"/>
                    <a:pt x="33925" y="21741"/>
                  </a:cubicBezTo>
                  <a:cubicBezTo>
                    <a:pt x="34064" y="21303"/>
                    <a:pt x="34060" y="20826"/>
                    <a:pt x="34269" y="20407"/>
                  </a:cubicBezTo>
                  <a:cubicBezTo>
                    <a:pt x="34523" y="19900"/>
                    <a:pt x="34616" y="19329"/>
                    <a:pt x="34939" y="18850"/>
                  </a:cubicBezTo>
                  <a:cubicBezTo>
                    <a:pt x="35033" y="18712"/>
                    <a:pt x="35066" y="18521"/>
                    <a:pt x="35093" y="18352"/>
                  </a:cubicBezTo>
                  <a:cubicBezTo>
                    <a:pt x="35147" y="17994"/>
                    <a:pt x="35117" y="17640"/>
                    <a:pt x="35004" y="17299"/>
                  </a:cubicBezTo>
                  <a:cubicBezTo>
                    <a:pt x="34923" y="17052"/>
                    <a:pt x="34918" y="16818"/>
                    <a:pt x="34994" y="16568"/>
                  </a:cubicBezTo>
                  <a:cubicBezTo>
                    <a:pt x="35053" y="16407"/>
                    <a:pt x="35094" y="16230"/>
                    <a:pt x="35099" y="16053"/>
                  </a:cubicBezTo>
                  <a:cubicBezTo>
                    <a:pt x="35113" y="15551"/>
                    <a:pt x="35221" y="15070"/>
                    <a:pt x="35411" y="14605"/>
                  </a:cubicBezTo>
                  <a:cubicBezTo>
                    <a:pt x="35440" y="14541"/>
                    <a:pt x="35466" y="14472"/>
                    <a:pt x="35462" y="14404"/>
                  </a:cubicBezTo>
                  <a:cubicBezTo>
                    <a:pt x="35460" y="14353"/>
                    <a:pt x="35414" y="14301"/>
                    <a:pt x="35387" y="14251"/>
                  </a:cubicBezTo>
                  <a:cubicBezTo>
                    <a:pt x="35358" y="14271"/>
                    <a:pt x="35328" y="14287"/>
                    <a:pt x="35302" y="14310"/>
                  </a:cubicBezTo>
                  <a:cubicBezTo>
                    <a:pt x="35144" y="14446"/>
                    <a:pt x="35062" y="14516"/>
                    <a:pt x="34998" y="14516"/>
                  </a:cubicBezTo>
                  <a:cubicBezTo>
                    <a:pt x="34929" y="14516"/>
                    <a:pt x="34880" y="14437"/>
                    <a:pt x="34779" y="14272"/>
                  </a:cubicBezTo>
                  <a:cubicBezTo>
                    <a:pt x="34741" y="14211"/>
                    <a:pt x="34698" y="14153"/>
                    <a:pt x="34659" y="14094"/>
                  </a:cubicBezTo>
                  <a:cubicBezTo>
                    <a:pt x="34476" y="13800"/>
                    <a:pt x="34414" y="13418"/>
                    <a:pt x="34047" y="13256"/>
                  </a:cubicBezTo>
                  <a:cubicBezTo>
                    <a:pt x="33923" y="12830"/>
                    <a:pt x="33480" y="12523"/>
                    <a:pt x="33612" y="11999"/>
                  </a:cubicBezTo>
                  <a:cubicBezTo>
                    <a:pt x="33672" y="11764"/>
                    <a:pt x="33522" y="11626"/>
                    <a:pt x="33293" y="11523"/>
                  </a:cubicBezTo>
                  <a:cubicBezTo>
                    <a:pt x="33101" y="11434"/>
                    <a:pt x="32920" y="11331"/>
                    <a:pt x="32712" y="11276"/>
                  </a:cubicBezTo>
                  <a:cubicBezTo>
                    <a:pt x="32663" y="11265"/>
                    <a:pt x="32603" y="11174"/>
                    <a:pt x="32603" y="11121"/>
                  </a:cubicBezTo>
                  <a:cubicBezTo>
                    <a:pt x="32593" y="10794"/>
                    <a:pt x="32541" y="10483"/>
                    <a:pt x="32381" y="10199"/>
                  </a:cubicBezTo>
                  <a:cubicBezTo>
                    <a:pt x="32239" y="9947"/>
                    <a:pt x="32131" y="9696"/>
                    <a:pt x="32120" y="9402"/>
                  </a:cubicBezTo>
                  <a:cubicBezTo>
                    <a:pt x="32118" y="9310"/>
                    <a:pt x="32034" y="9193"/>
                    <a:pt x="31953" y="9144"/>
                  </a:cubicBezTo>
                  <a:cubicBezTo>
                    <a:pt x="31434" y="8841"/>
                    <a:pt x="31039" y="8360"/>
                    <a:pt x="30474" y="8119"/>
                  </a:cubicBezTo>
                  <a:cubicBezTo>
                    <a:pt x="30340" y="8065"/>
                    <a:pt x="30251" y="7937"/>
                    <a:pt x="30228" y="7789"/>
                  </a:cubicBezTo>
                  <a:cubicBezTo>
                    <a:pt x="30181" y="7514"/>
                    <a:pt x="30093" y="7230"/>
                    <a:pt x="30121" y="6957"/>
                  </a:cubicBezTo>
                  <a:cubicBezTo>
                    <a:pt x="30164" y="6545"/>
                    <a:pt x="30085" y="6178"/>
                    <a:pt x="29865" y="5845"/>
                  </a:cubicBezTo>
                  <a:cubicBezTo>
                    <a:pt x="29679" y="5562"/>
                    <a:pt x="29614" y="5271"/>
                    <a:pt x="29636" y="4938"/>
                  </a:cubicBezTo>
                  <a:cubicBezTo>
                    <a:pt x="29649" y="4694"/>
                    <a:pt x="29590" y="4442"/>
                    <a:pt x="29600" y="4198"/>
                  </a:cubicBezTo>
                  <a:cubicBezTo>
                    <a:pt x="29619" y="3846"/>
                    <a:pt x="29484" y="3585"/>
                    <a:pt x="29238" y="3348"/>
                  </a:cubicBezTo>
                  <a:cubicBezTo>
                    <a:pt x="29105" y="3222"/>
                    <a:pt x="28976" y="3151"/>
                    <a:pt x="28814" y="3151"/>
                  </a:cubicBezTo>
                  <a:cubicBezTo>
                    <a:pt x="28768" y="3151"/>
                    <a:pt x="28719" y="3157"/>
                    <a:pt x="28667" y="3169"/>
                  </a:cubicBezTo>
                  <a:cubicBezTo>
                    <a:pt x="28650" y="3173"/>
                    <a:pt x="28633" y="3174"/>
                    <a:pt x="28616" y="3174"/>
                  </a:cubicBezTo>
                  <a:cubicBezTo>
                    <a:pt x="28486" y="3174"/>
                    <a:pt x="28369" y="3069"/>
                    <a:pt x="28350" y="2964"/>
                  </a:cubicBezTo>
                  <a:cubicBezTo>
                    <a:pt x="28331" y="2859"/>
                    <a:pt x="28294" y="2756"/>
                    <a:pt x="28298" y="2649"/>
                  </a:cubicBezTo>
                  <a:cubicBezTo>
                    <a:pt x="28310" y="2289"/>
                    <a:pt x="28194" y="1952"/>
                    <a:pt x="28123" y="1605"/>
                  </a:cubicBezTo>
                  <a:cubicBezTo>
                    <a:pt x="28021" y="1117"/>
                    <a:pt x="27729" y="699"/>
                    <a:pt x="27641" y="204"/>
                  </a:cubicBezTo>
                  <a:cubicBezTo>
                    <a:pt x="27628" y="125"/>
                    <a:pt x="27503" y="52"/>
                    <a:pt x="27413" y="8"/>
                  </a:cubicBezTo>
                  <a:cubicBezTo>
                    <a:pt x="27403" y="3"/>
                    <a:pt x="27390" y="1"/>
                    <a:pt x="27376" y="1"/>
                  </a:cubicBezTo>
                  <a:close/>
                  <a:moveTo>
                    <a:pt x="23482" y="31817"/>
                  </a:moveTo>
                  <a:cubicBezTo>
                    <a:pt x="23433" y="31817"/>
                    <a:pt x="23359" y="31860"/>
                    <a:pt x="23335" y="31900"/>
                  </a:cubicBezTo>
                  <a:cubicBezTo>
                    <a:pt x="23289" y="31987"/>
                    <a:pt x="23257" y="32087"/>
                    <a:pt x="23255" y="32186"/>
                  </a:cubicBezTo>
                  <a:cubicBezTo>
                    <a:pt x="23253" y="32230"/>
                    <a:pt x="23322" y="32292"/>
                    <a:pt x="23375" y="32318"/>
                  </a:cubicBezTo>
                  <a:cubicBezTo>
                    <a:pt x="23395" y="32328"/>
                    <a:pt x="23415" y="32332"/>
                    <a:pt x="23434" y="32332"/>
                  </a:cubicBezTo>
                  <a:cubicBezTo>
                    <a:pt x="23481" y="32332"/>
                    <a:pt x="23522" y="32302"/>
                    <a:pt x="23544" y="32252"/>
                  </a:cubicBezTo>
                  <a:cubicBezTo>
                    <a:pt x="23572" y="32189"/>
                    <a:pt x="23593" y="32129"/>
                    <a:pt x="23616" y="32065"/>
                  </a:cubicBezTo>
                  <a:cubicBezTo>
                    <a:pt x="23613" y="32034"/>
                    <a:pt x="23616" y="31994"/>
                    <a:pt x="23602" y="31966"/>
                  </a:cubicBezTo>
                  <a:cubicBezTo>
                    <a:pt x="23573" y="31912"/>
                    <a:pt x="23542" y="31829"/>
                    <a:pt x="23497" y="31819"/>
                  </a:cubicBezTo>
                  <a:cubicBezTo>
                    <a:pt x="23492" y="31817"/>
                    <a:pt x="23487" y="31817"/>
                    <a:pt x="23482" y="31817"/>
                  </a:cubicBezTo>
                  <a:close/>
                  <a:moveTo>
                    <a:pt x="26818" y="32417"/>
                  </a:moveTo>
                  <a:cubicBezTo>
                    <a:pt x="26796" y="32417"/>
                    <a:pt x="26773" y="32423"/>
                    <a:pt x="26752" y="32437"/>
                  </a:cubicBezTo>
                  <a:cubicBezTo>
                    <a:pt x="26704" y="32469"/>
                    <a:pt x="26684" y="32546"/>
                    <a:pt x="26651" y="32604"/>
                  </a:cubicBezTo>
                  <a:cubicBezTo>
                    <a:pt x="26691" y="32654"/>
                    <a:pt x="26723" y="32717"/>
                    <a:pt x="26776" y="32751"/>
                  </a:cubicBezTo>
                  <a:cubicBezTo>
                    <a:pt x="26800" y="32767"/>
                    <a:pt x="26825" y="32775"/>
                    <a:pt x="26848" y="32775"/>
                  </a:cubicBezTo>
                  <a:cubicBezTo>
                    <a:pt x="26894" y="32775"/>
                    <a:pt x="26933" y="32745"/>
                    <a:pt x="26950" y="32688"/>
                  </a:cubicBezTo>
                  <a:cubicBezTo>
                    <a:pt x="26964" y="32629"/>
                    <a:pt x="26950" y="32559"/>
                    <a:pt x="26929" y="32500"/>
                  </a:cubicBezTo>
                  <a:cubicBezTo>
                    <a:pt x="26910" y="32448"/>
                    <a:pt x="26866" y="32417"/>
                    <a:pt x="26818" y="32417"/>
                  </a:cubicBezTo>
                  <a:close/>
                  <a:moveTo>
                    <a:pt x="26805" y="33011"/>
                  </a:moveTo>
                  <a:cubicBezTo>
                    <a:pt x="26787" y="33011"/>
                    <a:pt x="26769" y="33016"/>
                    <a:pt x="26749" y="33024"/>
                  </a:cubicBezTo>
                  <a:cubicBezTo>
                    <a:pt x="26720" y="33034"/>
                    <a:pt x="26675" y="33073"/>
                    <a:pt x="26680" y="33090"/>
                  </a:cubicBezTo>
                  <a:cubicBezTo>
                    <a:pt x="26696" y="33152"/>
                    <a:pt x="26737" y="33180"/>
                    <a:pt x="26791" y="33180"/>
                  </a:cubicBezTo>
                  <a:cubicBezTo>
                    <a:pt x="26805" y="33180"/>
                    <a:pt x="26819" y="33178"/>
                    <a:pt x="26835" y="33175"/>
                  </a:cubicBezTo>
                  <a:cubicBezTo>
                    <a:pt x="26862" y="33149"/>
                    <a:pt x="26908" y="33120"/>
                    <a:pt x="26905" y="33103"/>
                  </a:cubicBezTo>
                  <a:cubicBezTo>
                    <a:pt x="26890" y="33043"/>
                    <a:pt x="26853" y="33011"/>
                    <a:pt x="26805" y="33011"/>
                  </a:cubicBezTo>
                  <a:close/>
                  <a:moveTo>
                    <a:pt x="23746" y="33284"/>
                  </a:moveTo>
                  <a:cubicBezTo>
                    <a:pt x="23645" y="33284"/>
                    <a:pt x="23528" y="33454"/>
                    <a:pt x="23514" y="33595"/>
                  </a:cubicBezTo>
                  <a:cubicBezTo>
                    <a:pt x="23507" y="33665"/>
                    <a:pt x="23496" y="33736"/>
                    <a:pt x="23494" y="33806"/>
                  </a:cubicBezTo>
                  <a:cubicBezTo>
                    <a:pt x="23460" y="34437"/>
                    <a:pt x="23587" y="35080"/>
                    <a:pt x="23348" y="35696"/>
                  </a:cubicBezTo>
                  <a:cubicBezTo>
                    <a:pt x="23335" y="35726"/>
                    <a:pt x="23345" y="35766"/>
                    <a:pt x="23345" y="35970"/>
                  </a:cubicBezTo>
                  <a:cubicBezTo>
                    <a:pt x="23379" y="36155"/>
                    <a:pt x="23458" y="36498"/>
                    <a:pt x="23513" y="36845"/>
                  </a:cubicBezTo>
                  <a:cubicBezTo>
                    <a:pt x="23570" y="37230"/>
                    <a:pt x="23839" y="37363"/>
                    <a:pt x="24166" y="37438"/>
                  </a:cubicBezTo>
                  <a:cubicBezTo>
                    <a:pt x="24192" y="37444"/>
                    <a:pt x="24223" y="37448"/>
                    <a:pt x="24253" y="37448"/>
                  </a:cubicBezTo>
                  <a:cubicBezTo>
                    <a:pt x="24296" y="37448"/>
                    <a:pt x="24338" y="37440"/>
                    <a:pt x="24367" y="37419"/>
                  </a:cubicBezTo>
                  <a:cubicBezTo>
                    <a:pt x="24510" y="37323"/>
                    <a:pt x="24658" y="37218"/>
                    <a:pt x="24773" y="37088"/>
                  </a:cubicBezTo>
                  <a:cubicBezTo>
                    <a:pt x="24901" y="36939"/>
                    <a:pt x="25040" y="36880"/>
                    <a:pt x="25211" y="36880"/>
                  </a:cubicBezTo>
                  <a:cubicBezTo>
                    <a:pt x="25251" y="36880"/>
                    <a:pt x="25293" y="36884"/>
                    <a:pt x="25337" y="36890"/>
                  </a:cubicBezTo>
                  <a:cubicBezTo>
                    <a:pt x="25351" y="36892"/>
                    <a:pt x="25366" y="36893"/>
                    <a:pt x="25380" y="36893"/>
                  </a:cubicBezTo>
                  <a:cubicBezTo>
                    <a:pt x="25506" y="36893"/>
                    <a:pt x="25617" y="36810"/>
                    <a:pt x="25661" y="36674"/>
                  </a:cubicBezTo>
                  <a:cubicBezTo>
                    <a:pt x="25796" y="36237"/>
                    <a:pt x="25906" y="35791"/>
                    <a:pt x="26269" y="35466"/>
                  </a:cubicBezTo>
                  <a:cubicBezTo>
                    <a:pt x="26315" y="35423"/>
                    <a:pt x="26327" y="35339"/>
                    <a:pt x="26347" y="35271"/>
                  </a:cubicBezTo>
                  <a:cubicBezTo>
                    <a:pt x="26443" y="34931"/>
                    <a:pt x="26538" y="34591"/>
                    <a:pt x="26630" y="34249"/>
                  </a:cubicBezTo>
                  <a:cubicBezTo>
                    <a:pt x="26648" y="34182"/>
                    <a:pt x="26651" y="34110"/>
                    <a:pt x="26663" y="34040"/>
                  </a:cubicBezTo>
                  <a:cubicBezTo>
                    <a:pt x="26695" y="33867"/>
                    <a:pt x="26568" y="33705"/>
                    <a:pt x="26413" y="33705"/>
                  </a:cubicBezTo>
                  <a:cubicBezTo>
                    <a:pt x="26398" y="33705"/>
                    <a:pt x="26382" y="33707"/>
                    <a:pt x="26367" y="33710"/>
                  </a:cubicBezTo>
                  <a:cubicBezTo>
                    <a:pt x="26020" y="33777"/>
                    <a:pt x="25665" y="33820"/>
                    <a:pt x="25331" y="33922"/>
                  </a:cubicBezTo>
                  <a:cubicBezTo>
                    <a:pt x="25244" y="33949"/>
                    <a:pt x="25162" y="33962"/>
                    <a:pt x="25084" y="33962"/>
                  </a:cubicBezTo>
                  <a:cubicBezTo>
                    <a:pt x="24885" y="33962"/>
                    <a:pt x="24714" y="33878"/>
                    <a:pt x="24547" y="33743"/>
                  </a:cubicBezTo>
                  <a:cubicBezTo>
                    <a:pt x="24382" y="33609"/>
                    <a:pt x="24225" y="33466"/>
                    <a:pt x="24047" y="33350"/>
                  </a:cubicBezTo>
                  <a:cubicBezTo>
                    <a:pt x="23966" y="33298"/>
                    <a:pt x="23852" y="33287"/>
                    <a:pt x="23751" y="33284"/>
                  </a:cubicBezTo>
                  <a:cubicBezTo>
                    <a:pt x="23749" y="33284"/>
                    <a:pt x="23748" y="33284"/>
                    <a:pt x="23746" y="33284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66">
              <a:extLst>
                <a:ext uri="{FF2B5EF4-FFF2-40B4-BE49-F238E27FC236}">
                  <a16:creationId xmlns:a16="http://schemas.microsoft.com/office/drawing/2014/main" id="{EDA49B80-8AE1-4D10-9314-C37E487D2C9C}"/>
                </a:ext>
              </a:extLst>
            </p:cNvPr>
            <p:cNvSpPr/>
            <p:nvPr/>
          </p:nvSpPr>
          <p:spPr>
            <a:xfrm>
              <a:off x="3884060" y="3562499"/>
              <a:ext cx="33738" cy="55917"/>
            </a:xfrm>
            <a:custGeom>
              <a:avLst/>
              <a:gdLst/>
              <a:ahLst/>
              <a:cxnLst/>
              <a:rect l="l" t="t" r="r" b="b"/>
              <a:pathLst>
                <a:path w="2189" h="3628" extrusionOk="0">
                  <a:moveTo>
                    <a:pt x="669" y="139"/>
                  </a:moveTo>
                  <a:cubicBezTo>
                    <a:pt x="605" y="70"/>
                    <a:pt x="488" y="46"/>
                    <a:pt x="388" y="20"/>
                  </a:cubicBezTo>
                  <a:cubicBezTo>
                    <a:pt x="306" y="0"/>
                    <a:pt x="240" y="49"/>
                    <a:pt x="247" y="118"/>
                  </a:cubicBezTo>
                  <a:cubicBezTo>
                    <a:pt x="256" y="218"/>
                    <a:pt x="341" y="347"/>
                    <a:pt x="305" y="408"/>
                  </a:cubicBezTo>
                  <a:cubicBezTo>
                    <a:pt x="46" y="818"/>
                    <a:pt x="127" y="1294"/>
                    <a:pt x="32" y="1633"/>
                  </a:cubicBezTo>
                  <a:cubicBezTo>
                    <a:pt x="0" y="2270"/>
                    <a:pt x="124" y="2780"/>
                    <a:pt x="333" y="3269"/>
                  </a:cubicBezTo>
                  <a:cubicBezTo>
                    <a:pt x="431" y="3499"/>
                    <a:pt x="683" y="3628"/>
                    <a:pt x="936" y="3606"/>
                  </a:cubicBezTo>
                  <a:cubicBezTo>
                    <a:pt x="1665" y="3543"/>
                    <a:pt x="2189" y="2817"/>
                    <a:pt x="1919" y="2069"/>
                  </a:cubicBezTo>
                  <a:cubicBezTo>
                    <a:pt x="1658" y="1333"/>
                    <a:pt x="1213" y="700"/>
                    <a:pt x="669" y="139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66">
              <a:extLst>
                <a:ext uri="{FF2B5EF4-FFF2-40B4-BE49-F238E27FC236}">
                  <a16:creationId xmlns:a16="http://schemas.microsoft.com/office/drawing/2014/main" id="{B39D96EB-CB2A-429A-ABC0-3C8B11612B7D}"/>
                </a:ext>
              </a:extLst>
            </p:cNvPr>
            <p:cNvSpPr/>
            <p:nvPr/>
          </p:nvSpPr>
          <p:spPr>
            <a:xfrm>
              <a:off x="3366529" y="3121100"/>
              <a:ext cx="278057" cy="222896"/>
            </a:xfrm>
            <a:custGeom>
              <a:avLst/>
              <a:gdLst/>
              <a:ahLst/>
              <a:cxnLst/>
              <a:rect l="l" t="t" r="r" b="b"/>
              <a:pathLst>
                <a:path w="18041" h="14462" extrusionOk="0">
                  <a:moveTo>
                    <a:pt x="18017" y="12478"/>
                  </a:moveTo>
                  <a:lnTo>
                    <a:pt x="17738" y="12292"/>
                  </a:lnTo>
                  <a:lnTo>
                    <a:pt x="17621" y="12292"/>
                  </a:lnTo>
                  <a:lnTo>
                    <a:pt x="17387" y="11407"/>
                  </a:lnTo>
                  <a:lnTo>
                    <a:pt x="17108" y="11290"/>
                  </a:lnTo>
                  <a:lnTo>
                    <a:pt x="16689" y="11194"/>
                  </a:lnTo>
                  <a:lnTo>
                    <a:pt x="16362" y="10985"/>
                  </a:lnTo>
                  <a:lnTo>
                    <a:pt x="15660" y="9934"/>
                  </a:lnTo>
                  <a:lnTo>
                    <a:pt x="16360" y="8977"/>
                  </a:lnTo>
                  <a:lnTo>
                    <a:pt x="16316" y="8768"/>
                  </a:lnTo>
                  <a:lnTo>
                    <a:pt x="16316" y="8372"/>
                  </a:lnTo>
                  <a:lnTo>
                    <a:pt x="16152" y="8069"/>
                  </a:lnTo>
                  <a:lnTo>
                    <a:pt x="15383" y="7999"/>
                  </a:lnTo>
                  <a:lnTo>
                    <a:pt x="15383" y="7835"/>
                  </a:lnTo>
                  <a:lnTo>
                    <a:pt x="15149" y="6925"/>
                  </a:lnTo>
                  <a:lnTo>
                    <a:pt x="14985" y="6459"/>
                  </a:lnTo>
                  <a:lnTo>
                    <a:pt x="15290" y="6014"/>
                  </a:lnTo>
                  <a:lnTo>
                    <a:pt x="14939" y="5921"/>
                  </a:lnTo>
                  <a:lnTo>
                    <a:pt x="14799" y="5430"/>
                  </a:lnTo>
                  <a:lnTo>
                    <a:pt x="14917" y="5196"/>
                  </a:lnTo>
                  <a:lnTo>
                    <a:pt x="14776" y="4987"/>
                  </a:lnTo>
                  <a:lnTo>
                    <a:pt x="15173" y="4591"/>
                  </a:lnTo>
                  <a:lnTo>
                    <a:pt x="15173" y="4404"/>
                  </a:lnTo>
                  <a:lnTo>
                    <a:pt x="15209" y="3893"/>
                  </a:lnTo>
                  <a:lnTo>
                    <a:pt x="15162" y="3915"/>
                  </a:lnTo>
                  <a:lnTo>
                    <a:pt x="15033" y="3423"/>
                  </a:lnTo>
                  <a:lnTo>
                    <a:pt x="15069" y="3270"/>
                  </a:lnTo>
                  <a:lnTo>
                    <a:pt x="14928" y="3072"/>
                  </a:lnTo>
                  <a:lnTo>
                    <a:pt x="14673" y="2933"/>
                  </a:lnTo>
                  <a:lnTo>
                    <a:pt x="14312" y="2933"/>
                  </a:lnTo>
                  <a:lnTo>
                    <a:pt x="13972" y="2420"/>
                  </a:lnTo>
                  <a:lnTo>
                    <a:pt x="13717" y="2326"/>
                  </a:lnTo>
                  <a:lnTo>
                    <a:pt x="13413" y="2361"/>
                  </a:lnTo>
                  <a:lnTo>
                    <a:pt x="13367" y="2257"/>
                  </a:lnTo>
                  <a:lnTo>
                    <a:pt x="13319" y="2023"/>
                  </a:lnTo>
                  <a:lnTo>
                    <a:pt x="13169" y="2023"/>
                  </a:lnTo>
                  <a:lnTo>
                    <a:pt x="12784" y="1906"/>
                  </a:lnTo>
                  <a:lnTo>
                    <a:pt x="12598" y="1988"/>
                  </a:lnTo>
                  <a:lnTo>
                    <a:pt x="12493" y="1988"/>
                  </a:lnTo>
                  <a:lnTo>
                    <a:pt x="11981" y="1650"/>
                  </a:lnTo>
                  <a:lnTo>
                    <a:pt x="11688" y="1569"/>
                  </a:lnTo>
                  <a:lnTo>
                    <a:pt x="11395" y="1312"/>
                  </a:lnTo>
                  <a:lnTo>
                    <a:pt x="11220" y="1333"/>
                  </a:lnTo>
                  <a:lnTo>
                    <a:pt x="11080" y="1253"/>
                  </a:lnTo>
                  <a:lnTo>
                    <a:pt x="10834" y="1312"/>
                  </a:lnTo>
                  <a:lnTo>
                    <a:pt x="10777" y="1521"/>
                  </a:lnTo>
                  <a:lnTo>
                    <a:pt x="10448" y="1428"/>
                  </a:lnTo>
                  <a:lnTo>
                    <a:pt x="10111" y="1485"/>
                  </a:lnTo>
                  <a:lnTo>
                    <a:pt x="9738" y="1811"/>
                  </a:lnTo>
                  <a:lnTo>
                    <a:pt x="9599" y="1811"/>
                  </a:lnTo>
                  <a:lnTo>
                    <a:pt x="9412" y="2233"/>
                  </a:lnTo>
                  <a:lnTo>
                    <a:pt x="8969" y="2233"/>
                  </a:lnTo>
                  <a:lnTo>
                    <a:pt x="8683" y="2371"/>
                  </a:lnTo>
                  <a:cubicBezTo>
                    <a:pt x="8720" y="2477"/>
                    <a:pt x="8756" y="2585"/>
                    <a:pt x="8791" y="2694"/>
                  </a:cubicBezTo>
                  <a:cubicBezTo>
                    <a:pt x="8814" y="2773"/>
                    <a:pt x="8781" y="2857"/>
                    <a:pt x="8702" y="2869"/>
                  </a:cubicBezTo>
                  <a:cubicBezTo>
                    <a:pt x="8247" y="2926"/>
                    <a:pt x="7792" y="2973"/>
                    <a:pt x="7339" y="3022"/>
                  </a:cubicBezTo>
                  <a:cubicBezTo>
                    <a:pt x="7231" y="3035"/>
                    <a:pt x="7125" y="3041"/>
                    <a:pt x="7020" y="3048"/>
                  </a:cubicBezTo>
                  <a:cubicBezTo>
                    <a:pt x="6525" y="2994"/>
                    <a:pt x="6023" y="2962"/>
                    <a:pt x="5654" y="2556"/>
                  </a:cubicBezTo>
                  <a:cubicBezTo>
                    <a:pt x="5531" y="2420"/>
                    <a:pt x="5366" y="2359"/>
                    <a:pt x="5186" y="2329"/>
                  </a:cubicBezTo>
                  <a:cubicBezTo>
                    <a:pt x="5047" y="2305"/>
                    <a:pt x="4904" y="2283"/>
                    <a:pt x="4774" y="2233"/>
                  </a:cubicBezTo>
                  <a:cubicBezTo>
                    <a:pt x="4680" y="2196"/>
                    <a:pt x="4566" y="2128"/>
                    <a:pt x="4529" y="2045"/>
                  </a:cubicBezTo>
                  <a:cubicBezTo>
                    <a:pt x="4429" y="1824"/>
                    <a:pt x="4337" y="1603"/>
                    <a:pt x="4291" y="1375"/>
                  </a:cubicBezTo>
                  <a:lnTo>
                    <a:pt x="4120" y="1421"/>
                  </a:lnTo>
                  <a:lnTo>
                    <a:pt x="3971" y="1333"/>
                  </a:lnTo>
                  <a:lnTo>
                    <a:pt x="3840" y="1272"/>
                  </a:lnTo>
                  <a:lnTo>
                    <a:pt x="3552" y="887"/>
                  </a:lnTo>
                  <a:lnTo>
                    <a:pt x="3770" y="712"/>
                  </a:lnTo>
                  <a:lnTo>
                    <a:pt x="3586" y="616"/>
                  </a:lnTo>
                  <a:lnTo>
                    <a:pt x="3532" y="528"/>
                  </a:lnTo>
                  <a:lnTo>
                    <a:pt x="3619" y="424"/>
                  </a:lnTo>
                  <a:lnTo>
                    <a:pt x="3472" y="221"/>
                  </a:lnTo>
                  <a:lnTo>
                    <a:pt x="3357" y="108"/>
                  </a:lnTo>
                  <a:lnTo>
                    <a:pt x="3259" y="108"/>
                  </a:lnTo>
                  <a:cubicBezTo>
                    <a:pt x="3259" y="108"/>
                    <a:pt x="3137" y="194"/>
                    <a:pt x="3093" y="194"/>
                  </a:cubicBezTo>
                  <a:cubicBezTo>
                    <a:pt x="3050" y="194"/>
                    <a:pt x="2952" y="256"/>
                    <a:pt x="2952" y="256"/>
                  </a:cubicBezTo>
                  <a:lnTo>
                    <a:pt x="2786" y="422"/>
                  </a:lnTo>
                  <a:lnTo>
                    <a:pt x="2533" y="650"/>
                  </a:lnTo>
                  <a:lnTo>
                    <a:pt x="2411" y="817"/>
                  </a:lnTo>
                  <a:lnTo>
                    <a:pt x="2260" y="913"/>
                  </a:lnTo>
                  <a:lnTo>
                    <a:pt x="2156" y="841"/>
                  </a:lnTo>
                  <a:lnTo>
                    <a:pt x="2156" y="854"/>
                  </a:lnTo>
                  <a:lnTo>
                    <a:pt x="1938" y="906"/>
                  </a:lnTo>
                  <a:lnTo>
                    <a:pt x="1543" y="310"/>
                  </a:lnTo>
                  <a:lnTo>
                    <a:pt x="1932" y="897"/>
                  </a:lnTo>
                  <a:lnTo>
                    <a:pt x="1902" y="1028"/>
                  </a:lnTo>
                  <a:lnTo>
                    <a:pt x="1646" y="897"/>
                  </a:lnTo>
                  <a:lnTo>
                    <a:pt x="1402" y="888"/>
                  </a:lnTo>
                  <a:lnTo>
                    <a:pt x="1200" y="774"/>
                  </a:lnTo>
                  <a:lnTo>
                    <a:pt x="1176" y="581"/>
                  </a:lnTo>
                  <a:lnTo>
                    <a:pt x="790" y="372"/>
                  </a:lnTo>
                  <a:lnTo>
                    <a:pt x="790" y="257"/>
                  </a:lnTo>
                  <a:lnTo>
                    <a:pt x="719" y="135"/>
                  </a:lnTo>
                  <a:lnTo>
                    <a:pt x="649" y="135"/>
                  </a:lnTo>
                  <a:lnTo>
                    <a:pt x="561" y="56"/>
                  </a:lnTo>
                  <a:lnTo>
                    <a:pt x="438" y="0"/>
                  </a:lnTo>
                  <a:lnTo>
                    <a:pt x="194" y="274"/>
                  </a:lnTo>
                  <a:lnTo>
                    <a:pt x="0" y="360"/>
                  </a:lnTo>
                  <a:lnTo>
                    <a:pt x="194" y="589"/>
                  </a:lnTo>
                  <a:lnTo>
                    <a:pt x="210" y="1306"/>
                  </a:lnTo>
                  <a:lnTo>
                    <a:pt x="438" y="1428"/>
                  </a:lnTo>
                  <a:lnTo>
                    <a:pt x="332" y="1637"/>
                  </a:lnTo>
                  <a:cubicBezTo>
                    <a:pt x="332" y="1637"/>
                    <a:pt x="386" y="1866"/>
                    <a:pt x="386" y="1972"/>
                  </a:cubicBezTo>
                  <a:cubicBezTo>
                    <a:pt x="386" y="2075"/>
                    <a:pt x="544" y="2110"/>
                    <a:pt x="596" y="2110"/>
                  </a:cubicBezTo>
                  <a:cubicBezTo>
                    <a:pt x="649" y="2110"/>
                    <a:pt x="805" y="2653"/>
                    <a:pt x="805" y="2653"/>
                  </a:cubicBezTo>
                  <a:lnTo>
                    <a:pt x="788" y="2745"/>
                  </a:lnTo>
                  <a:lnTo>
                    <a:pt x="1161" y="3387"/>
                  </a:lnTo>
                  <a:lnTo>
                    <a:pt x="1751" y="3936"/>
                  </a:lnTo>
                  <a:lnTo>
                    <a:pt x="2546" y="4170"/>
                  </a:lnTo>
                  <a:lnTo>
                    <a:pt x="2263" y="4334"/>
                  </a:lnTo>
                  <a:lnTo>
                    <a:pt x="2288" y="4847"/>
                  </a:lnTo>
                  <a:lnTo>
                    <a:pt x="1982" y="5034"/>
                  </a:lnTo>
                  <a:lnTo>
                    <a:pt x="1889" y="6013"/>
                  </a:lnTo>
                  <a:lnTo>
                    <a:pt x="2355" y="6271"/>
                  </a:lnTo>
                  <a:lnTo>
                    <a:pt x="2542" y="6947"/>
                  </a:lnTo>
                  <a:lnTo>
                    <a:pt x="2938" y="6901"/>
                  </a:lnTo>
                  <a:lnTo>
                    <a:pt x="3568" y="7343"/>
                  </a:lnTo>
                  <a:lnTo>
                    <a:pt x="3941" y="7696"/>
                  </a:lnTo>
                  <a:lnTo>
                    <a:pt x="4221" y="8115"/>
                  </a:lnTo>
                  <a:lnTo>
                    <a:pt x="4034" y="8511"/>
                  </a:lnTo>
                  <a:lnTo>
                    <a:pt x="4150" y="8793"/>
                  </a:lnTo>
                  <a:lnTo>
                    <a:pt x="4407" y="8814"/>
                  </a:lnTo>
                  <a:lnTo>
                    <a:pt x="4500" y="9398"/>
                  </a:lnTo>
                  <a:lnTo>
                    <a:pt x="4873" y="9633"/>
                  </a:lnTo>
                  <a:lnTo>
                    <a:pt x="4687" y="9884"/>
                  </a:lnTo>
                  <a:lnTo>
                    <a:pt x="4730" y="10128"/>
                  </a:lnTo>
                  <a:cubicBezTo>
                    <a:pt x="4744" y="10068"/>
                    <a:pt x="4750" y="10007"/>
                    <a:pt x="4772" y="9950"/>
                  </a:cubicBezTo>
                  <a:cubicBezTo>
                    <a:pt x="4789" y="9893"/>
                    <a:pt x="4859" y="9822"/>
                    <a:pt x="4915" y="9814"/>
                  </a:cubicBezTo>
                  <a:cubicBezTo>
                    <a:pt x="5119" y="9779"/>
                    <a:pt x="5328" y="9749"/>
                    <a:pt x="5536" y="9755"/>
                  </a:cubicBezTo>
                  <a:cubicBezTo>
                    <a:pt x="5743" y="9759"/>
                    <a:pt x="5971" y="9771"/>
                    <a:pt x="6145" y="9860"/>
                  </a:cubicBezTo>
                  <a:cubicBezTo>
                    <a:pt x="6283" y="9936"/>
                    <a:pt x="6364" y="10129"/>
                    <a:pt x="6458" y="10279"/>
                  </a:cubicBezTo>
                  <a:cubicBezTo>
                    <a:pt x="6723" y="10698"/>
                    <a:pt x="6989" y="11118"/>
                    <a:pt x="7243" y="11544"/>
                  </a:cubicBezTo>
                  <a:cubicBezTo>
                    <a:pt x="7359" y="11739"/>
                    <a:pt x="7521" y="11860"/>
                    <a:pt x="7738" y="11914"/>
                  </a:cubicBezTo>
                  <a:cubicBezTo>
                    <a:pt x="7839" y="11940"/>
                    <a:pt x="7944" y="11969"/>
                    <a:pt x="8048" y="11993"/>
                  </a:cubicBezTo>
                  <a:cubicBezTo>
                    <a:pt x="8294" y="12051"/>
                    <a:pt x="8511" y="12141"/>
                    <a:pt x="8677" y="12356"/>
                  </a:cubicBezTo>
                  <a:cubicBezTo>
                    <a:pt x="8779" y="12490"/>
                    <a:pt x="8952" y="12569"/>
                    <a:pt x="9098" y="12669"/>
                  </a:cubicBezTo>
                  <a:cubicBezTo>
                    <a:pt x="9488" y="12942"/>
                    <a:pt x="9949" y="13006"/>
                    <a:pt x="10398" y="13116"/>
                  </a:cubicBezTo>
                  <a:cubicBezTo>
                    <a:pt x="10580" y="13163"/>
                    <a:pt x="10742" y="13137"/>
                    <a:pt x="10907" y="13050"/>
                  </a:cubicBezTo>
                  <a:cubicBezTo>
                    <a:pt x="11158" y="12916"/>
                    <a:pt x="11408" y="12783"/>
                    <a:pt x="11668" y="12675"/>
                  </a:cubicBezTo>
                  <a:cubicBezTo>
                    <a:pt x="11971" y="12549"/>
                    <a:pt x="12249" y="12661"/>
                    <a:pt x="12384" y="12942"/>
                  </a:cubicBezTo>
                  <a:cubicBezTo>
                    <a:pt x="12491" y="13166"/>
                    <a:pt x="12588" y="13395"/>
                    <a:pt x="12682" y="13625"/>
                  </a:cubicBezTo>
                  <a:cubicBezTo>
                    <a:pt x="12774" y="13849"/>
                    <a:pt x="12946" y="13945"/>
                    <a:pt x="13177" y="13959"/>
                  </a:cubicBezTo>
                  <a:cubicBezTo>
                    <a:pt x="14170" y="14027"/>
                    <a:pt x="15139" y="14253"/>
                    <a:pt x="16118" y="14406"/>
                  </a:cubicBezTo>
                  <a:cubicBezTo>
                    <a:pt x="16323" y="14437"/>
                    <a:pt x="16524" y="14454"/>
                    <a:pt x="16722" y="14461"/>
                  </a:cubicBezTo>
                  <a:lnTo>
                    <a:pt x="16733" y="14088"/>
                  </a:lnTo>
                  <a:lnTo>
                    <a:pt x="16826" y="13809"/>
                  </a:lnTo>
                  <a:lnTo>
                    <a:pt x="16733" y="13668"/>
                  </a:lnTo>
                  <a:lnTo>
                    <a:pt x="16779" y="13503"/>
                  </a:lnTo>
                  <a:lnTo>
                    <a:pt x="16849" y="13200"/>
                  </a:lnTo>
                  <a:lnTo>
                    <a:pt x="17200" y="12966"/>
                  </a:lnTo>
                  <a:lnTo>
                    <a:pt x="17644" y="12783"/>
                  </a:lnTo>
                  <a:lnTo>
                    <a:pt x="17901" y="12922"/>
                  </a:lnTo>
                  <a:lnTo>
                    <a:pt x="18040" y="12734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66">
              <a:extLst>
                <a:ext uri="{FF2B5EF4-FFF2-40B4-BE49-F238E27FC236}">
                  <a16:creationId xmlns:a16="http://schemas.microsoft.com/office/drawing/2014/main" id="{BD679993-8D07-4527-BA33-1C40BC2AB40D}"/>
                </a:ext>
              </a:extLst>
            </p:cNvPr>
            <p:cNvSpPr/>
            <p:nvPr/>
          </p:nvSpPr>
          <p:spPr>
            <a:xfrm>
              <a:off x="3500674" y="3342609"/>
              <a:ext cx="102447" cy="124610"/>
            </a:xfrm>
            <a:custGeom>
              <a:avLst/>
              <a:gdLst/>
              <a:ahLst/>
              <a:cxnLst/>
              <a:rect l="l" t="t" r="r" b="b"/>
              <a:pathLst>
                <a:path w="6647" h="8085" extrusionOk="0">
                  <a:moveTo>
                    <a:pt x="5764" y="1715"/>
                  </a:moveTo>
                  <a:cubicBezTo>
                    <a:pt x="5648" y="1523"/>
                    <a:pt x="5482" y="1411"/>
                    <a:pt x="5248" y="1385"/>
                  </a:cubicBezTo>
                  <a:cubicBezTo>
                    <a:pt x="4967" y="1355"/>
                    <a:pt x="4680" y="1332"/>
                    <a:pt x="4407" y="1260"/>
                  </a:cubicBezTo>
                  <a:cubicBezTo>
                    <a:pt x="4243" y="1218"/>
                    <a:pt x="4077" y="1118"/>
                    <a:pt x="3954" y="1002"/>
                  </a:cubicBezTo>
                  <a:cubicBezTo>
                    <a:pt x="3694" y="752"/>
                    <a:pt x="3507" y="452"/>
                    <a:pt x="3461" y="79"/>
                  </a:cubicBezTo>
                  <a:cubicBezTo>
                    <a:pt x="3458" y="55"/>
                    <a:pt x="3454" y="26"/>
                    <a:pt x="3451" y="0"/>
                  </a:cubicBezTo>
                  <a:lnTo>
                    <a:pt x="3245" y="0"/>
                  </a:lnTo>
                  <a:lnTo>
                    <a:pt x="2521" y="2287"/>
                  </a:lnTo>
                  <a:lnTo>
                    <a:pt x="2730" y="2893"/>
                  </a:lnTo>
                  <a:lnTo>
                    <a:pt x="2590" y="4879"/>
                  </a:lnTo>
                  <a:lnTo>
                    <a:pt x="99" y="5659"/>
                  </a:lnTo>
                  <a:lnTo>
                    <a:pt x="0" y="6093"/>
                  </a:lnTo>
                  <a:lnTo>
                    <a:pt x="841" y="7074"/>
                  </a:lnTo>
                  <a:lnTo>
                    <a:pt x="792" y="7541"/>
                  </a:lnTo>
                  <a:lnTo>
                    <a:pt x="1467" y="8084"/>
                  </a:lnTo>
                  <a:cubicBezTo>
                    <a:pt x="1768" y="7998"/>
                    <a:pt x="2072" y="7914"/>
                    <a:pt x="2377" y="7861"/>
                  </a:cubicBezTo>
                  <a:cubicBezTo>
                    <a:pt x="2694" y="7805"/>
                    <a:pt x="2909" y="7686"/>
                    <a:pt x="2985" y="7366"/>
                  </a:cubicBezTo>
                  <a:cubicBezTo>
                    <a:pt x="3029" y="7175"/>
                    <a:pt x="3136" y="7043"/>
                    <a:pt x="3331" y="7011"/>
                  </a:cubicBezTo>
                  <a:cubicBezTo>
                    <a:pt x="3717" y="6957"/>
                    <a:pt x="3976" y="6767"/>
                    <a:pt x="4113" y="6390"/>
                  </a:cubicBezTo>
                  <a:cubicBezTo>
                    <a:pt x="4170" y="6221"/>
                    <a:pt x="4335" y="6114"/>
                    <a:pt x="4509" y="6055"/>
                  </a:cubicBezTo>
                  <a:cubicBezTo>
                    <a:pt x="4644" y="6011"/>
                    <a:pt x="4793" y="5997"/>
                    <a:pt x="4915" y="5928"/>
                  </a:cubicBezTo>
                  <a:cubicBezTo>
                    <a:pt x="4992" y="5885"/>
                    <a:pt x="5066" y="5774"/>
                    <a:pt x="5074" y="5684"/>
                  </a:cubicBezTo>
                  <a:cubicBezTo>
                    <a:pt x="5101" y="5474"/>
                    <a:pt x="5073" y="5259"/>
                    <a:pt x="5094" y="5048"/>
                  </a:cubicBezTo>
                  <a:cubicBezTo>
                    <a:pt x="5112" y="4870"/>
                    <a:pt x="5190" y="4699"/>
                    <a:pt x="5348" y="4599"/>
                  </a:cubicBezTo>
                  <a:cubicBezTo>
                    <a:pt x="5878" y="4263"/>
                    <a:pt x="6188" y="3751"/>
                    <a:pt x="6466" y="3216"/>
                  </a:cubicBezTo>
                  <a:cubicBezTo>
                    <a:pt x="6647" y="2869"/>
                    <a:pt x="6607" y="2688"/>
                    <a:pt x="6294" y="2381"/>
                  </a:cubicBezTo>
                  <a:cubicBezTo>
                    <a:pt x="6092" y="2178"/>
                    <a:pt x="5914" y="1959"/>
                    <a:pt x="5764" y="1715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947;p66">
              <a:extLst>
                <a:ext uri="{FF2B5EF4-FFF2-40B4-BE49-F238E27FC236}">
                  <a16:creationId xmlns:a16="http://schemas.microsoft.com/office/drawing/2014/main" id="{5661933A-52EB-421B-935D-2D7E5402E9B3}"/>
                </a:ext>
              </a:extLst>
            </p:cNvPr>
            <p:cNvSpPr/>
            <p:nvPr/>
          </p:nvSpPr>
          <p:spPr>
            <a:xfrm>
              <a:off x="3375191" y="3429819"/>
              <a:ext cx="148160" cy="93800"/>
            </a:xfrm>
            <a:custGeom>
              <a:avLst/>
              <a:gdLst/>
              <a:ahLst/>
              <a:cxnLst/>
              <a:rect l="l" t="t" r="r" b="b"/>
              <a:pathLst>
                <a:path w="9613" h="6086" extrusionOk="0">
                  <a:moveTo>
                    <a:pt x="9611" y="2425"/>
                  </a:moveTo>
                  <a:lnTo>
                    <a:pt x="8936" y="1881"/>
                  </a:lnTo>
                  <a:lnTo>
                    <a:pt x="8984" y="1415"/>
                  </a:lnTo>
                  <a:lnTo>
                    <a:pt x="8143" y="433"/>
                  </a:lnTo>
                  <a:lnTo>
                    <a:pt x="8242" y="0"/>
                  </a:lnTo>
                  <a:lnTo>
                    <a:pt x="4908" y="993"/>
                  </a:lnTo>
                  <a:lnTo>
                    <a:pt x="3300" y="3153"/>
                  </a:lnTo>
                  <a:lnTo>
                    <a:pt x="3264" y="2358"/>
                  </a:lnTo>
                  <a:lnTo>
                    <a:pt x="1713" y="1680"/>
                  </a:lnTo>
                  <a:lnTo>
                    <a:pt x="1188" y="1669"/>
                  </a:lnTo>
                  <a:lnTo>
                    <a:pt x="896" y="1448"/>
                  </a:lnTo>
                  <a:lnTo>
                    <a:pt x="687" y="1541"/>
                  </a:lnTo>
                  <a:lnTo>
                    <a:pt x="558" y="1939"/>
                  </a:lnTo>
                  <a:lnTo>
                    <a:pt x="710" y="2241"/>
                  </a:lnTo>
                  <a:lnTo>
                    <a:pt x="477" y="2405"/>
                  </a:lnTo>
                  <a:lnTo>
                    <a:pt x="394" y="2567"/>
                  </a:lnTo>
                  <a:lnTo>
                    <a:pt x="1" y="2514"/>
                  </a:lnTo>
                  <a:cubicBezTo>
                    <a:pt x="109" y="2764"/>
                    <a:pt x="164" y="3029"/>
                    <a:pt x="98" y="3319"/>
                  </a:cubicBezTo>
                  <a:cubicBezTo>
                    <a:pt x="65" y="3461"/>
                    <a:pt x="48" y="3599"/>
                    <a:pt x="116" y="3732"/>
                  </a:cubicBezTo>
                  <a:cubicBezTo>
                    <a:pt x="358" y="4213"/>
                    <a:pt x="416" y="4751"/>
                    <a:pt x="585" y="5250"/>
                  </a:cubicBezTo>
                  <a:cubicBezTo>
                    <a:pt x="652" y="5456"/>
                    <a:pt x="726" y="5649"/>
                    <a:pt x="832" y="5834"/>
                  </a:cubicBezTo>
                  <a:cubicBezTo>
                    <a:pt x="931" y="6007"/>
                    <a:pt x="1087" y="6081"/>
                    <a:pt x="1269" y="6083"/>
                  </a:cubicBezTo>
                  <a:cubicBezTo>
                    <a:pt x="1447" y="6086"/>
                    <a:pt x="1622" y="6060"/>
                    <a:pt x="1799" y="6044"/>
                  </a:cubicBezTo>
                  <a:cubicBezTo>
                    <a:pt x="2054" y="6022"/>
                    <a:pt x="2295" y="5951"/>
                    <a:pt x="2456" y="5743"/>
                  </a:cubicBezTo>
                  <a:cubicBezTo>
                    <a:pt x="2681" y="5454"/>
                    <a:pt x="2965" y="5387"/>
                    <a:pt x="3307" y="5427"/>
                  </a:cubicBezTo>
                  <a:cubicBezTo>
                    <a:pt x="3709" y="5473"/>
                    <a:pt x="4092" y="5392"/>
                    <a:pt x="4423" y="5160"/>
                  </a:cubicBezTo>
                  <a:cubicBezTo>
                    <a:pt x="4636" y="5009"/>
                    <a:pt x="4865" y="4953"/>
                    <a:pt x="5114" y="4912"/>
                  </a:cubicBezTo>
                  <a:cubicBezTo>
                    <a:pt x="5324" y="4876"/>
                    <a:pt x="5530" y="4798"/>
                    <a:pt x="5673" y="4626"/>
                  </a:cubicBezTo>
                  <a:cubicBezTo>
                    <a:pt x="5841" y="4425"/>
                    <a:pt x="6069" y="4331"/>
                    <a:pt x="6306" y="4256"/>
                  </a:cubicBezTo>
                  <a:cubicBezTo>
                    <a:pt x="6678" y="4135"/>
                    <a:pt x="7054" y="4031"/>
                    <a:pt x="7419" y="3893"/>
                  </a:cubicBezTo>
                  <a:cubicBezTo>
                    <a:pt x="7718" y="3780"/>
                    <a:pt x="7999" y="3628"/>
                    <a:pt x="8288" y="3496"/>
                  </a:cubicBezTo>
                  <a:cubicBezTo>
                    <a:pt x="8427" y="3432"/>
                    <a:pt x="8526" y="3326"/>
                    <a:pt x="8552" y="3183"/>
                  </a:cubicBezTo>
                  <a:cubicBezTo>
                    <a:pt x="8621" y="2821"/>
                    <a:pt x="8859" y="2632"/>
                    <a:pt x="9187" y="2541"/>
                  </a:cubicBezTo>
                  <a:cubicBezTo>
                    <a:pt x="9328" y="2505"/>
                    <a:pt x="9470" y="2464"/>
                    <a:pt x="9611" y="2425"/>
                  </a:cubicBezTo>
                  <a:cubicBezTo>
                    <a:pt x="9612" y="2425"/>
                    <a:pt x="9612" y="2425"/>
                    <a:pt x="9611" y="2425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948;p66">
              <a:extLst>
                <a:ext uri="{FF2B5EF4-FFF2-40B4-BE49-F238E27FC236}">
                  <a16:creationId xmlns:a16="http://schemas.microsoft.com/office/drawing/2014/main" id="{DD18916C-5319-497E-8F07-7B95FF2432F7}"/>
                </a:ext>
              </a:extLst>
            </p:cNvPr>
            <p:cNvSpPr/>
            <p:nvPr/>
          </p:nvSpPr>
          <p:spPr>
            <a:xfrm>
              <a:off x="3528034" y="3463698"/>
              <a:ext cx="9340" cy="2204"/>
            </a:xfrm>
            <a:custGeom>
              <a:avLst/>
              <a:gdLst/>
              <a:ahLst/>
              <a:cxnLst/>
              <a:rect l="l" t="t" r="r" b="b"/>
              <a:pathLst>
                <a:path w="606" h="143" extrusionOk="0">
                  <a:moveTo>
                    <a:pt x="606" y="0"/>
                  </a:moveTo>
                  <a:cubicBezTo>
                    <a:pt x="402" y="38"/>
                    <a:pt x="201" y="86"/>
                    <a:pt x="0" y="142"/>
                  </a:cubicBezTo>
                  <a:cubicBezTo>
                    <a:pt x="200" y="88"/>
                    <a:pt x="402" y="38"/>
                    <a:pt x="606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66">
              <a:extLst>
                <a:ext uri="{FF2B5EF4-FFF2-40B4-BE49-F238E27FC236}">
                  <a16:creationId xmlns:a16="http://schemas.microsoft.com/office/drawing/2014/main" id="{75C2348A-91C7-4141-8166-BE3644FD61E5}"/>
                </a:ext>
              </a:extLst>
            </p:cNvPr>
            <p:cNvSpPr/>
            <p:nvPr/>
          </p:nvSpPr>
          <p:spPr>
            <a:xfrm>
              <a:off x="3488867" y="3330077"/>
              <a:ext cx="65210" cy="52033"/>
            </a:xfrm>
            <a:custGeom>
              <a:avLst/>
              <a:gdLst/>
              <a:ahLst/>
              <a:cxnLst/>
              <a:rect l="l" t="t" r="r" b="b"/>
              <a:pathLst>
                <a:path w="4231" h="3376" extrusionOk="0">
                  <a:moveTo>
                    <a:pt x="3293" y="3087"/>
                  </a:moveTo>
                  <a:lnTo>
                    <a:pt x="4012" y="812"/>
                  </a:lnTo>
                  <a:lnTo>
                    <a:pt x="4219" y="812"/>
                  </a:lnTo>
                  <a:cubicBezTo>
                    <a:pt x="4223" y="839"/>
                    <a:pt x="4226" y="865"/>
                    <a:pt x="4230" y="891"/>
                  </a:cubicBezTo>
                  <a:cubicBezTo>
                    <a:pt x="4209" y="720"/>
                    <a:pt x="4183" y="548"/>
                    <a:pt x="4160" y="375"/>
                  </a:cubicBezTo>
                  <a:lnTo>
                    <a:pt x="3966" y="375"/>
                  </a:lnTo>
                  <a:lnTo>
                    <a:pt x="3923" y="60"/>
                  </a:lnTo>
                  <a:lnTo>
                    <a:pt x="3761" y="1"/>
                  </a:lnTo>
                  <a:cubicBezTo>
                    <a:pt x="3381" y="410"/>
                    <a:pt x="2970" y="797"/>
                    <a:pt x="2670" y="1267"/>
                  </a:cubicBezTo>
                  <a:cubicBezTo>
                    <a:pt x="2412" y="1671"/>
                    <a:pt x="2079" y="1861"/>
                    <a:pt x="1616" y="1829"/>
                  </a:cubicBezTo>
                  <a:cubicBezTo>
                    <a:pt x="1257" y="1803"/>
                    <a:pt x="913" y="1815"/>
                    <a:pt x="574" y="1961"/>
                  </a:cubicBezTo>
                  <a:cubicBezTo>
                    <a:pt x="435" y="2021"/>
                    <a:pt x="296" y="1937"/>
                    <a:pt x="194" y="1830"/>
                  </a:cubicBezTo>
                  <a:cubicBezTo>
                    <a:pt x="129" y="1762"/>
                    <a:pt x="70" y="1688"/>
                    <a:pt x="26" y="1608"/>
                  </a:cubicBezTo>
                  <a:lnTo>
                    <a:pt x="0" y="2030"/>
                  </a:lnTo>
                  <a:lnTo>
                    <a:pt x="210" y="2291"/>
                  </a:lnTo>
                  <a:lnTo>
                    <a:pt x="402" y="2964"/>
                  </a:lnTo>
                  <a:lnTo>
                    <a:pt x="2985" y="3376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66">
              <a:extLst>
                <a:ext uri="{FF2B5EF4-FFF2-40B4-BE49-F238E27FC236}">
                  <a16:creationId xmlns:a16="http://schemas.microsoft.com/office/drawing/2014/main" id="{F26BE281-0300-46D7-830D-90B5C68D32C4}"/>
                </a:ext>
              </a:extLst>
            </p:cNvPr>
            <p:cNvSpPr/>
            <p:nvPr/>
          </p:nvSpPr>
          <p:spPr>
            <a:xfrm>
              <a:off x="3554021" y="3343826"/>
              <a:ext cx="1048" cy="4346"/>
            </a:xfrm>
            <a:custGeom>
              <a:avLst/>
              <a:gdLst/>
              <a:ahLst/>
              <a:cxnLst/>
              <a:rect l="l" t="t" r="r" b="b"/>
              <a:pathLst>
                <a:path w="68" h="282" extrusionOk="0">
                  <a:moveTo>
                    <a:pt x="0" y="0"/>
                  </a:moveTo>
                  <a:cubicBezTo>
                    <a:pt x="13" y="99"/>
                    <a:pt x="35" y="192"/>
                    <a:pt x="68" y="281"/>
                  </a:cubicBezTo>
                  <a:cubicBezTo>
                    <a:pt x="36" y="191"/>
                    <a:pt x="13" y="9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66">
              <a:extLst>
                <a:ext uri="{FF2B5EF4-FFF2-40B4-BE49-F238E27FC236}">
                  <a16:creationId xmlns:a16="http://schemas.microsoft.com/office/drawing/2014/main" id="{8D580479-DCB9-41DD-8061-221B7A4F0CD9}"/>
                </a:ext>
              </a:extLst>
            </p:cNvPr>
            <p:cNvSpPr/>
            <p:nvPr/>
          </p:nvSpPr>
          <p:spPr>
            <a:xfrm>
              <a:off x="3555146" y="3348358"/>
              <a:ext cx="1757" cy="3745"/>
            </a:xfrm>
            <a:custGeom>
              <a:avLst/>
              <a:gdLst/>
              <a:ahLst/>
              <a:cxnLst/>
              <a:rect l="l" t="t" r="r" b="b"/>
              <a:pathLst>
                <a:path w="114" h="243" extrusionOk="0">
                  <a:moveTo>
                    <a:pt x="1" y="0"/>
                  </a:moveTo>
                  <a:cubicBezTo>
                    <a:pt x="32" y="85"/>
                    <a:pt x="69" y="165"/>
                    <a:pt x="114" y="243"/>
                  </a:cubicBezTo>
                  <a:cubicBezTo>
                    <a:pt x="68" y="165"/>
                    <a:pt x="32" y="8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66">
              <a:extLst>
                <a:ext uri="{FF2B5EF4-FFF2-40B4-BE49-F238E27FC236}">
                  <a16:creationId xmlns:a16="http://schemas.microsoft.com/office/drawing/2014/main" id="{82E06FEB-97A5-44D2-BB0A-5BC0A770598E}"/>
                </a:ext>
              </a:extLst>
            </p:cNvPr>
            <p:cNvSpPr/>
            <p:nvPr/>
          </p:nvSpPr>
          <p:spPr>
            <a:xfrm>
              <a:off x="3546453" y="3328027"/>
              <a:ext cx="6535" cy="7860"/>
            </a:xfrm>
            <a:custGeom>
              <a:avLst/>
              <a:gdLst/>
              <a:ahLst/>
              <a:cxnLst/>
              <a:rect l="l" t="t" r="r" b="b"/>
              <a:pathLst>
                <a:path w="424" h="510" extrusionOk="0">
                  <a:moveTo>
                    <a:pt x="25" y="135"/>
                  </a:moveTo>
                  <a:lnTo>
                    <a:pt x="187" y="194"/>
                  </a:lnTo>
                  <a:lnTo>
                    <a:pt x="230" y="510"/>
                  </a:lnTo>
                  <a:lnTo>
                    <a:pt x="424" y="510"/>
                  </a:lnTo>
                  <a:cubicBezTo>
                    <a:pt x="404" y="366"/>
                    <a:pt x="385" y="223"/>
                    <a:pt x="365" y="79"/>
                  </a:cubicBezTo>
                  <a:cubicBezTo>
                    <a:pt x="359" y="49"/>
                    <a:pt x="325" y="0"/>
                    <a:pt x="309" y="0"/>
                  </a:cubicBezTo>
                  <a:cubicBezTo>
                    <a:pt x="242" y="6"/>
                    <a:pt x="150" y="3"/>
                    <a:pt x="114" y="44"/>
                  </a:cubicBezTo>
                  <a:cubicBezTo>
                    <a:pt x="75" y="85"/>
                    <a:pt x="38" y="122"/>
                    <a:pt x="1" y="164"/>
                  </a:cubicBezTo>
                  <a:cubicBezTo>
                    <a:pt x="8" y="155"/>
                    <a:pt x="16" y="147"/>
                    <a:pt x="25" y="135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953;p66">
              <a:extLst>
                <a:ext uri="{FF2B5EF4-FFF2-40B4-BE49-F238E27FC236}">
                  <a16:creationId xmlns:a16="http://schemas.microsoft.com/office/drawing/2014/main" id="{09CBA395-6945-4E8A-B349-394A71D23172}"/>
                </a:ext>
              </a:extLst>
            </p:cNvPr>
            <p:cNvSpPr/>
            <p:nvPr/>
          </p:nvSpPr>
          <p:spPr>
            <a:xfrm>
              <a:off x="3475596" y="3330108"/>
              <a:ext cx="12607" cy="21793"/>
            </a:xfrm>
            <a:custGeom>
              <a:avLst/>
              <a:gdLst/>
              <a:ahLst/>
              <a:cxnLst/>
              <a:rect l="l" t="t" r="r" b="b"/>
              <a:pathLst>
                <a:path w="818" h="1414" extrusionOk="0">
                  <a:moveTo>
                    <a:pt x="809" y="1371"/>
                  </a:moveTo>
                  <a:cubicBezTo>
                    <a:pt x="779" y="1018"/>
                    <a:pt x="751" y="662"/>
                    <a:pt x="710" y="313"/>
                  </a:cubicBezTo>
                  <a:cubicBezTo>
                    <a:pt x="705" y="246"/>
                    <a:pt x="669" y="178"/>
                    <a:pt x="626" y="124"/>
                  </a:cubicBezTo>
                  <a:cubicBezTo>
                    <a:pt x="583" y="71"/>
                    <a:pt x="518" y="13"/>
                    <a:pt x="458" y="6"/>
                  </a:cubicBezTo>
                  <a:cubicBezTo>
                    <a:pt x="400" y="0"/>
                    <a:pt x="313" y="41"/>
                    <a:pt x="281" y="88"/>
                  </a:cubicBezTo>
                  <a:cubicBezTo>
                    <a:pt x="202" y="206"/>
                    <a:pt x="152" y="339"/>
                    <a:pt x="90" y="465"/>
                  </a:cubicBezTo>
                  <a:cubicBezTo>
                    <a:pt x="63" y="514"/>
                    <a:pt x="34" y="543"/>
                    <a:pt x="0" y="559"/>
                  </a:cubicBezTo>
                  <a:lnTo>
                    <a:pt x="230" y="1262"/>
                  </a:lnTo>
                  <a:lnTo>
                    <a:pt x="518" y="1404"/>
                  </a:lnTo>
                  <a:lnTo>
                    <a:pt x="818" y="1414"/>
                  </a:lnTo>
                  <a:cubicBezTo>
                    <a:pt x="817" y="1398"/>
                    <a:pt x="811" y="1384"/>
                    <a:pt x="809" y="137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954;p66">
              <a:extLst>
                <a:ext uri="{FF2B5EF4-FFF2-40B4-BE49-F238E27FC236}">
                  <a16:creationId xmlns:a16="http://schemas.microsoft.com/office/drawing/2014/main" id="{21B40437-954C-4415-BA0A-B6C75E118D1C}"/>
                </a:ext>
              </a:extLst>
            </p:cNvPr>
            <p:cNvSpPr/>
            <p:nvPr/>
          </p:nvSpPr>
          <p:spPr>
            <a:xfrm>
              <a:off x="3259187" y="3240756"/>
              <a:ext cx="288969" cy="237784"/>
            </a:xfrm>
            <a:custGeom>
              <a:avLst/>
              <a:gdLst/>
              <a:ahLst/>
              <a:cxnLst/>
              <a:rect l="l" t="t" r="r" b="b"/>
              <a:pathLst>
                <a:path w="18749" h="15428" extrusionOk="0">
                  <a:moveTo>
                    <a:pt x="18640" y="5820"/>
                  </a:moveTo>
                  <a:cubicBezTo>
                    <a:pt x="18646" y="5813"/>
                    <a:pt x="18653" y="5809"/>
                    <a:pt x="18658" y="5802"/>
                  </a:cubicBezTo>
                  <a:cubicBezTo>
                    <a:pt x="18688" y="5769"/>
                    <a:pt x="18718" y="5739"/>
                    <a:pt x="18748" y="5704"/>
                  </a:cubicBezTo>
                  <a:cubicBezTo>
                    <a:pt x="18715" y="5744"/>
                    <a:pt x="18676" y="5783"/>
                    <a:pt x="18640" y="5820"/>
                  </a:cubicBezTo>
                  <a:close/>
                  <a:moveTo>
                    <a:pt x="18194" y="8884"/>
                  </a:moveTo>
                  <a:lnTo>
                    <a:pt x="17887" y="9175"/>
                  </a:lnTo>
                  <a:lnTo>
                    <a:pt x="15304" y="8762"/>
                  </a:lnTo>
                  <a:lnTo>
                    <a:pt x="15112" y="8090"/>
                  </a:lnTo>
                  <a:lnTo>
                    <a:pt x="14902" y="7828"/>
                  </a:lnTo>
                  <a:lnTo>
                    <a:pt x="14928" y="7406"/>
                  </a:lnTo>
                  <a:lnTo>
                    <a:pt x="14928" y="7409"/>
                  </a:lnTo>
                  <a:cubicBezTo>
                    <a:pt x="14894" y="7347"/>
                    <a:pt x="14872" y="7282"/>
                    <a:pt x="14859" y="7211"/>
                  </a:cubicBezTo>
                  <a:lnTo>
                    <a:pt x="14560" y="7201"/>
                  </a:lnTo>
                  <a:lnTo>
                    <a:pt x="14271" y="7059"/>
                  </a:lnTo>
                  <a:lnTo>
                    <a:pt x="14041" y="6356"/>
                  </a:lnTo>
                  <a:cubicBezTo>
                    <a:pt x="13971" y="6393"/>
                    <a:pt x="13891" y="6364"/>
                    <a:pt x="13806" y="6257"/>
                  </a:cubicBezTo>
                  <a:cubicBezTo>
                    <a:pt x="13674" y="6089"/>
                    <a:pt x="13567" y="5909"/>
                    <a:pt x="13538" y="5687"/>
                  </a:cubicBezTo>
                  <a:cubicBezTo>
                    <a:pt x="13489" y="5318"/>
                    <a:pt x="13294" y="5024"/>
                    <a:pt x="13049" y="4758"/>
                  </a:cubicBezTo>
                  <a:cubicBezTo>
                    <a:pt x="12882" y="4576"/>
                    <a:pt x="12700" y="4405"/>
                    <a:pt x="12520" y="4232"/>
                  </a:cubicBezTo>
                  <a:cubicBezTo>
                    <a:pt x="12446" y="4160"/>
                    <a:pt x="12332" y="4113"/>
                    <a:pt x="12284" y="4027"/>
                  </a:cubicBezTo>
                  <a:cubicBezTo>
                    <a:pt x="12127" y="3761"/>
                    <a:pt x="11984" y="3487"/>
                    <a:pt x="11840" y="3214"/>
                  </a:cubicBezTo>
                  <a:lnTo>
                    <a:pt x="11209" y="3523"/>
                  </a:lnTo>
                  <a:lnTo>
                    <a:pt x="11233" y="3266"/>
                  </a:lnTo>
                  <a:lnTo>
                    <a:pt x="10438" y="2940"/>
                  </a:lnTo>
                  <a:lnTo>
                    <a:pt x="8666" y="3011"/>
                  </a:lnTo>
                  <a:lnTo>
                    <a:pt x="4489" y="141"/>
                  </a:lnTo>
                  <a:lnTo>
                    <a:pt x="3673" y="0"/>
                  </a:lnTo>
                  <a:lnTo>
                    <a:pt x="3393" y="329"/>
                  </a:lnTo>
                  <a:lnTo>
                    <a:pt x="2061" y="748"/>
                  </a:lnTo>
                  <a:lnTo>
                    <a:pt x="3020" y="1870"/>
                  </a:lnTo>
                  <a:lnTo>
                    <a:pt x="2670" y="2289"/>
                  </a:lnTo>
                  <a:lnTo>
                    <a:pt x="2670" y="2524"/>
                  </a:lnTo>
                  <a:lnTo>
                    <a:pt x="1945" y="2616"/>
                  </a:lnTo>
                  <a:lnTo>
                    <a:pt x="1315" y="3223"/>
                  </a:lnTo>
                  <a:lnTo>
                    <a:pt x="127" y="3012"/>
                  </a:lnTo>
                  <a:lnTo>
                    <a:pt x="1" y="4140"/>
                  </a:lnTo>
                  <a:cubicBezTo>
                    <a:pt x="57" y="4107"/>
                    <a:pt x="117" y="4084"/>
                    <a:pt x="193" y="4088"/>
                  </a:cubicBezTo>
                  <a:cubicBezTo>
                    <a:pt x="388" y="4096"/>
                    <a:pt x="516" y="4220"/>
                    <a:pt x="631" y="4360"/>
                  </a:cubicBezTo>
                  <a:cubicBezTo>
                    <a:pt x="720" y="4469"/>
                    <a:pt x="790" y="4593"/>
                    <a:pt x="880" y="4704"/>
                  </a:cubicBezTo>
                  <a:cubicBezTo>
                    <a:pt x="1286" y="5196"/>
                    <a:pt x="1555" y="5786"/>
                    <a:pt x="1946" y="6287"/>
                  </a:cubicBezTo>
                  <a:cubicBezTo>
                    <a:pt x="2172" y="6572"/>
                    <a:pt x="2337" y="6875"/>
                    <a:pt x="2410" y="7232"/>
                  </a:cubicBezTo>
                  <a:cubicBezTo>
                    <a:pt x="2454" y="7453"/>
                    <a:pt x="2596" y="7613"/>
                    <a:pt x="2819" y="7684"/>
                  </a:cubicBezTo>
                  <a:cubicBezTo>
                    <a:pt x="3258" y="7822"/>
                    <a:pt x="3535" y="8123"/>
                    <a:pt x="3694" y="8547"/>
                  </a:cubicBezTo>
                  <a:cubicBezTo>
                    <a:pt x="3744" y="8680"/>
                    <a:pt x="3809" y="8808"/>
                    <a:pt x="3879" y="8931"/>
                  </a:cubicBezTo>
                  <a:cubicBezTo>
                    <a:pt x="4004" y="9154"/>
                    <a:pt x="4060" y="9390"/>
                    <a:pt x="4046" y="9646"/>
                  </a:cubicBezTo>
                  <a:cubicBezTo>
                    <a:pt x="4040" y="9752"/>
                    <a:pt x="4051" y="9860"/>
                    <a:pt x="4056" y="9966"/>
                  </a:cubicBezTo>
                  <a:cubicBezTo>
                    <a:pt x="4087" y="10543"/>
                    <a:pt x="4379" y="10969"/>
                    <a:pt x="4823" y="11306"/>
                  </a:cubicBezTo>
                  <a:cubicBezTo>
                    <a:pt x="4993" y="11435"/>
                    <a:pt x="5192" y="11524"/>
                    <a:pt x="5359" y="11652"/>
                  </a:cubicBezTo>
                  <a:cubicBezTo>
                    <a:pt x="5641" y="11874"/>
                    <a:pt x="5878" y="12134"/>
                    <a:pt x="5979" y="12497"/>
                  </a:cubicBezTo>
                  <a:cubicBezTo>
                    <a:pt x="6096" y="12916"/>
                    <a:pt x="6337" y="13263"/>
                    <a:pt x="6631" y="13580"/>
                  </a:cubicBezTo>
                  <a:cubicBezTo>
                    <a:pt x="6873" y="13840"/>
                    <a:pt x="7112" y="14106"/>
                    <a:pt x="7310" y="14395"/>
                  </a:cubicBezTo>
                  <a:cubicBezTo>
                    <a:pt x="7396" y="14525"/>
                    <a:pt x="7468" y="14658"/>
                    <a:pt x="7527" y="14796"/>
                  </a:cubicBezTo>
                  <a:cubicBezTo>
                    <a:pt x="7527" y="14794"/>
                    <a:pt x="7525" y="14793"/>
                    <a:pt x="7525" y="14789"/>
                  </a:cubicBezTo>
                  <a:lnTo>
                    <a:pt x="7919" y="14843"/>
                  </a:lnTo>
                  <a:lnTo>
                    <a:pt x="8000" y="14680"/>
                  </a:lnTo>
                  <a:lnTo>
                    <a:pt x="8234" y="14516"/>
                  </a:lnTo>
                  <a:lnTo>
                    <a:pt x="8081" y="14213"/>
                  </a:lnTo>
                  <a:lnTo>
                    <a:pt x="8210" y="13817"/>
                  </a:lnTo>
                  <a:lnTo>
                    <a:pt x="8421" y="13724"/>
                  </a:lnTo>
                  <a:lnTo>
                    <a:pt x="8711" y="13945"/>
                  </a:lnTo>
                  <a:lnTo>
                    <a:pt x="9236" y="13955"/>
                  </a:lnTo>
                  <a:lnTo>
                    <a:pt x="10788" y="14634"/>
                  </a:lnTo>
                  <a:lnTo>
                    <a:pt x="10824" y="15427"/>
                  </a:lnTo>
                  <a:lnTo>
                    <a:pt x="12433" y="13268"/>
                  </a:lnTo>
                  <a:lnTo>
                    <a:pt x="15765" y="12275"/>
                  </a:lnTo>
                  <a:lnTo>
                    <a:pt x="18257" y="11494"/>
                  </a:lnTo>
                  <a:lnTo>
                    <a:pt x="18397" y="9508"/>
                  </a:lnTo>
                  <a:lnTo>
                    <a:pt x="18188" y="8903"/>
                  </a:lnTo>
                  <a:close/>
                  <a:moveTo>
                    <a:pt x="17137" y="14691"/>
                  </a:moveTo>
                  <a:cubicBezTo>
                    <a:pt x="17137" y="14691"/>
                    <a:pt x="17138" y="14691"/>
                    <a:pt x="17137" y="14691"/>
                  </a:cubicBezTo>
                  <a:cubicBezTo>
                    <a:pt x="16996" y="14731"/>
                    <a:pt x="16853" y="14771"/>
                    <a:pt x="16710" y="14810"/>
                  </a:cubicBezTo>
                  <a:cubicBezTo>
                    <a:pt x="16854" y="14771"/>
                    <a:pt x="16995" y="14730"/>
                    <a:pt x="17137" y="1469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66">
              <a:extLst>
                <a:ext uri="{FF2B5EF4-FFF2-40B4-BE49-F238E27FC236}">
                  <a16:creationId xmlns:a16="http://schemas.microsoft.com/office/drawing/2014/main" id="{F719C220-5344-499D-B67B-424C49BE0807}"/>
                </a:ext>
              </a:extLst>
            </p:cNvPr>
            <p:cNvSpPr/>
            <p:nvPr/>
          </p:nvSpPr>
          <p:spPr>
            <a:xfrm>
              <a:off x="3417903" y="3271675"/>
              <a:ext cx="23766" cy="23365"/>
            </a:xfrm>
            <a:custGeom>
              <a:avLst/>
              <a:gdLst/>
              <a:ahLst/>
              <a:cxnLst/>
              <a:rect l="l" t="t" r="r" b="b"/>
              <a:pathLst>
                <a:path w="1542" h="1516" extrusionOk="0">
                  <a:moveTo>
                    <a:pt x="1542" y="1203"/>
                  </a:moveTo>
                  <a:cubicBezTo>
                    <a:pt x="1489" y="1102"/>
                    <a:pt x="1430" y="1002"/>
                    <a:pt x="1377" y="901"/>
                  </a:cubicBezTo>
                  <a:cubicBezTo>
                    <a:pt x="1334" y="815"/>
                    <a:pt x="1340" y="696"/>
                    <a:pt x="1348" y="593"/>
                  </a:cubicBezTo>
                  <a:cubicBezTo>
                    <a:pt x="1364" y="454"/>
                    <a:pt x="1396" y="313"/>
                    <a:pt x="1440" y="181"/>
                  </a:cubicBezTo>
                  <a:cubicBezTo>
                    <a:pt x="1447" y="160"/>
                    <a:pt x="1467" y="134"/>
                    <a:pt x="1484" y="112"/>
                  </a:cubicBezTo>
                  <a:lnTo>
                    <a:pt x="1261" y="62"/>
                  </a:lnTo>
                  <a:lnTo>
                    <a:pt x="1068" y="105"/>
                  </a:lnTo>
                  <a:lnTo>
                    <a:pt x="764" y="0"/>
                  </a:lnTo>
                  <a:lnTo>
                    <a:pt x="351" y="184"/>
                  </a:lnTo>
                  <a:lnTo>
                    <a:pt x="1" y="936"/>
                  </a:lnTo>
                  <a:lnTo>
                    <a:pt x="143" y="933"/>
                  </a:lnTo>
                  <a:lnTo>
                    <a:pt x="938" y="1259"/>
                  </a:lnTo>
                  <a:lnTo>
                    <a:pt x="915" y="1516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956;p66">
              <a:extLst>
                <a:ext uri="{FF2B5EF4-FFF2-40B4-BE49-F238E27FC236}">
                  <a16:creationId xmlns:a16="http://schemas.microsoft.com/office/drawing/2014/main" id="{DD62D4AF-707D-42E8-8561-82AF62CB4935}"/>
                </a:ext>
              </a:extLst>
            </p:cNvPr>
            <p:cNvSpPr/>
            <p:nvPr/>
          </p:nvSpPr>
          <p:spPr>
            <a:xfrm>
              <a:off x="3262085" y="3222953"/>
              <a:ext cx="54483" cy="67445"/>
            </a:xfrm>
            <a:custGeom>
              <a:avLst/>
              <a:gdLst/>
              <a:ahLst/>
              <a:cxnLst/>
              <a:rect l="l" t="t" r="r" b="b"/>
              <a:pathLst>
                <a:path w="3535" h="4376" extrusionOk="0">
                  <a:moveTo>
                    <a:pt x="395" y="930"/>
                  </a:moveTo>
                  <a:lnTo>
                    <a:pt x="394" y="933"/>
                  </a:lnTo>
                  <a:lnTo>
                    <a:pt x="394" y="933"/>
                  </a:lnTo>
                  <a:lnTo>
                    <a:pt x="395" y="933"/>
                  </a:lnTo>
                  <a:lnTo>
                    <a:pt x="395" y="933"/>
                  </a:lnTo>
                  <a:lnTo>
                    <a:pt x="395" y="930"/>
                  </a:lnTo>
                  <a:close/>
                  <a:moveTo>
                    <a:pt x="3094" y="0"/>
                  </a:moveTo>
                  <a:lnTo>
                    <a:pt x="3076" y="13"/>
                  </a:lnTo>
                  <a:lnTo>
                    <a:pt x="1338" y="1088"/>
                  </a:lnTo>
                  <a:lnTo>
                    <a:pt x="1126" y="1006"/>
                  </a:lnTo>
                  <a:lnTo>
                    <a:pt x="929" y="865"/>
                  </a:lnTo>
                  <a:lnTo>
                    <a:pt x="638" y="772"/>
                  </a:lnTo>
                  <a:lnTo>
                    <a:pt x="672" y="620"/>
                  </a:lnTo>
                  <a:lnTo>
                    <a:pt x="641" y="752"/>
                  </a:lnTo>
                  <a:lnTo>
                    <a:pt x="519" y="825"/>
                  </a:lnTo>
                  <a:lnTo>
                    <a:pt x="448" y="930"/>
                  </a:lnTo>
                  <a:lnTo>
                    <a:pt x="395" y="933"/>
                  </a:lnTo>
                  <a:lnTo>
                    <a:pt x="395" y="933"/>
                  </a:lnTo>
                  <a:lnTo>
                    <a:pt x="378" y="1033"/>
                  </a:lnTo>
                  <a:lnTo>
                    <a:pt x="385" y="1191"/>
                  </a:lnTo>
                  <a:lnTo>
                    <a:pt x="359" y="1297"/>
                  </a:lnTo>
                  <a:lnTo>
                    <a:pt x="359" y="1629"/>
                  </a:lnTo>
                  <a:lnTo>
                    <a:pt x="272" y="1692"/>
                  </a:lnTo>
                  <a:lnTo>
                    <a:pt x="263" y="2066"/>
                  </a:lnTo>
                  <a:lnTo>
                    <a:pt x="220" y="2081"/>
                  </a:lnTo>
                  <a:lnTo>
                    <a:pt x="212" y="2137"/>
                  </a:lnTo>
                  <a:lnTo>
                    <a:pt x="308" y="2358"/>
                  </a:lnTo>
                  <a:lnTo>
                    <a:pt x="255" y="2646"/>
                  </a:lnTo>
                  <a:lnTo>
                    <a:pt x="272" y="2871"/>
                  </a:lnTo>
                  <a:lnTo>
                    <a:pt x="203" y="2917"/>
                  </a:lnTo>
                  <a:lnTo>
                    <a:pt x="220" y="3091"/>
                  </a:lnTo>
                  <a:lnTo>
                    <a:pt x="133" y="3415"/>
                  </a:lnTo>
                  <a:lnTo>
                    <a:pt x="141" y="3572"/>
                  </a:lnTo>
                  <a:lnTo>
                    <a:pt x="71" y="3686"/>
                  </a:lnTo>
                  <a:lnTo>
                    <a:pt x="81" y="3844"/>
                  </a:lnTo>
                  <a:lnTo>
                    <a:pt x="71" y="3853"/>
                  </a:lnTo>
                  <a:lnTo>
                    <a:pt x="71" y="3896"/>
                  </a:lnTo>
                  <a:lnTo>
                    <a:pt x="1" y="4097"/>
                  </a:lnTo>
                  <a:lnTo>
                    <a:pt x="6" y="4177"/>
                  </a:lnTo>
                  <a:lnTo>
                    <a:pt x="1128" y="4375"/>
                  </a:lnTo>
                  <a:lnTo>
                    <a:pt x="1380" y="4133"/>
                  </a:lnTo>
                  <a:lnTo>
                    <a:pt x="1757" y="3767"/>
                  </a:lnTo>
                  <a:lnTo>
                    <a:pt x="2342" y="3692"/>
                  </a:lnTo>
                  <a:lnTo>
                    <a:pt x="2482" y="3629"/>
                  </a:lnTo>
                  <a:lnTo>
                    <a:pt x="2482" y="3441"/>
                  </a:lnTo>
                  <a:lnTo>
                    <a:pt x="2832" y="3021"/>
                  </a:lnTo>
                  <a:lnTo>
                    <a:pt x="1875" y="1901"/>
                  </a:lnTo>
                  <a:lnTo>
                    <a:pt x="3205" y="1480"/>
                  </a:lnTo>
                  <a:lnTo>
                    <a:pt x="3485" y="1154"/>
                  </a:lnTo>
                  <a:lnTo>
                    <a:pt x="3535" y="1162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957;p66">
              <a:extLst>
                <a:ext uri="{FF2B5EF4-FFF2-40B4-BE49-F238E27FC236}">
                  <a16:creationId xmlns:a16="http://schemas.microsoft.com/office/drawing/2014/main" id="{DFCEBA35-4E7D-4173-AFE6-4946D15FDAB9}"/>
                </a:ext>
              </a:extLst>
            </p:cNvPr>
            <p:cNvSpPr/>
            <p:nvPr/>
          </p:nvSpPr>
          <p:spPr>
            <a:xfrm>
              <a:off x="3309775" y="3160374"/>
              <a:ext cx="131931" cy="126737"/>
            </a:xfrm>
            <a:custGeom>
              <a:avLst/>
              <a:gdLst/>
              <a:ahLst/>
              <a:cxnLst/>
              <a:rect l="l" t="t" r="r" b="b"/>
              <a:pathLst>
                <a:path w="8560" h="8223" extrusionOk="0">
                  <a:moveTo>
                    <a:pt x="391" y="5214"/>
                  </a:moveTo>
                  <a:lnTo>
                    <a:pt x="441" y="5222"/>
                  </a:lnTo>
                  <a:lnTo>
                    <a:pt x="441" y="5222"/>
                  </a:lnTo>
                  <a:lnTo>
                    <a:pt x="441" y="5222"/>
                  </a:lnTo>
                  <a:lnTo>
                    <a:pt x="441" y="5222"/>
                  </a:lnTo>
                  <a:lnTo>
                    <a:pt x="391" y="5214"/>
                  </a:lnTo>
                  <a:close/>
                  <a:moveTo>
                    <a:pt x="3454" y="1"/>
                  </a:moveTo>
                  <a:lnTo>
                    <a:pt x="2859" y="123"/>
                  </a:lnTo>
                  <a:lnTo>
                    <a:pt x="2613" y="280"/>
                  </a:lnTo>
                  <a:lnTo>
                    <a:pt x="2503" y="503"/>
                  </a:lnTo>
                  <a:lnTo>
                    <a:pt x="2408" y="491"/>
                  </a:lnTo>
                  <a:lnTo>
                    <a:pt x="2235" y="665"/>
                  </a:lnTo>
                  <a:lnTo>
                    <a:pt x="1873" y="737"/>
                  </a:lnTo>
                  <a:lnTo>
                    <a:pt x="1709" y="1074"/>
                  </a:lnTo>
                  <a:lnTo>
                    <a:pt x="1709" y="1285"/>
                  </a:lnTo>
                  <a:lnTo>
                    <a:pt x="1906" y="1715"/>
                  </a:lnTo>
                  <a:lnTo>
                    <a:pt x="1873" y="1926"/>
                  </a:lnTo>
                  <a:lnTo>
                    <a:pt x="1755" y="2252"/>
                  </a:lnTo>
                  <a:lnTo>
                    <a:pt x="1791" y="2394"/>
                  </a:lnTo>
                  <a:lnTo>
                    <a:pt x="1791" y="2617"/>
                  </a:lnTo>
                  <a:lnTo>
                    <a:pt x="1569" y="2931"/>
                  </a:lnTo>
                  <a:lnTo>
                    <a:pt x="0" y="4062"/>
                  </a:lnTo>
                  <a:lnTo>
                    <a:pt x="441" y="5222"/>
                  </a:lnTo>
                  <a:lnTo>
                    <a:pt x="441" y="5222"/>
                  </a:lnTo>
                  <a:lnTo>
                    <a:pt x="1207" y="5353"/>
                  </a:lnTo>
                  <a:lnTo>
                    <a:pt x="5386" y="8223"/>
                  </a:lnTo>
                  <a:lnTo>
                    <a:pt x="7158" y="8154"/>
                  </a:lnTo>
                  <a:lnTo>
                    <a:pt x="7017" y="8157"/>
                  </a:lnTo>
                  <a:lnTo>
                    <a:pt x="7017" y="8157"/>
                  </a:lnTo>
                  <a:lnTo>
                    <a:pt x="7366" y="7405"/>
                  </a:lnTo>
                  <a:lnTo>
                    <a:pt x="7779" y="7221"/>
                  </a:lnTo>
                  <a:lnTo>
                    <a:pt x="8083" y="7326"/>
                  </a:lnTo>
                  <a:lnTo>
                    <a:pt x="8276" y="7283"/>
                  </a:lnTo>
                  <a:lnTo>
                    <a:pt x="8392" y="7309"/>
                  </a:lnTo>
                  <a:lnTo>
                    <a:pt x="8560" y="7085"/>
                  </a:lnTo>
                  <a:lnTo>
                    <a:pt x="8187" y="6851"/>
                  </a:lnTo>
                  <a:lnTo>
                    <a:pt x="8093" y="6267"/>
                  </a:lnTo>
                  <a:lnTo>
                    <a:pt x="7837" y="6245"/>
                  </a:lnTo>
                  <a:lnTo>
                    <a:pt x="7720" y="5963"/>
                  </a:lnTo>
                  <a:lnTo>
                    <a:pt x="7907" y="5567"/>
                  </a:lnTo>
                  <a:lnTo>
                    <a:pt x="7627" y="5148"/>
                  </a:lnTo>
                  <a:lnTo>
                    <a:pt x="7254" y="4798"/>
                  </a:lnTo>
                  <a:lnTo>
                    <a:pt x="6624" y="4354"/>
                  </a:lnTo>
                  <a:lnTo>
                    <a:pt x="6225" y="4399"/>
                  </a:lnTo>
                  <a:lnTo>
                    <a:pt x="6039" y="3724"/>
                  </a:lnTo>
                  <a:lnTo>
                    <a:pt x="5572" y="3466"/>
                  </a:lnTo>
                  <a:lnTo>
                    <a:pt x="5664" y="2486"/>
                  </a:lnTo>
                  <a:lnTo>
                    <a:pt x="5970" y="2299"/>
                  </a:lnTo>
                  <a:lnTo>
                    <a:pt x="5945" y="1786"/>
                  </a:lnTo>
                  <a:lnTo>
                    <a:pt x="6225" y="1622"/>
                  </a:lnTo>
                  <a:lnTo>
                    <a:pt x="5433" y="1390"/>
                  </a:lnTo>
                  <a:lnTo>
                    <a:pt x="4840" y="840"/>
                  </a:lnTo>
                  <a:lnTo>
                    <a:pt x="4467" y="196"/>
                  </a:lnTo>
                  <a:lnTo>
                    <a:pt x="4452" y="280"/>
                  </a:lnTo>
                  <a:lnTo>
                    <a:pt x="4172" y="316"/>
                  </a:lnTo>
                  <a:lnTo>
                    <a:pt x="4084" y="35"/>
                  </a:lnTo>
                  <a:lnTo>
                    <a:pt x="3768" y="123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66">
              <a:extLst>
                <a:ext uri="{FF2B5EF4-FFF2-40B4-BE49-F238E27FC236}">
                  <a16:creationId xmlns:a16="http://schemas.microsoft.com/office/drawing/2014/main" id="{7A34AF3C-82C2-4D19-A5B4-32445DBF9778}"/>
                </a:ext>
              </a:extLst>
            </p:cNvPr>
            <p:cNvSpPr/>
            <p:nvPr/>
          </p:nvSpPr>
          <p:spPr>
            <a:xfrm>
              <a:off x="3373080" y="3863911"/>
              <a:ext cx="105591" cy="191300"/>
            </a:xfrm>
            <a:custGeom>
              <a:avLst/>
              <a:gdLst/>
              <a:ahLst/>
              <a:cxnLst/>
              <a:rect l="l" t="t" r="r" b="b"/>
              <a:pathLst>
                <a:path w="6851" h="12412" extrusionOk="0">
                  <a:moveTo>
                    <a:pt x="5236" y="1095"/>
                  </a:moveTo>
                  <a:lnTo>
                    <a:pt x="5268" y="1128"/>
                  </a:lnTo>
                  <a:cubicBezTo>
                    <a:pt x="5278" y="1125"/>
                    <a:pt x="5282" y="1120"/>
                    <a:pt x="5289" y="1117"/>
                  </a:cubicBezTo>
                  <a:cubicBezTo>
                    <a:pt x="5292" y="1114"/>
                    <a:pt x="5292" y="1113"/>
                    <a:pt x="5292" y="1111"/>
                  </a:cubicBezTo>
                  <a:close/>
                  <a:moveTo>
                    <a:pt x="6746" y="1922"/>
                  </a:moveTo>
                  <a:cubicBezTo>
                    <a:pt x="6752" y="1214"/>
                    <a:pt x="6515" y="605"/>
                    <a:pt x="6076" y="65"/>
                  </a:cubicBezTo>
                  <a:cubicBezTo>
                    <a:pt x="6024" y="0"/>
                    <a:pt x="5955" y="19"/>
                    <a:pt x="5891" y="78"/>
                  </a:cubicBezTo>
                  <a:cubicBezTo>
                    <a:pt x="5726" y="229"/>
                    <a:pt x="5634" y="402"/>
                    <a:pt x="5616" y="632"/>
                  </a:cubicBezTo>
                  <a:cubicBezTo>
                    <a:pt x="5598" y="847"/>
                    <a:pt x="5494" y="1021"/>
                    <a:pt x="5292" y="1118"/>
                  </a:cubicBezTo>
                  <a:cubicBezTo>
                    <a:pt x="5263" y="1183"/>
                    <a:pt x="5249" y="1265"/>
                    <a:pt x="5200" y="1300"/>
                  </a:cubicBezTo>
                  <a:cubicBezTo>
                    <a:pt x="5009" y="1434"/>
                    <a:pt x="4786" y="1497"/>
                    <a:pt x="4748" y="1808"/>
                  </a:cubicBezTo>
                  <a:cubicBezTo>
                    <a:pt x="4710" y="2128"/>
                    <a:pt x="4490" y="2361"/>
                    <a:pt x="4179" y="2526"/>
                  </a:cubicBezTo>
                  <a:cubicBezTo>
                    <a:pt x="3903" y="2674"/>
                    <a:pt x="3695" y="2951"/>
                    <a:pt x="3418" y="3094"/>
                  </a:cubicBezTo>
                  <a:cubicBezTo>
                    <a:pt x="3143" y="3241"/>
                    <a:pt x="2820" y="3291"/>
                    <a:pt x="2517" y="3381"/>
                  </a:cubicBezTo>
                  <a:cubicBezTo>
                    <a:pt x="2483" y="3391"/>
                    <a:pt x="2447" y="3394"/>
                    <a:pt x="2412" y="3408"/>
                  </a:cubicBezTo>
                  <a:cubicBezTo>
                    <a:pt x="2122" y="3529"/>
                    <a:pt x="1831" y="3652"/>
                    <a:pt x="1540" y="3774"/>
                  </a:cubicBezTo>
                  <a:cubicBezTo>
                    <a:pt x="1429" y="3995"/>
                    <a:pt x="1336" y="4226"/>
                    <a:pt x="1210" y="4439"/>
                  </a:cubicBezTo>
                  <a:cubicBezTo>
                    <a:pt x="947" y="4869"/>
                    <a:pt x="951" y="5310"/>
                    <a:pt x="1105" y="5766"/>
                  </a:cubicBezTo>
                  <a:cubicBezTo>
                    <a:pt x="1150" y="5902"/>
                    <a:pt x="1198" y="6034"/>
                    <a:pt x="1257" y="6163"/>
                  </a:cubicBezTo>
                  <a:cubicBezTo>
                    <a:pt x="1429" y="6560"/>
                    <a:pt x="1379" y="6938"/>
                    <a:pt x="1128" y="7274"/>
                  </a:cubicBezTo>
                  <a:cubicBezTo>
                    <a:pt x="870" y="7613"/>
                    <a:pt x="703" y="8003"/>
                    <a:pt x="442" y="8343"/>
                  </a:cubicBezTo>
                  <a:cubicBezTo>
                    <a:pt x="131" y="8748"/>
                    <a:pt x="0" y="9236"/>
                    <a:pt x="214" y="9748"/>
                  </a:cubicBezTo>
                  <a:cubicBezTo>
                    <a:pt x="313" y="9983"/>
                    <a:pt x="334" y="10226"/>
                    <a:pt x="330" y="10475"/>
                  </a:cubicBezTo>
                  <a:cubicBezTo>
                    <a:pt x="327" y="10688"/>
                    <a:pt x="320" y="10904"/>
                    <a:pt x="346" y="11114"/>
                  </a:cubicBezTo>
                  <a:cubicBezTo>
                    <a:pt x="363" y="11252"/>
                    <a:pt x="418" y="11392"/>
                    <a:pt x="489" y="11509"/>
                  </a:cubicBezTo>
                  <a:cubicBezTo>
                    <a:pt x="746" y="11922"/>
                    <a:pt x="1158" y="12141"/>
                    <a:pt x="1586" y="12312"/>
                  </a:cubicBezTo>
                  <a:cubicBezTo>
                    <a:pt x="1834" y="12411"/>
                    <a:pt x="2052" y="12205"/>
                    <a:pt x="2280" y="12113"/>
                  </a:cubicBezTo>
                  <a:cubicBezTo>
                    <a:pt x="2440" y="12048"/>
                    <a:pt x="2625" y="12032"/>
                    <a:pt x="2798" y="12019"/>
                  </a:cubicBezTo>
                  <a:cubicBezTo>
                    <a:pt x="3194" y="11989"/>
                    <a:pt x="3458" y="11778"/>
                    <a:pt x="3622" y="11431"/>
                  </a:cubicBezTo>
                  <a:cubicBezTo>
                    <a:pt x="3744" y="11179"/>
                    <a:pt x="3864" y="10920"/>
                    <a:pt x="3962" y="10655"/>
                  </a:cubicBezTo>
                  <a:cubicBezTo>
                    <a:pt x="4199" y="10025"/>
                    <a:pt x="4388" y="9376"/>
                    <a:pt x="4662" y="8762"/>
                  </a:cubicBezTo>
                  <a:cubicBezTo>
                    <a:pt x="5071" y="7857"/>
                    <a:pt x="5325" y="6892"/>
                    <a:pt x="5733" y="5984"/>
                  </a:cubicBezTo>
                  <a:cubicBezTo>
                    <a:pt x="5847" y="5727"/>
                    <a:pt x="5906" y="5443"/>
                    <a:pt x="5959" y="5165"/>
                  </a:cubicBezTo>
                  <a:cubicBezTo>
                    <a:pt x="6027" y="4816"/>
                    <a:pt x="6110" y="4479"/>
                    <a:pt x="6242" y="4147"/>
                  </a:cubicBezTo>
                  <a:cubicBezTo>
                    <a:pt x="6357" y="3862"/>
                    <a:pt x="6308" y="3496"/>
                    <a:pt x="6694" y="3370"/>
                  </a:cubicBezTo>
                  <a:cubicBezTo>
                    <a:pt x="6800" y="3220"/>
                    <a:pt x="6851" y="3048"/>
                    <a:pt x="6838" y="2872"/>
                  </a:cubicBezTo>
                  <a:cubicBezTo>
                    <a:pt x="6818" y="2555"/>
                    <a:pt x="6743" y="2239"/>
                    <a:pt x="6746" y="1922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66">
              <a:extLst>
                <a:ext uri="{FF2B5EF4-FFF2-40B4-BE49-F238E27FC236}">
                  <a16:creationId xmlns:a16="http://schemas.microsoft.com/office/drawing/2014/main" id="{80A07C39-12A0-44FA-BD33-B0C14AAF3A6A}"/>
                </a:ext>
              </a:extLst>
            </p:cNvPr>
            <p:cNvSpPr/>
            <p:nvPr/>
          </p:nvSpPr>
          <p:spPr>
            <a:xfrm>
              <a:off x="3153619" y="4097273"/>
              <a:ext cx="30917" cy="29422"/>
            </a:xfrm>
            <a:custGeom>
              <a:avLst/>
              <a:gdLst/>
              <a:ahLst/>
              <a:cxnLst/>
              <a:rect l="l" t="t" r="r" b="b"/>
              <a:pathLst>
                <a:path w="2006" h="1909" extrusionOk="0">
                  <a:moveTo>
                    <a:pt x="519" y="1830"/>
                  </a:moveTo>
                  <a:lnTo>
                    <a:pt x="728" y="1909"/>
                  </a:lnTo>
                  <a:lnTo>
                    <a:pt x="859" y="1909"/>
                  </a:lnTo>
                  <a:lnTo>
                    <a:pt x="929" y="1821"/>
                  </a:lnTo>
                  <a:lnTo>
                    <a:pt x="1060" y="1542"/>
                  </a:lnTo>
                  <a:lnTo>
                    <a:pt x="1236" y="1478"/>
                  </a:lnTo>
                  <a:lnTo>
                    <a:pt x="1324" y="1420"/>
                  </a:lnTo>
                  <a:lnTo>
                    <a:pt x="1472" y="1402"/>
                  </a:lnTo>
                  <a:lnTo>
                    <a:pt x="1576" y="1402"/>
                  </a:lnTo>
                  <a:lnTo>
                    <a:pt x="1726" y="1305"/>
                  </a:lnTo>
                  <a:lnTo>
                    <a:pt x="1769" y="1156"/>
                  </a:lnTo>
                  <a:lnTo>
                    <a:pt x="1655" y="1077"/>
                  </a:lnTo>
                  <a:lnTo>
                    <a:pt x="1866" y="929"/>
                  </a:lnTo>
                  <a:lnTo>
                    <a:pt x="2005" y="761"/>
                  </a:lnTo>
                  <a:lnTo>
                    <a:pt x="1997" y="563"/>
                  </a:lnTo>
                  <a:lnTo>
                    <a:pt x="1856" y="211"/>
                  </a:lnTo>
                  <a:lnTo>
                    <a:pt x="1682" y="71"/>
                  </a:lnTo>
                  <a:lnTo>
                    <a:pt x="1540" y="115"/>
                  </a:lnTo>
                  <a:lnTo>
                    <a:pt x="1401" y="28"/>
                  </a:lnTo>
                  <a:lnTo>
                    <a:pt x="1367" y="55"/>
                  </a:lnTo>
                  <a:lnTo>
                    <a:pt x="1279" y="0"/>
                  </a:lnTo>
                  <a:lnTo>
                    <a:pt x="1166" y="0"/>
                  </a:lnTo>
                  <a:lnTo>
                    <a:pt x="1130" y="55"/>
                  </a:lnTo>
                  <a:lnTo>
                    <a:pt x="1017" y="125"/>
                  </a:lnTo>
                  <a:lnTo>
                    <a:pt x="929" y="211"/>
                  </a:lnTo>
                  <a:lnTo>
                    <a:pt x="632" y="264"/>
                  </a:lnTo>
                  <a:lnTo>
                    <a:pt x="404" y="429"/>
                  </a:lnTo>
                  <a:lnTo>
                    <a:pt x="325" y="658"/>
                  </a:lnTo>
                  <a:lnTo>
                    <a:pt x="1" y="937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66">
              <a:extLst>
                <a:ext uri="{FF2B5EF4-FFF2-40B4-BE49-F238E27FC236}">
                  <a16:creationId xmlns:a16="http://schemas.microsoft.com/office/drawing/2014/main" id="{228B9FE9-485D-4236-97FF-DCE6CDCEDC36}"/>
                </a:ext>
              </a:extLst>
            </p:cNvPr>
            <p:cNvSpPr/>
            <p:nvPr/>
          </p:nvSpPr>
          <p:spPr>
            <a:xfrm>
              <a:off x="3207305" y="4053560"/>
              <a:ext cx="18649" cy="21470"/>
            </a:xfrm>
            <a:custGeom>
              <a:avLst/>
              <a:gdLst/>
              <a:ahLst/>
              <a:cxnLst/>
              <a:rect l="l" t="t" r="r" b="b"/>
              <a:pathLst>
                <a:path w="1210" h="1393" extrusionOk="0">
                  <a:moveTo>
                    <a:pt x="911" y="1393"/>
                  </a:moveTo>
                  <a:lnTo>
                    <a:pt x="972" y="1079"/>
                  </a:lnTo>
                  <a:lnTo>
                    <a:pt x="1157" y="974"/>
                  </a:lnTo>
                  <a:lnTo>
                    <a:pt x="1210" y="572"/>
                  </a:lnTo>
                  <a:lnTo>
                    <a:pt x="911" y="317"/>
                  </a:lnTo>
                  <a:lnTo>
                    <a:pt x="404" y="1"/>
                  </a:lnTo>
                  <a:lnTo>
                    <a:pt x="194" y="308"/>
                  </a:lnTo>
                  <a:lnTo>
                    <a:pt x="0" y="928"/>
                  </a:lnTo>
                  <a:lnTo>
                    <a:pt x="264" y="127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66">
              <a:extLst>
                <a:ext uri="{FF2B5EF4-FFF2-40B4-BE49-F238E27FC236}">
                  <a16:creationId xmlns:a16="http://schemas.microsoft.com/office/drawing/2014/main" id="{5A0E2FFB-F2C6-4E0B-B873-49B3D2813DDB}"/>
                </a:ext>
              </a:extLst>
            </p:cNvPr>
            <p:cNvSpPr/>
            <p:nvPr/>
          </p:nvSpPr>
          <p:spPr>
            <a:xfrm>
              <a:off x="3011181" y="4003142"/>
              <a:ext cx="222741" cy="186645"/>
            </a:xfrm>
            <a:custGeom>
              <a:avLst/>
              <a:gdLst/>
              <a:ahLst/>
              <a:cxnLst/>
              <a:rect l="l" t="t" r="r" b="b"/>
              <a:pathLst>
                <a:path w="14452" h="12110" extrusionOk="0">
                  <a:moveTo>
                    <a:pt x="13881" y="4245"/>
                  </a:moveTo>
                  <a:lnTo>
                    <a:pt x="13699" y="4350"/>
                  </a:lnTo>
                  <a:lnTo>
                    <a:pt x="13637" y="4664"/>
                  </a:lnTo>
                  <a:lnTo>
                    <a:pt x="12990" y="4542"/>
                  </a:lnTo>
                  <a:lnTo>
                    <a:pt x="12726" y="4202"/>
                  </a:lnTo>
                  <a:lnTo>
                    <a:pt x="12918" y="3581"/>
                  </a:lnTo>
                  <a:lnTo>
                    <a:pt x="13129" y="3273"/>
                  </a:lnTo>
                  <a:lnTo>
                    <a:pt x="13637" y="3589"/>
                  </a:lnTo>
                  <a:lnTo>
                    <a:pt x="13664" y="3143"/>
                  </a:lnTo>
                  <a:lnTo>
                    <a:pt x="13691" y="2652"/>
                  </a:lnTo>
                  <a:lnTo>
                    <a:pt x="13727" y="2049"/>
                  </a:lnTo>
                  <a:lnTo>
                    <a:pt x="13613" y="1656"/>
                  </a:lnTo>
                  <a:lnTo>
                    <a:pt x="13613" y="1061"/>
                  </a:lnTo>
                  <a:lnTo>
                    <a:pt x="13499" y="841"/>
                  </a:lnTo>
                  <a:lnTo>
                    <a:pt x="13420" y="378"/>
                  </a:lnTo>
                  <a:lnTo>
                    <a:pt x="13245" y="246"/>
                  </a:lnTo>
                  <a:lnTo>
                    <a:pt x="12947" y="184"/>
                  </a:lnTo>
                  <a:lnTo>
                    <a:pt x="12597" y="272"/>
                  </a:lnTo>
                  <a:lnTo>
                    <a:pt x="12394" y="150"/>
                  </a:lnTo>
                  <a:lnTo>
                    <a:pt x="12212" y="141"/>
                  </a:lnTo>
                  <a:lnTo>
                    <a:pt x="12133" y="19"/>
                  </a:lnTo>
                  <a:lnTo>
                    <a:pt x="11685" y="0"/>
                  </a:lnTo>
                  <a:lnTo>
                    <a:pt x="11205" y="158"/>
                  </a:lnTo>
                  <a:lnTo>
                    <a:pt x="11162" y="395"/>
                  </a:lnTo>
                  <a:lnTo>
                    <a:pt x="10935" y="553"/>
                  </a:lnTo>
                  <a:lnTo>
                    <a:pt x="10777" y="587"/>
                  </a:lnTo>
                  <a:lnTo>
                    <a:pt x="10549" y="544"/>
                  </a:lnTo>
                  <a:lnTo>
                    <a:pt x="10103" y="841"/>
                  </a:lnTo>
                  <a:lnTo>
                    <a:pt x="9859" y="1078"/>
                  </a:lnTo>
                  <a:lnTo>
                    <a:pt x="9631" y="1164"/>
                  </a:lnTo>
                  <a:lnTo>
                    <a:pt x="9402" y="1516"/>
                  </a:lnTo>
                  <a:lnTo>
                    <a:pt x="9411" y="1927"/>
                  </a:lnTo>
                  <a:lnTo>
                    <a:pt x="9009" y="2171"/>
                  </a:lnTo>
                  <a:lnTo>
                    <a:pt x="8633" y="2468"/>
                  </a:lnTo>
                  <a:lnTo>
                    <a:pt x="8362" y="2705"/>
                  </a:lnTo>
                  <a:lnTo>
                    <a:pt x="8318" y="2961"/>
                  </a:lnTo>
                  <a:lnTo>
                    <a:pt x="8282" y="3301"/>
                  </a:lnTo>
                  <a:lnTo>
                    <a:pt x="8115" y="3414"/>
                  </a:lnTo>
                  <a:lnTo>
                    <a:pt x="7907" y="3316"/>
                  </a:lnTo>
                  <a:lnTo>
                    <a:pt x="7233" y="3299"/>
                  </a:lnTo>
                  <a:lnTo>
                    <a:pt x="6768" y="3141"/>
                  </a:lnTo>
                  <a:lnTo>
                    <a:pt x="6303" y="2976"/>
                  </a:lnTo>
                  <a:lnTo>
                    <a:pt x="5858" y="3186"/>
                  </a:lnTo>
                  <a:lnTo>
                    <a:pt x="5508" y="3746"/>
                  </a:lnTo>
                  <a:lnTo>
                    <a:pt x="5019" y="4087"/>
                  </a:lnTo>
                  <a:lnTo>
                    <a:pt x="4676" y="4226"/>
                  </a:lnTo>
                  <a:lnTo>
                    <a:pt x="4475" y="4218"/>
                  </a:lnTo>
                  <a:lnTo>
                    <a:pt x="4317" y="4278"/>
                  </a:lnTo>
                  <a:lnTo>
                    <a:pt x="4108" y="4226"/>
                  </a:lnTo>
                  <a:lnTo>
                    <a:pt x="3879" y="4261"/>
                  </a:lnTo>
                  <a:lnTo>
                    <a:pt x="4020" y="3771"/>
                  </a:lnTo>
                  <a:lnTo>
                    <a:pt x="3986" y="3560"/>
                  </a:lnTo>
                  <a:lnTo>
                    <a:pt x="3661" y="2834"/>
                  </a:lnTo>
                  <a:lnTo>
                    <a:pt x="3381" y="2633"/>
                  </a:lnTo>
                  <a:lnTo>
                    <a:pt x="3232" y="5819"/>
                  </a:lnTo>
                  <a:lnTo>
                    <a:pt x="2892" y="5759"/>
                  </a:lnTo>
                  <a:lnTo>
                    <a:pt x="2673" y="5898"/>
                  </a:lnTo>
                  <a:lnTo>
                    <a:pt x="2594" y="6047"/>
                  </a:lnTo>
                  <a:lnTo>
                    <a:pt x="2400" y="6186"/>
                  </a:lnTo>
                  <a:lnTo>
                    <a:pt x="2357" y="6353"/>
                  </a:lnTo>
                  <a:lnTo>
                    <a:pt x="2139" y="6231"/>
                  </a:lnTo>
                  <a:lnTo>
                    <a:pt x="1893" y="6301"/>
                  </a:lnTo>
                  <a:lnTo>
                    <a:pt x="1517" y="6272"/>
                  </a:lnTo>
                  <a:lnTo>
                    <a:pt x="1028" y="6116"/>
                  </a:lnTo>
                  <a:lnTo>
                    <a:pt x="906" y="5862"/>
                  </a:lnTo>
                  <a:lnTo>
                    <a:pt x="976" y="5678"/>
                  </a:lnTo>
                  <a:lnTo>
                    <a:pt x="687" y="5503"/>
                  </a:lnTo>
                  <a:lnTo>
                    <a:pt x="512" y="5546"/>
                  </a:lnTo>
                  <a:lnTo>
                    <a:pt x="405" y="5686"/>
                  </a:lnTo>
                  <a:lnTo>
                    <a:pt x="457" y="5886"/>
                  </a:lnTo>
                  <a:lnTo>
                    <a:pt x="1" y="6011"/>
                  </a:lnTo>
                  <a:cubicBezTo>
                    <a:pt x="80" y="6115"/>
                    <a:pt x="159" y="6219"/>
                    <a:pt x="242" y="6320"/>
                  </a:cubicBezTo>
                  <a:cubicBezTo>
                    <a:pt x="434" y="6544"/>
                    <a:pt x="527" y="6796"/>
                    <a:pt x="590" y="7082"/>
                  </a:cubicBezTo>
                  <a:cubicBezTo>
                    <a:pt x="718" y="7636"/>
                    <a:pt x="879" y="8181"/>
                    <a:pt x="1159" y="8683"/>
                  </a:cubicBezTo>
                  <a:cubicBezTo>
                    <a:pt x="1229" y="8805"/>
                    <a:pt x="1279" y="8940"/>
                    <a:pt x="1328" y="9075"/>
                  </a:cubicBezTo>
                  <a:cubicBezTo>
                    <a:pt x="1440" y="9388"/>
                    <a:pt x="1480" y="9693"/>
                    <a:pt x="1225" y="9972"/>
                  </a:cubicBezTo>
                  <a:cubicBezTo>
                    <a:pt x="1124" y="10084"/>
                    <a:pt x="1114" y="10246"/>
                    <a:pt x="1203" y="10368"/>
                  </a:cubicBezTo>
                  <a:cubicBezTo>
                    <a:pt x="1404" y="10643"/>
                    <a:pt x="1418" y="10962"/>
                    <a:pt x="1454" y="11279"/>
                  </a:cubicBezTo>
                  <a:cubicBezTo>
                    <a:pt x="1461" y="11343"/>
                    <a:pt x="1497" y="11435"/>
                    <a:pt x="1548" y="11464"/>
                  </a:cubicBezTo>
                  <a:cubicBezTo>
                    <a:pt x="1916" y="11675"/>
                    <a:pt x="2288" y="11880"/>
                    <a:pt x="2667" y="12070"/>
                  </a:cubicBezTo>
                  <a:cubicBezTo>
                    <a:pt x="2750" y="12110"/>
                    <a:pt x="2892" y="12100"/>
                    <a:pt x="2974" y="12057"/>
                  </a:cubicBezTo>
                  <a:cubicBezTo>
                    <a:pt x="3323" y="11867"/>
                    <a:pt x="3671" y="11727"/>
                    <a:pt x="4087" y="11761"/>
                  </a:cubicBezTo>
                  <a:cubicBezTo>
                    <a:pt x="4255" y="11775"/>
                    <a:pt x="4439" y="11711"/>
                    <a:pt x="4600" y="11643"/>
                  </a:cubicBezTo>
                  <a:cubicBezTo>
                    <a:pt x="4901" y="11514"/>
                    <a:pt x="5204" y="11468"/>
                    <a:pt x="5532" y="11468"/>
                  </a:cubicBezTo>
                  <a:cubicBezTo>
                    <a:pt x="5881" y="11467"/>
                    <a:pt x="6228" y="11354"/>
                    <a:pt x="6574" y="11514"/>
                  </a:cubicBezTo>
                  <a:cubicBezTo>
                    <a:pt x="6663" y="11554"/>
                    <a:pt x="6809" y="11582"/>
                    <a:pt x="6883" y="11536"/>
                  </a:cubicBezTo>
                  <a:cubicBezTo>
                    <a:pt x="7187" y="11356"/>
                    <a:pt x="7609" y="11559"/>
                    <a:pt x="7867" y="11220"/>
                  </a:cubicBezTo>
                  <a:cubicBezTo>
                    <a:pt x="7919" y="11150"/>
                    <a:pt x="8055" y="11120"/>
                    <a:pt x="8155" y="11117"/>
                  </a:cubicBezTo>
                  <a:cubicBezTo>
                    <a:pt x="8679" y="11108"/>
                    <a:pt x="9103" y="10873"/>
                    <a:pt x="9529" y="10597"/>
                  </a:cubicBezTo>
                  <a:cubicBezTo>
                    <a:pt x="10129" y="10203"/>
                    <a:pt x="10612" y="9680"/>
                    <a:pt x="11137" y="9205"/>
                  </a:cubicBezTo>
                  <a:cubicBezTo>
                    <a:pt x="11483" y="8890"/>
                    <a:pt x="11799" y="8553"/>
                    <a:pt x="12043" y="8164"/>
                  </a:cubicBezTo>
                  <a:cubicBezTo>
                    <a:pt x="12287" y="7769"/>
                    <a:pt x="12597" y="7426"/>
                    <a:pt x="12845" y="7039"/>
                  </a:cubicBezTo>
                  <a:cubicBezTo>
                    <a:pt x="12981" y="6826"/>
                    <a:pt x="13130" y="6624"/>
                    <a:pt x="13347" y="6493"/>
                  </a:cubicBezTo>
                  <a:cubicBezTo>
                    <a:pt x="13805" y="6219"/>
                    <a:pt x="14030" y="5783"/>
                    <a:pt x="14181" y="5301"/>
                  </a:cubicBezTo>
                  <a:cubicBezTo>
                    <a:pt x="14283" y="4971"/>
                    <a:pt x="14367" y="4634"/>
                    <a:pt x="14452" y="4299"/>
                  </a:cubicBezTo>
                  <a:close/>
                  <a:moveTo>
                    <a:pt x="8051" y="8000"/>
                  </a:moveTo>
                  <a:lnTo>
                    <a:pt x="8061" y="7953"/>
                  </a:lnTo>
                  <a:lnTo>
                    <a:pt x="8125" y="7989"/>
                  </a:lnTo>
                  <a:close/>
                  <a:moveTo>
                    <a:pt x="11107" y="7036"/>
                  </a:moveTo>
                  <a:lnTo>
                    <a:pt x="10896" y="7184"/>
                  </a:lnTo>
                  <a:lnTo>
                    <a:pt x="11011" y="7263"/>
                  </a:lnTo>
                  <a:lnTo>
                    <a:pt x="10967" y="7412"/>
                  </a:lnTo>
                  <a:lnTo>
                    <a:pt x="10817" y="7508"/>
                  </a:lnTo>
                  <a:lnTo>
                    <a:pt x="10713" y="7508"/>
                  </a:lnTo>
                  <a:lnTo>
                    <a:pt x="10563" y="7527"/>
                  </a:lnTo>
                  <a:lnTo>
                    <a:pt x="10477" y="7587"/>
                  </a:lnTo>
                  <a:lnTo>
                    <a:pt x="10301" y="7650"/>
                  </a:lnTo>
                  <a:lnTo>
                    <a:pt x="10170" y="7930"/>
                  </a:lnTo>
                  <a:lnTo>
                    <a:pt x="10100" y="8016"/>
                  </a:lnTo>
                  <a:lnTo>
                    <a:pt x="9969" y="8016"/>
                  </a:lnTo>
                  <a:lnTo>
                    <a:pt x="9760" y="7937"/>
                  </a:lnTo>
                  <a:lnTo>
                    <a:pt x="9243" y="7046"/>
                  </a:lnTo>
                  <a:lnTo>
                    <a:pt x="9567" y="6765"/>
                  </a:lnTo>
                  <a:lnTo>
                    <a:pt x="9646" y="6536"/>
                  </a:lnTo>
                  <a:lnTo>
                    <a:pt x="9875" y="6371"/>
                  </a:lnTo>
                  <a:lnTo>
                    <a:pt x="10172" y="6317"/>
                  </a:lnTo>
                  <a:lnTo>
                    <a:pt x="10261" y="6231"/>
                  </a:lnTo>
                  <a:lnTo>
                    <a:pt x="10372" y="6162"/>
                  </a:lnTo>
                  <a:lnTo>
                    <a:pt x="10408" y="6109"/>
                  </a:lnTo>
                  <a:lnTo>
                    <a:pt x="10522" y="6109"/>
                  </a:lnTo>
                  <a:lnTo>
                    <a:pt x="10608" y="6162"/>
                  </a:lnTo>
                  <a:lnTo>
                    <a:pt x="10642" y="6135"/>
                  </a:lnTo>
                  <a:lnTo>
                    <a:pt x="10781" y="6221"/>
                  </a:lnTo>
                  <a:lnTo>
                    <a:pt x="10923" y="6176"/>
                  </a:lnTo>
                  <a:lnTo>
                    <a:pt x="11100" y="6317"/>
                  </a:lnTo>
                  <a:lnTo>
                    <a:pt x="11239" y="6667"/>
                  </a:lnTo>
                  <a:lnTo>
                    <a:pt x="11248" y="6868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66">
              <a:extLst>
                <a:ext uri="{FF2B5EF4-FFF2-40B4-BE49-F238E27FC236}">
                  <a16:creationId xmlns:a16="http://schemas.microsoft.com/office/drawing/2014/main" id="{940C27B1-BAA0-4E7F-B43F-A0E8D724E01D}"/>
                </a:ext>
              </a:extLst>
            </p:cNvPr>
            <p:cNvSpPr/>
            <p:nvPr/>
          </p:nvSpPr>
          <p:spPr>
            <a:xfrm>
              <a:off x="2953872" y="3930729"/>
              <a:ext cx="182792" cy="170370"/>
            </a:xfrm>
            <a:custGeom>
              <a:avLst/>
              <a:gdLst/>
              <a:ahLst/>
              <a:cxnLst/>
              <a:rect l="l" t="t" r="r" b="b"/>
              <a:pathLst>
                <a:path w="11860" h="11054" extrusionOk="0">
                  <a:moveTo>
                    <a:pt x="4174" y="10587"/>
                  </a:moveTo>
                  <a:lnTo>
                    <a:pt x="4122" y="10386"/>
                  </a:lnTo>
                  <a:lnTo>
                    <a:pt x="4228" y="10246"/>
                  </a:lnTo>
                  <a:lnTo>
                    <a:pt x="4403" y="10203"/>
                  </a:lnTo>
                  <a:lnTo>
                    <a:pt x="4692" y="10379"/>
                  </a:lnTo>
                  <a:lnTo>
                    <a:pt x="4623" y="10561"/>
                  </a:lnTo>
                  <a:lnTo>
                    <a:pt x="4745" y="10817"/>
                  </a:lnTo>
                  <a:lnTo>
                    <a:pt x="5234" y="10973"/>
                  </a:lnTo>
                  <a:lnTo>
                    <a:pt x="5610" y="11002"/>
                  </a:lnTo>
                  <a:lnTo>
                    <a:pt x="5854" y="10932"/>
                  </a:lnTo>
                  <a:lnTo>
                    <a:pt x="6073" y="11054"/>
                  </a:lnTo>
                  <a:lnTo>
                    <a:pt x="6117" y="10887"/>
                  </a:lnTo>
                  <a:lnTo>
                    <a:pt x="6310" y="10747"/>
                  </a:lnTo>
                  <a:lnTo>
                    <a:pt x="6389" y="10597"/>
                  </a:lnTo>
                  <a:lnTo>
                    <a:pt x="6607" y="10458"/>
                  </a:lnTo>
                  <a:lnTo>
                    <a:pt x="6949" y="10518"/>
                  </a:lnTo>
                  <a:lnTo>
                    <a:pt x="7097" y="7333"/>
                  </a:lnTo>
                  <a:lnTo>
                    <a:pt x="7262" y="4533"/>
                  </a:lnTo>
                  <a:lnTo>
                    <a:pt x="8034" y="4505"/>
                  </a:lnTo>
                  <a:lnTo>
                    <a:pt x="8217" y="1346"/>
                  </a:lnTo>
                  <a:lnTo>
                    <a:pt x="8971" y="1362"/>
                  </a:lnTo>
                  <a:lnTo>
                    <a:pt x="10143" y="1065"/>
                  </a:lnTo>
                  <a:lnTo>
                    <a:pt x="10282" y="1484"/>
                  </a:lnTo>
                  <a:lnTo>
                    <a:pt x="10845" y="995"/>
                  </a:lnTo>
                  <a:lnTo>
                    <a:pt x="11090" y="873"/>
                  </a:lnTo>
                  <a:lnTo>
                    <a:pt x="11299" y="976"/>
                  </a:lnTo>
                  <a:lnTo>
                    <a:pt x="11859" y="732"/>
                  </a:lnTo>
                  <a:lnTo>
                    <a:pt x="11598" y="574"/>
                  </a:lnTo>
                  <a:lnTo>
                    <a:pt x="11284" y="488"/>
                  </a:lnTo>
                  <a:lnTo>
                    <a:pt x="8850" y="1031"/>
                  </a:lnTo>
                  <a:lnTo>
                    <a:pt x="8272" y="909"/>
                  </a:lnTo>
                  <a:lnTo>
                    <a:pt x="8062" y="996"/>
                  </a:lnTo>
                  <a:lnTo>
                    <a:pt x="7731" y="909"/>
                  </a:lnTo>
                  <a:lnTo>
                    <a:pt x="7467" y="735"/>
                  </a:lnTo>
                  <a:lnTo>
                    <a:pt x="7345" y="804"/>
                  </a:lnTo>
                  <a:lnTo>
                    <a:pt x="7045" y="768"/>
                  </a:lnTo>
                  <a:lnTo>
                    <a:pt x="6729" y="893"/>
                  </a:lnTo>
                  <a:cubicBezTo>
                    <a:pt x="6729" y="893"/>
                    <a:pt x="6678" y="735"/>
                    <a:pt x="6626" y="735"/>
                  </a:cubicBezTo>
                  <a:cubicBezTo>
                    <a:pt x="6573" y="735"/>
                    <a:pt x="6188" y="682"/>
                    <a:pt x="6188" y="682"/>
                  </a:cubicBezTo>
                  <a:lnTo>
                    <a:pt x="5908" y="401"/>
                  </a:lnTo>
                  <a:lnTo>
                    <a:pt x="4419" y="349"/>
                  </a:lnTo>
                  <a:lnTo>
                    <a:pt x="2459" y="330"/>
                  </a:lnTo>
                  <a:lnTo>
                    <a:pt x="2107" y="491"/>
                  </a:lnTo>
                  <a:lnTo>
                    <a:pt x="1812" y="351"/>
                  </a:lnTo>
                  <a:lnTo>
                    <a:pt x="1637" y="158"/>
                  </a:lnTo>
                  <a:lnTo>
                    <a:pt x="1374" y="53"/>
                  </a:lnTo>
                  <a:lnTo>
                    <a:pt x="1094" y="0"/>
                  </a:lnTo>
                  <a:lnTo>
                    <a:pt x="812" y="125"/>
                  </a:lnTo>
                  <a:lnTo>
                    <a:pt x="760" y="316"/>
                  </a:lnTo>
                  <a:lnTo>
                    <a:pt x="586" y="263"/>
                  </a:lnTo>
                  <a:lnTo>
                    <a:pt x="324" y="263"/>
                  </a:lnTo>
                  <a:lnTo>
                    <a:pt x="236" y="421"/>
                  </a:lnTo>
                  <a:lnTo>
                    <a:pt x="4" y="421"/>
                  </a:lnTo>
                  <a:cubicBezTo>
                    <a:pt x="4" y="514"/>
                    <a:pt x="1" y="607"/>
                    <a:pt x="1" y="701"/>
                  </a:cubicBezTo>
                  <a:cubicBezTo>
                    <a:pt x="1" y="922"/>
                    <a:pt x="61" y="1127"/>
                    <a:pt x="220" y="1288"/>
                  </a:cubicBezTo>
                  <a:cubicBezTo>
                    <a:pt x="629" y="1698"/>
                    <a:pt x="903" y="2196"/>
                    <a:pt x="1088" y="2738"/>
                  </a:cubicBezTo>
                  <a:cubicBezTo>
                    <a:pt x="1284" y="3311"/>
                    <a:pt x="1558" y="3846"/>
                    <a:pt x="1833" y="4380"/>
                  </a:cubicBezTo>
                  <a:cubicBezTo>
                    <a:pt x="2030" y="4767"/>
                    <a:pt x="2180" y="5130"/>
                    <a:pt x="2175" y="5582"/>
                  </a:cubicBezTo>
                  <a:cubicBezTo>
                    <a:pt x="2170" y="6040"/>
                    <a:pt x="2264" y="6501"/>
                    <a:pt x="2404" y="6944"/>
                  </a:cubicBezTo>
                  <a:cubicBezTo>
                    <a:pt x="2459" y="7110"/>
                    <a:pt x="2518" y="7288"/>
                    <a:pt x="2515" y="7461"/>
                  </a:cubicBezTo>
                  <a:cubicBezTo>
                    <a:pt x="2505" y="7967"/>
                    <a:pt x="2658" y="8441"/>
                    <a:pt x="2756" y="8926"/>
                  </a:cubicBezTo>
                  <a:cubicBezTo>
                    <a:pt x="2864" y="9464"/>
                    <a:pt x="3113" y="9923"/>
                    <a:pt x="3445" y="10349"/>
                  </a:cubicBezTo>
                  <a:cubicBezTo>
                    <a:pt x="3620" y="10573"/>
                    <a:pt x="3779" y="10808"/>
                    <a:pt x="3961" y="11024"/>
                  </a:cubicBezTo>
                  <a:cubicBezTo>
                    <a:pt x="3875" y="10923"/>
                    <a:pt x="3796" y="10820"/>
                    <a:pt x="3720" y="10715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963;p66">
              <a:extLst>
                <a:ext uri="{FF2B5EF4-FFF2-40B4-BE49-F238E27FC236}">
                  <a16:creationId xmlns:a16="http://schemas.microsoft.com/office/drawing/2014/main" id="{E49CBB8B-6FBC-4CF2-A025-C12077AC4BD2}"/>
                </a:ext>
              </a:extLst>
            </p:cNvPr>
            <p:cNvSpPr/>
            <p:nvPr/>
          </p:nvSpPr>
          <p:spPr>
            <a:xfrm>
              <a:off x="3063279" y="3942012"/>
              <a:ext cx="127169" cy="127061"/>
            </a:xfrm>
            <a:custGeom>
              <a:avLst/>
              <a:gdLst/>
              <a:ahLst/>
              <a:cxnLst/>
              <a:rect l="l" t="t" r="r" b="b"/>
              <a:pathLst>
                <a:path w="8251" h="8244" extrusionOk="0">
                  <a:moveTo>
                    <a:pt x="3991" y="141"/>
                  </a:moveTo>
                  <a:lnTo>
                    <a:pt x="3745" y="263"/>
                  </a:lnTo>
                  <a:lnTo>
                    <a:pt x="3186" y="752"/>
                  </a:lnTo>
                  <a:lnTo>
                    <a:pt x="3044" y="333"/>
                  </a:lnTo>
                  <a:lnTo>
                    <a:pt x="1873" y="630"/>
                  </a:lnTo>
                  <a:lnTo>
                    <a:pt x="1119" y="614"/>
                  </a:lnTo>
                  <a:lnTo>
                    <a:pt x="936" y="3771"/>
                  </a:lnTo>
                  <a:lnTo>
                    <a:pt x="164" y="3800"/>
                  </a:lnTo>
                  <a:lnTo>
                    <a:pt x="0" y="6599"/>
                  </a:lnTo>
                  <a:lnTo>
                    <a:pt x="280" y="6800"/>
                  </a:lnTo>
                  <a:lnTo>
                    <a:pt x="603" y="7526"/>
                  </a:lnTo>
                  <a:lnTo>
                    <a:pt x="639" y="7737"/>
                  </a:lnTo>
                  <a:lnTo>
                    <a:pt x="496" y="8227"/>
                  </a:lnTo>
                  <a:lnTo>
                    <a:pt x="726" y="8192"/>
                  </a:lnTo>
                  <a:lnTo>
                    <a:pt x="936" y="8244"/>
                  </a:lnTo>
                  <a:lnTo>
                    <a:pt x="1092" y="8184"/>
                  </a:lnTo>
                  <a:lnTo>
                    <a:pt x="1293" y="8192"/>
                  </a:lnTo>
                  <a:lnTo>
                    <a:pt x="1634" y="8053"/>
                  </a:lnTo>
                  <a:lnTo>
                    <a:pt x="2125" y="7712"/>
                  </a:lnTo>
                  <a:lnTo>
                    <a:pt x="2475" y="7152"/>
                  </a:lnTo>
                  <a:lnTo>
                    <a:pt x="2922" y="6942"/>
                  </a:lnTo>
                  <a:lnTo>
                    <a:pt x="3386" y="7107"/>
                  </a:lnTo>
                  <a:lnTo>
                    <a:pt x="3849" y="7265"/>
                  </a:lnTo>
                  <a:lnTo>
                    <a:pt x="4524" y="7282"/>
                  </a:lnTo>
                  <a:lnTo>
                    <a:pt x="4732" y="7379"/>
                  </a:lnTo>
                  <a:lnTo>
                    <a:pt x="4899" y="7265"/>
                  </a:lnTo>
                  <a:lnTo>
                    <a:pt x="4933" y="6924"/>
                  </a:lnTo>
                  <a:lnTo>
                    <a:pt x="4979" y="6670"/>
                  </a:lnTo>
                  <a:lnTo>
                    <a:pt x="5249" y="6433"/>
                  </a:lnTo>
                  <a:lnTo>
                    <a:pt x="5626" y="6135"/>
                  </a:lnTo>
                  <a:lnTo>
                    <a:pt x="6028" y="5891"/>
                  </a:lnTo>
                  <a:lnTo>
                    <a:pt x="6020" y="5480"/>
                  </a:lnTo>
                  <a:lnTo>
                    <a:pt x="6246" y="5129"/>
                  </a:lnTo>
                  <a:lnTo>
                    <a:pt x="6476" y="5043"/>
                  </a:lnTo>
                  <a:lnTo>
                    <a:pt x="6720" y="4806"/>
                  </a:lnTo>
                  <a:lnTo>
                    <a:pt x="7168" y="4509"/>
                  </a:lnTo>
                  <a:lnTo>
                    <a:pt x="7394" y="4552"/>
                  </a:lnTo>
                  <a:lnTo>
                    <a:pt x="7552" y="4517"/>
                  </a:lnTo>
                  <a:lnTo>
                    <a:pt x="7779" y="4360"/>
                  </a:lnTo>
                  <a:lnTo>
                    <a:pt x="7823" y="4123"/>
                  </a:lnTo>
                  <a:lnTo>
                    <a:pt x="8251" y="3982"/>
                  </a:lnTo>
                  <a:lnTo>
                    <a:pt x="8109" y="3834"/>
                  </a:lnTo>
                  <a:lnTo>
                    <a:pt x="8074" y="3694"/>
                  </a:lnTo>
                  <a:lnTo>
                    <a:pt x="7736" y="3565"/>
                  </a:lnTo>
                  <a:lnTo>
                    <a:pt x="7386" y="3483"/>
                  </a:lnTo>
                  <a:lnTo>
                    <a:pt x="7106" y="3494"/>
                  </a:lnTo>
                  <a:lnTo>
                    <a:pt x="6895" y="3181"/>
                  </a:lnTo>
                  <a:lnTo>
                    <a:pt x="6756" y="2738"/>
                  </a:lnTo>
                  <a:lnTo>
                    <a:pt x="6790" y="2622"/>
                  </a:lnTo>
                  <a:lnTo>
                    <a:pt x="6568" y="2432"/>
                  </a:lnTo>
                  <a:lnTo>
                    <a:pt x="6487" y="2282"/>
                  </a:lnTo>
                  <a:lnTo>
                    <a:pt x="5938" y="1861"/>
                  </a:lnTo>
                  <a:lnTo>
                    <a:pt x="5612" y="1361"/>
                  </a:lnTo>
                  <a:lnTo>
                    <a:pt x="5460" y="1289"/>
                  </a:lnTo>
                  <a:lnTo>
                    <a:pt x="5401" y="1081"/>
                  </a:lnTo>
                  <a:lnTo>
                    <a:pt x="5273" y="809"/>
                  </a:lnTo>
                  <a:lnTo>
                    <a:pt x="4899" y="392"/>
                  </a:lnTo>
                  <a:lnTo>
                    <a:pt x="4817" y="322"/>
                  </a:lnTo>
                  <a:lnTo>
                    <a:pt x="4807" y="111"/>
                  </a:lnTo>
                  <a:lnTo>
                    <a:pt x="4760" y="0"/>
                  </a:lnTo>
                  <a:lnTo>
                    <a:pt x="4200" y="244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964;p66">
              <a:extLst>
                <a:ext uri="{FF2B5EF4-FFF2-40B4-BE49-F238E27FC236}">
                  <a16:creationId xmlns:a16="http://schemas.microsoft.com/office/drawing/2014/main" id="{71CBCF81-3C77-43E8-BC67-B6D682B2AEE0}"/>
                </a:ext>
              </a:extLst>
            </p:cNvPr>
            <p:cNvSpPr/>
            <p:nvPr/>
          </p:nvSpPr>
          <p:spPr>
            <a:xfrm>
              <a:off x="3208261" y="3841639"/>
              <a:ext cx="141703" cy="227920"/>
            </a:xfrm>
            <a:custGeom>
              <a:avLst/>
              <a:gdLst/>
              <a:ahLst/>
              <a:cxnLst/>
              <a:rect l="l" t="t" r="r" b="b"/>
              <a:pathLst>
                <a:path w="9194" h="14788" extrusionOk="0">
                  <a:moveTo>
                    <a:pt x="9152" y="0"/>
                  </a:moveTo>
                  <a:lnTo>
                    <a:pt x="9042" y="124"/>
                  </a:lnTo>
                  <a:lnTo>
                    <a:pt x="8924" y="101"/>
                  </a:lnTo>
                  <a:lnTo>
                    <a:pt x="8762" y="196"/>
                  </a:lnTo>
                  <a:lnTo>
                    <a:pt x="8479" y="359"/>
                  </a:lnTo>
                  <a:lnTo>
                    <a:pt x="8199" y="485"/>
                  </a:lnTo>
                  <a:lnTo>
                    <a:pt x="7896" y="592"/>
                  </a:lnTo>
                  <a:lnTo>
                    <a:pt x="7523" y="650"/>
                  </a:lnTo>
                  <a:lnTo>
                    <a:pt x="7291" y="757"/>
                  </a:lnTo>
                  <a:lnTo>
                    <a:pt x="7021" y="686"/>
                  </a:lnTo>
                  <a:lnTo>
                    <a:pt x="6825" y="639"/>
                  </a:lnTo>
                  <a:lnTo>
                    <a:pt x="6800" y="814"/>
                  </a:lnTo>
                  <a:lnTo>
                    <a:pt x="6649" y="930"/>
                  </a:lnTo>
                  <a:lnTo>
                    <a:pt x="6311" y="1022"/>
                  </a:lnTo>
                  <a:lnTo>
                    <a:pt x="6208" y="955"/>
                  </a:lnTo>
                  <a:lnTo>
                    <a:pt x="5962" y="861"/>
                  </a:lnTo>
                  <a:lnTo>
                    <a:pt x="5622" y="1071"/>
                  </a:lnTo>
                  <a:lnTo>
                    <a:pt x="5378" y="1107"/>
                  </a:lnTo>
                  <a:lnTo>
                    <a:pt x="5262" y="978"/>
                  </a:lnTo>
                  <a:lnTo>
                    <a:pt x="5041" y="884"/>
                  </a:lnTo>
                  <a:lnTo>
                    <a:pt x="4923" y="778"/>
                  </a:lnTo>
                  <a:lnTo>
                    <a:pt x="4819" y="873"/>
                  </a:lnTo>
                  <a:lnTo>
                    <a:pt x="4377" y="884"/>
                  </a:lnTo>
                  <a:lnTo>
                    <a:pt x="3963" y="893"/>
                  </a:lnTo>
                  <a:cubicBezTo>
                    <a:pt x="3998" y="1081"/>
                    <a:pt x="3983" y="1268"/>
                    <a:pt x="3917" y="1464"/>
                  </a:cubicBezTo>
                  <a:cubicBezTo>
                    <a:pt x="3791" y="1725"/>
                    <a:pt x="3797" y="1998"/>
                    <a:pt x="3871" y="2279"/>
                  </a:cubicBezTo>
                  <a:cubicBezTo>
                    <a:pt x="3904" y="2397"/>
                    <a:pt x="3923" y="2519"/>
                    <a:pt x="3949" y="2641"/>
                  </a:cubicBezTo>
                  <a:lnTo>
                    <a:pt x="4038" y="2671"/>
                  </a:lnTo>
                  <a:lnTo>
                    <a:pt x="4458" y="3010"/>
                  </a:lnTo>
                  <a:lnTo>
                    <a:pt x="4810" y="3499"/>
                  </a:lnTo>
                  <a:lnTo>
                    <a:pt x="4984" y="4001"/>
                  </a:lnTo>
                  <a:lnTo>
                    <a:pt x="4761" y="4199"/>
                  </a:lnTo>
                  <a:lnTo>
                    <a:pt x="4808" y="4410"/>
                  </a:lnTo>
                  <a:lnTo>
                    <a:pt x="4830" y="4736"/>
                  </a:lnTo>
                  <a:lnTo>
                    <a:pt x="4678" y="5040"/>
                  </a:lnTo>
                  <a:lnTo>
                    <a:pt x="4457" y="5120"/>
                  </a:lnTo>
                  <a:lnTo>
                    <a:pt x="4352" y="5518"/>
                  </a:lnTo>
                  <a:lnTo>
                    <a:pt x="4341" y="5833"/>
                  </a:lnTo>
                  <a:lnTo>
                    <a:pt x="4283" y="6043"/>
                  </a:lnTo>
                  <a:lnTo>
                    <a:pt x="4107" y="6031"/>
                  </a:lnTo>
                  <a:lnTo>
                    <a:pt x="4120" y="5821"/>
                  </a:lnTo>
                  <a:lnTo>
                    <a:pt x="3757" y="5460"/>
                  </a:lnTo>
                  <a:lnTo>
                    <a:pt x="3477" y="5004"/>
                  </a:lnTo>
                  <a:lnTo>
                    <a:pt x="3465" y="4525"/>
                  </a:lnTo>
                  <a:lnTo>
                    <a:pt x="3711" y="4127"/>
                  </a:lnTo>
                  <a:lnTo>
                    <a:pt x="3688" y="3627"/>
                  </a:lnTo>
                  <a:lnTo>
                    <a:pt x="3326" y="3487"/>
                  </a:lnTo>
                  <a:lnTo>
                    <a:pt x="2977" y="3650"/>
                  </a:lnTo>
                  <a:lnTo>
                    <a:pt x="2848" y="3546"/>
                  </a:lnTo>
                  <a:lnTo>
                    <a:pt x="2636" y="3183"/>
                  </a:lnTo>
                  <a:lnTo>
                    <a:pt x="1528" y="3556"/>
                  </a:lnTo>
                  <a:lnTo>
                    <a:pt x="560" y="3954"/>
                  </a:lnTo>
                  <a:lnTo>
                    <a:pt x="419" y="3942"/>
                  </a:lnTo>
                  <a:lnTo>
                    <a:pt x="139" y="4094"/>
                  </a:lnTo>
                  <a:lnTo>
                    <a:pt x="0" y="4258"/>
                  </a:lnTo>
                  <a:lnTo>
                    <a:pt x="129" y="4937"/>
                  </a:lnTo>
                  <a:lnTo>
                    <a:pt x="514" y="4960"/>
                  </a:lnTo>
                  <a:lnTo>
                    <a:pt x="607" y="5066"/>
                  </a:lnTo>
                  <a:lnTo>
                    <a:pt x="713" y="4960"/>
                  </a:lnTo>
                  <a:lnTo>
                    <a:pt x="1144" y="5123"/>
                  </a:lnTo>
                  <a:lnTo>
                    <a:pt x="1353" y="5333"/>
                  </a:lnTo>
                  <a:lnTo>
                    <a:pt x="1819" y="5439"/>
                  </a:lnTo>
                  <a:lnTo>
                    <a:pt x="2053" y="5614"/>
                  </a:lnTo>
                  <a:lnTo>
                    <a:pt x="2253" y="5661"/>
                  </a:lnTo>
                  <a:lnTo>
                    <a:pt x="2253" y="5812"/>
                  </a:lnTo>
                  <a:lnTo>
                    <a:pt x="2183" y="6046"/>
                  </a:lnTo>
                  <a:lnTo>
                    <a:pt x="2183" y="6362"/>
                  </a:lnTo>
                  <a:lnTo>
                    <a:pt x="2135" y="6712"/>
                  </a:lnTo>
                  <a:lnTo>
                    <a:pt x="1985" y="6947"/>
                  </a:lnTo>
                  <a:lnTo>
                    <a:pt x="2218" y="7039"/>
                  </a:lnTo>
                  <a:lnTo>
                    <a:pt x="2066" y="7261"/>
                  </a:lnTo>
                  <a:lnTo>
                    <a:pt x="2009" y="7577"/>
                  </a:lnTo>
                  <a:lnTo>
                    <a:pt x="1962" y="7729"/>
                  </a:lnTo>
                  <a:lnTo>
                    <a:pt x="2091" y="7996"/>
                  </a:lnTo>
                  <a:lnTo>
                    <a:pt x="2010" y="8254"/>
                  </a:lnTo>
                  <a:lnTo>
                    <a:pt x="2138" y="8428"/>
                  </a:lnTo>
                  <a:lnTo>
                    <a:pt x="1811" y="8850"/>
                  </a:lnTo>
                  <a:lnTo>
                    <a:pt x="1672" y="8907"/>
                  </a:lnTo>
                  <a:lnTo>
                    <a:pt x="1672" y="9107"/>
                  </a:lnTo>
                  <a:lnTo>
                    <a:pt x="1578" y="9863"/>
                  </a:lnTo>
                  <a:lnTo>
                    <a:pt x="591" y="10828"/>
                  </a:lnTo>
                  <a:lnTo>
                    <a:pt x="636" y="10860"/>
                  </a:lnTo>
                  <a:lnTo>
                    <a:pt x="715" y="11325"/>
                  </a:lnTo>
                  <a:lnTo>
                    <a:pt x="828" y="11545"/>
                  </a:lnTo>
                  <a:lnTo>
                    <a:pt x="828" y="12140"/>
                  </a:lnTo>
                  <a:lnTo>
                    <a:pt x="943" y="12532"/>
                  </a:lnTo>
                  <a:lnTo>
                    <a:pt x="907" y="13134"/>
                  </a:lnTo>
                  <a:lnTo>
                    <a:pt x="880" y="13627"/>
                  </a:lnTo>
                  <a:lnTo>
                    <a:pt x="854" y="14073"/>
                  </a:lnTo>
                  <a:lnTo>
                    <a:pt x="1151" y="14328"/>
                  </a:lnTo>
                  <a:lnTo>
                    <a:pt x="1099" y="14730"/>
                  </a:lnTo>
                  <a:lnTo>
                    <a:pt x="1666" y="14787"/>
                  </a:lnTo>
                  <a:cubicBezTo>
                    <a:pt x="1667" y="14777"/>
                    <a:pt x="1669" y="14769"/>
                    <a:pt x="1673" y="14760"/>
                  </a:cubicBezTo>
                  <a:cubicBezTo>
                    <a:pt x="1716" y="14587"/>
                    <a:pt x="1712" y="14414"/>
                    <a:pt x="1614" y="14246"/>
                  </a:cubicBezTo>
                  <a:cubicBezTo>
                    <a:pt x="1475" y="14014"/>
                    <a:pt x="1603" y="13833"/>
                    <a:pt x="1768" y="13690"/>
                  </a:cubicBezTo>
                  <a:cubicBezTo>
                    <a:pt x="2009" y="13479"/>
                    <a:pt x="2270" y="13304"/>
                    <a:pt x="2594" y="13226"/>
                  </a:cubicBezTo>
                  <a:cubicBezTo>
                    <a:pt x="2942" y="13146"/>
                    <a:pt x="3283" y="13051"/>
                    <a:pt x="3583" y="12845"/>
                  </a:cubicBezTo>
                  <a:cubicBezTo>
                    <a:pt x="3827" y="12678"/>
                    <a:pt x="4032" y="12466"/>
                    <a:pt x="4035" y="12162"/>
                  </a:cubicBezTo>
                  <a:cubicBezTo>
                    <a:pt x="4036" y="11798"/>
                    <a:pt x="4120" y="11458"/>
                    <a:pt x="4184" y="11110"/>
                  </a:cubicBezTo>
                  <a:cubicBezTo>
                    <a:pt x="4216" y="10935"/>
                    <a:pt x="4206" y="10764"/>
                    <a:pt x="4156" y="10586"/>
                  </a:cubicBezTo>
                  <a:cubicBezTo>
                    <a:pt x="3998" y="10041"/>
                    <a:pt x="3856" y="9494"/>
                    <a:pt x="3702" y="8949"/>
                  </a:cubicBezTo>
                  <a:cubicBezTo>
                    <a:pt x="3648" y="8756"/>
                    <a:pt x="3681" y="8561"/>
                    <a:pt x="3814" y="8454"/>
                  </a:cubicBezTo>
                  <a:cubicBezTo>
                    <a:pt x="4592" y="7837"/>
                    <a:pt x="5338" y="7185"/>
                    <a:pt x="6100" y="6552"/>
                  </a:cubicBezTo>
                  <a:cubicBezTo>
                    <a:pt x="6314" y="6374"/>
                    <a:pt x="6582" y="6250"/>
                    <a:pt x="6845" y="6146"/>
                  </a:cubicBezTo>
                  <a:cubicBezTo>
                    <a:pt x="7146" y="6030"/>
                    <a:pt x="7409" y="5856"/>
                    <a:pt x="7688" y="5701"/>
                  </a:cubicBezTo>
                  <a:cubicBezTo>
                    <a:pt x="8311" y="5360"/>
                    <a:pt x="8706" y="4843"/>
                    <a:pt x="8973" y="4195"/>
                  </a:cubicBezTo>
                  <a:cubicBezTo>
                    <a:pt x="9099" y="3892"/>
                    <a:pt x="9169" y="3612"/>
                    <a:pt x="9112" y="3274"/>
                  </a:cubicBezTo>
                  <a:cubicBezTo>
                    <a:pt x="9062" y="2964"/>
                    <a:pt x="9106" y="2638"/>
                    <a:pt x="9109" y="2318"/>
                  </a:cubicBezTo>
                  <a:cubicBezTo>
                    <a:pt x="9113" y="2070"/>
                    <a:pt x="9165" y="1811"/>
                    <a:pt x="9116" y="1575"/>
                  </a:cubicBezTo>
                  <a:cubicBezTo>
                    <a:pt x="9029" y="1143"/>
                    <a:pt x="9079" y="734"/>
                    <a:pt x="9176" y="313"/>
                  </a:cubicBezTo>
                  <a:cubicBezTo>
                    <a:pt x="9194" y="197"/>
                    <a:pt x="9186" y="94"/>
                    <a:pt x="9152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965;p66">
              <a:extLst>
                <a:ext uri="{FF2B5EF4-FFF2-40B4-BE49-F238E27FC236}">
                  <a16:creationId xmlns:a16="http://schemas.microsoft.com/office/drawing/2014/main" id="{7C76F56C-72D5-485B-8BC8-B05E2803C03D}"/>
                </a:ext>
              </a:extLst>
            </p:cNvPr>
            <p:cNvSpPr/>
            <p:nvPr/>
          </p:nvSpPr>
          <p:spPr>
            <a:xfrm>
              <a:off x="3136633" y="3912187"/>
              <a:ext cx="106300" cy="96251"/>
            </a:xfrm>
            <a:custGeom>
              <a:avLst/>
              <a:gdLst/>
              <a:ahLst/>
              <a:cxnLst/>
              <a:rect l="l" t="t" r="r" b="b"/>
              <a:pathLst>
                <a:path w="6897" h="6245" extrusionOk="0">
                  <a:moveTo>
                    <a:pt x="4008" y="1"/>
                  </a:moveTo>
                  <a:lnTo>
                    <a:pt x="3353" y="289"/>
                  </a:lnTo>
                  <a:lnTo>
                    <a:pt x="3281" y="736"/>
                  </a:lnTo>
                  <a:lnTo>
                    <a:pt x="3231" y="878"/>
                  </a:lnTo>
                  <a:lnTo>
                    <a:pt x="3159" y="1060"/>
                  </a:lnTo>
                  <a:lnTo>
                    <a:pt x="2994" y="938"/>
                  </a:lnTo>
                  <a:lnTo>
                    <a:pt x="2800" y="1130"/>
                  </a:lnTo>
                  <a:lnTo>
                    <a:pt x="2635" y="1122"/>
                  </a:lnTo>
                  <a:lnTo>
                    <a:pt x="2452" y="1358"/>
                  </a:lnTo>
                  <a:lnTo>
                    <a:pt x="2268" y="1429"/>
                  </a:lnTo>
                  <a:lnTo>
                    <a:pt x="2119" y="1673"/>
                  </a:lnTo>
                  <a:lnTo>
                    <a:pt x="1934" y="1884"/>
                  </a:lnTo>
                  <a:lnTo>
                    <a:pt x="1533" y="2225"/>
                  </a:lnTo>
                  <a:lnTo>
                    <a:pt x="1183" y="2067"/>
                  </a:lnTo>
                  <a:lnTo>
                    <a:pt x="788" y="2014"/>
                  </a:lnTo>
                  <a:lnTo>
                    <a:pt x="639" y="2127"/>
                  </a:lnTo>
                  <a:lnTo>
                    <a:pt x="289" y="1970"/>
                  </a:lnTo>
                  <a:lnTo>
                    <a:pt x="1" y="1935"/>
                  </a:lnTo>
                  <a:lnTo>
                    <a:pt x="48" y="2046"/>
                  </a:lnTo>
                  <a:lnTo>
                    <a:pt x="58" y="2257"/>
                  </a:lnTo>
                  <a:lnTo>
                    <a:pt x="140" y="2327"/>
                  </a:lnTo>
                  <a:lnTo>
                    <a:pt x="514" y="2744"/>
                  </a:lnTo>
                  <a:lnTo>
                    <a:pt x="642" y="3016"/>
                  </a:lnTo>
                  <a:lnTo>
                    <a:pt x="701" y="3224"/>
                  </a:lnTo>
                  <a:lnTo>
                    <a:pt x="853" y="3296"/>
                  </a:lnTo>
                  <a:lnTo>
                    <a:pt x="1179" y="3796"/>
                  </a:lnTo>
                  <a:lnTo>
                    <a:pt x="1728" y="4217"/>
                  </a:lnTo>
                  <a:lnTo>
                    <a:pt x="1809" y="4367"/>
                  </a:lnTo>
                  <a:lnTo>
                    <a:pt x="2031" y="4557"/>
                  </a:lnTo>
                  <a:lnTo>
                    <a:pt x="1997" y="4673"/>
                  </a:lnTo>
                  <a:lnTo>
                    <a:pt x="2136" y="5116"/>
                  </a:lnTo>
                  <a:lnTo>
                    <a:pt x="2347" y="5429"/>
                  </a:lnTo>
                  <a:lnTo>
                    <a:pt x="2627" y="5418"/>
                  </a:lnTo>
                  <a:lnTo>
                    <a:pt x="2977" y="5500"/>
                  </a:lnTo>
                  <a:lnTo>
                    <a:pt x="3315" y="5629"/>
                  </a:lnTo>
                  <a:lnTo>
                    <a:pt x="3350" y="5769"/>
                  </a:lnTo>
                  <a:lnTo>
                    <a:pt x="3492" y="5917"/>
                  </a:lnTo>
                  <a:lnTo>
                    <a:pt x="3064" y="6058"/>
                  </a:lnTo>
                  <a:lnTo>
                    <a:pt x="3545" y="5900"/>
                  </a:lnTo>
                  <a:lnTo>
                    <a:pt x="3991" y="5917"/>
                  </a:lnTo>
                  <a:lnTo>
                    <a:pt x="4070" y="6039"/>
                  </a:lnTo>
                  <a:lnTo>
                    <a:pt x="4254" y="6049"/>
                  </a:lnTo>
                  <a:lnTo>
                    <a:pt x="4456" y="6173"/>
                  </a:lnTo>
                  <a:lnTo>
                    <a:pt x="4806" y="6085"/>
                  </a:lnTo>
                  <a:lnTo>
                    <a:pt x="5103" y="6145"/>
                  </a:lnTo>
                  <a:lnTo>
                    <a:pt x="5234" y="6244"/>
                  </a:lnTo>
                  <a:lnTo>
                    <a:pt x="6220" y="5279"/>
                  </a:lnTo>
                  <a:lnTo>
                    <a:pt x="6314" y="4522"/>
                  </a:lnTo>
                  <a:lnTo>
                    <a:pt x="6314" y="4321"/>
                  </a:lnTo>
                  <a:lnTo>
                    <a:pt x="6454" y="4264"/>
                  </a:lnTo>
                  <a:lnTo>
                    <a:pt x="6781" y="3844"/>
                  </a:lnTo>
                  <a:lnTo>
                    <a:pt x="6653" y="3669"/>
                  </a:lnTo>
                  <a:lnTo>
                    <a:pt x="6735" y="3412"/>
                  </a:lnTo>
                  <a:lnTo>
                    <a:pt x="6606" y="3143"/>
                  </a:lnTo>
                  <a:lnTo>
                    <a:pt x="6653" y="2993"/>
                  </a:lnTo>
                  <a:lnTo>
                    <a:pt x="6710" y="2677"/>
                  </a:lnTo>
                  <a:lnTo>
                    <a:pt x="6864" y="2455"/>
                  </a:lnTo>
                  <a:lnTo>
                    <a:pt x="6630" y="2363"/>
                  </a:lnTo>
                  <a:lnTo>
                    <a:pt x="6781" y="2127"/>
                  </a:lnTo>
                  <a:lnTo>
                    <a:pt x="6828" y="1777"/>
                  </a:lnTo>
                  <a:lnTo>
                    <a:pt x="6828" y="1465"/>
                  </a:lnTo>
                  <a:lnTo>
                    <a:pt x="6897" y="1229"/>
                  </a:lnTo>
                  <a:lnTo>
                    <a:pt x="6897" y="1079"/>
                  </a:lnTo>
                  <a:lnTo>
                    <a:pt x="6699" y="1031"/>
                  </a:lnTo>
                  <a:lnTo>
                    <a:pt x="6465" y="856"/>
                  </a:lnTo>
                  <a:lnTo>
                    <a:pt x="5999" y="750"/>
                  </a:lnTo>
                  <a:lnTo>
                    <a:pt x="5789" y="540"/>
                  </a:lnTo>
                  <a:lnTo>
                    <a:pt x="5359" y="377"/>
                  </a:lnTo>
                  <a:lnTo>
                    <a:pt x="5253" y="483"/>
                  </a:lnTo>
                  <a:lnTo>
                    <a:pt x="5159" y="377"/>
                  </a:lnTo>
                  <a:lnTo>
                    <a:pt x="4773" y="355"/>
                  </a:lnTo>
                  <a:lnTo>
                    <a:pt x="4716" y="51"/>
                  </a:lnTo>
                  <a:lnTo>
                    <a:pt x="4333" y="18"/>
                  </a:lnTo>
                  <a:lnTo>
                    <a:pt x="4008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66">
              <a:extLst>
                <a:ext uri="{FF2B5EF4-FFF2-40B4-BE49-F238E27FC236}">
                  <a16:creationId xmlns:a16="http://schemas.microsoft.com/office/drawing/2014/main" id="{EFE27A2C-109C-4CAD-8C11-9BC9CD58AD36}"/>
                </a:ext>
              </a:extLst>
            </p:cNvPr>
            <p:cNvSpPr/>
            <p:nvPr/>
          </p:nvSpPr>
          <p:spPr>
            <a:xfrm>
              <a:off x="2964739" y="3960246"/>
              <a:ext cx="2497" cy="4639"/>
            </a:xfrm>
            <a:custGeom>
              <a:avLst/>
              <a:gdLst/>
              <a:ahLst/>
              <a:cxnLst/>
              <a:rect l="l" t="t" r="r" b="b"/>
              <a:pathLst>
                <a:path w="162" h="301" extrusionOk="0">
                  <a:moveTo>
                    <a:pt x="1" y="0"/>
                  </a:moveTo>
                  <a:lnTo>
                    <a:pt x="1" y="0"/>
                  </a:lnTo>
                  <a:cubicBezTo>
                    <a:pt x="59" y="97"/>
                    <a:pt x="111" y="199"/>
                    <a:pt x="161" y="301"/>
                  </a:cubicBezTo>
                  <a:cubicBezTo>
                    <a:pt x="112" y="198"/>
                    <a:pt x="59" y="9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66">
              <a:extLst>
                <a:ext uri="{FF2B5EF4-FFF2-40B4-BE49-F238E27FC236}">
                  <a16:creationId xmlns:a16="http://schemas.microsoft.com/office/drawing/2014/main" id="{89BAA60E-1D81-4FD8-8B55-123779BD4810}"/>
                </a:ext>
              </a:extLst>
            </p:cNvPr>
            <p:cNvSpPr/>
            <p:nvPr/>
          </p:nvSpPr>
          <p:spPr>
            <a:xfrm>
              <a:off x="2953826" y="3777780"/>
              <a:ext cx="170293" cy="168767"/>
            </a:xfrm>
            <a:custGeom>
              <a:avLst/>
              <a:gdLst/>
              <a:ahLst/>
              <a:cxnLst/>
              <a:rect l="l" t="t" r="r" b="b"/>
              <a:pathLst>
                <a:path w="11049" h="10950" extrusionOk="0">
                  <a:moveTo>
                    <a:pt x="1465" y="1"/>
                  </a:moveTo>
                  <a:lnTo>
                    <a:pt x="1069" y="129"/>
                  </a:lnTo>
                  <a:lnTo>
                    <a:pt x="763" y="276"/>
                  </a:lnTo>
                  <a:cubicBezTo>
                    <a:pt x="855" y="496"/>
                    <a:pt x="958" y="714"/>
                    <a:pt x="1090" y="922"/>
                  </a:cubicBezTo>
                  <a:cubicBezTo>
                    <a:pt x="1356" y="1345"/>
                    <a:pt x="1363" y="1859"/>
                    <a:pt x="1483" y="2335"/>
                  </a:cubicBezTo>
                  <a:cubicBezTo>
                    <a:pt x="1506" y="2424"/>
                    <a:pt x="1422" y="2536"/>
                    <a:pt x="1407" y="2641"/>
                  </a:cubicBezTo>
                  <a:cubicBezTo>
                    <a:pt x="1391" y="2777"/>
                    <a:pt x="1366" y="2925"/>
                    <a:pt x="1391" y="3056"/>
                  </a:cubicBezTo>
                  <a:cubicBezTo>
                    <a:pt x="1456" y="3369"/>
                    <a:pt x="1525" y="3681"/>
                    <a:pt x="1688" y="3964"/>
                  </a:cubicBezTo>
                  <a:cubicBezTo>
                    <a:pt x="1759" y="4088"/>
                    <a:pt x="1832" y="4217"/>
                    <a:pt x="1865" y="4349"/>
                  </a:cubicBezTo>
                  <a:cubicBezTo>
                    <a:pt x="2003" y="4928"/>
                    <a:pt x="2003" y="5492"/>
                    <a:pt x="1496" y="5913"/>
                  </a:cubicBezTo>
                  <a:cubicBezTo>
                    <a:pt x="1271" y="6099"/>
                    <a:pt x="1129" y="6340"/>
                    <a:pt x="937" y="6548"/>
                  </a:cubicBezTo>
                  <a:cubicBezTo>
                    <a:pt x="734" y="6767"/>
                    <a:pt x="604" y="7013"/>
                    <a:pt x="569" y="7302"/>
                  </a:cubicBezTo>
                  <a:cubicBezTo>
                    <a:pt x="513" y="7764"/>
                    <a:pt x="384" y="8206"/>
                    <a:pt x="173" y="8618"/>
                  </a:cubicBezTo>
                  <a:cubicBezTo>
                    <a:pt x="57" y="8847"/>
                    <a:pt x="11" y="9088"/>
                    <a:pt x="8" y="9339"/>
                  </a:cubicBezTo>
                  <a:cubicBezTo>
                    <a:pt x="2" y="9764"/>
                    <a:pt x="1" y="10189"/>
                    <a:pt x="2" y="10616"/>
                  </a:cubicBezTo>
                  <a:cubicBezTo>
                    <a:pt x="2" y="10523"/>
                    <a:pt x="4" y="10430"/>
                    <a:pt x="4" y="10337"/>
                  </a:cubicBezTo>
                  <a:lnTo>
                    <a:pt x="238" y="10337"/>
                  </a:lnTo>
                  <a:lnTo>
                    <a:pt x="238" y="10340"/>
                  </a:lnTo>
                  <a:lnTo>
                    <a:pt x="325" y="10182"/>
                  </a:lnTo>
                  <a:lnTo>
                    <a:pt x="588" y="10182"/>
                  </a:lnTo>
                  <a:lnTo>
                    <a:pt x="761" y="10236"/>
                  </a:lnTo>
                  <a:lnTo>
                    <a:pt x="813" y="10044"/>
                  </a:lnTo>
                  <a:lnTo>
                    <a:pt x="1094" y="9921"/>
                  </a:lnTo>
                  <a:lnTo>
                    <a:pt x="1376" y="9972"/>
                  </a:lnTo>
                  <a:lnTo>
                    <a:pt x="1638" y="10078"/>
                  </a:lnTo>
                  <a:lnTo>
                    <a:pt x="1813" y="10271"/>
                  </a:lnTo>
                  <a:lnTo>
                    <a:pt x="2109" y="10410"/>
                  </a:lnTo>
                  <a:lnTo>
                    <a:pt x="2460" y="10251"/>
                  </a:lnTo>
                  <a:lnTo>
                    <a:pt x="4421" y="10268"/>
                  </a:lnTo>
                  <a:lnTo>
                    <a:pt x="5910" y="10321"/>
                  </a:lnTo>
                  <a:lnTo>
                    <a:pt x="6190" y="10602"/>
                  </a:lnTo>
                  <a:cubicBezTo>
                    <a:pt x="6190" y="10602"/>
                    <a:pt x="6574" y="10654"/>
                    <a:pt x="6627" y="10654"/>
                  </a:cubicBezTo>
                  <a:cubicBezTo>
                    <a:pt x="6679" y="10654"/>
                    <a:pt x="6731" y="10812"/>
                    <a:pt x="6731" y="10812"/>
                  </a:cubicBezTo>
                  <a:lnTo>
                    <a:pt x="7046" y="10688"/>
                  </a:lnTo>
                  <a:lnTo>
                    <a:pt x="7346" y="10724"/>
                  </a:lnTo>
                  <a:lnTo>
                    <a:pt x="7468" y="10654"/>
                  </a:lnTo>
                  <a:lnTo>
                    <a:pt x="7732" y="10827"/>
                  </a:lnTo>
                  <a:lnTo>
                    <a:pt x="8064" y="10916"/>
                  </a:lnTo>
                  <a:lnTo>
                    <a:pt x="8273" y="10827"/>
                  </a:lnTo>
                  <a:lnTo>
                    <a:pt x="8852" y="10949"/>
                  </a:lnTo>
                  <a:lnTo>
                    <a:pt x="10345" y="10618"/>
                  </a:lnTo>
                  <a:lnTo>
                    <a:pt x="9110" y="9411"/>
                  </a:lnTo>
                  <a:lnTo>
                    <a:pt x="9141" y="6392"/>
                  </a:lnTo>
                  <a:lnTo>
                    <a:pt x="11000" y="6392"/>
                  </a:lnTo>
                  <a:lnTo>
                    <a:pt x="11049" y="5898"/>
                  </a:lnTo>
                  <a:lnTo>
                    <a:pt x="10970" y="5550"/>
                  </a:lnTo>
                  <a:lnTo>
                    <a:pt x="10985" y="4676"/>
                  </a:lnTo>
                  <a:lnTo>
                    <a:pt x="10858" y="4595"/>
                  </a:lnTo>
                  <a:lnTo>
                    <a:pt x="10413" y="4801"/>
                  </a:lnTo>
                  <a:lnTo>
                    <a:pt x="9936" y="4771"/>
                  </a:lnTo>
                  <a:lnTo>
                    <a:pt x="9760" y="4657"/>
                  </a:lnTo>
                  <a:lnTo>
                    <a:pt x="9506" y="4771"/>
                  </a:lnTo>
                  <a:lnTo>
                    <a:pt x="9522" y="4517"/>
                  </a:lnTo>
                  <a:lnTo>
                    <a:pt x="9538" y="4291"/>
                  </a:lnTo>
                  <a:lnTo>
                    <a:pt x="9411" y="4037"/>
                  </a:lnTo>
                  <a:lnTo>
                    <a:pt x="9347" y="3720"/>
                  </a:lnTo>
                  <a:lnTo>
                    <a:pt x="9362" y="3498"/>
                  </a:lnTo>
                  <a:lnTo>
                    <a:pt x="9156" y="3227"/>
                  </a:lnTo>
                  <a:lnTo>
                    <a:pt x="9093" y="2895"/>
                  </a:lnTo>
                  <a:lnTo>
                    <a:pt x="9110" y="2654"/>
                  </a:lnTo>
                  <a:lnTo>
                    <a:pt x="9110" y="2304"/>
                  </a:lnTo>
                  <a:lnTo>
                    <a:pt x="9124" y="2145"/>
                  </a:lnTo>
                  <a:lnTo>
                    <a:pt x="9012" y="1985"/>
                  </a:lnTo>
                  <a:lnTo>
                    <a:pt x="9108" y="1716"/>
                  </a:lnTo>
                  <a:lnTo>
                    <a:pt x="9141" y="1350"/>
                  </a:lnTo>
                  <a:lnTo>
                    <a:pt x="8093" y="1239"/>
                  </a:lnTo>
                  <a:lnTo>
                    <a:pt x="8093" y="1097"/>
                  </a:lnTo>
                  <a:lnTo>
                    <a:pt x="8108" y="969"/>
                  </a:lnTo>
                  <a:lnTo>
                    <a:pt x="7886" y="938"/>
                  </a:lnTo>
                  <a:lnTo>
                    <a:pt x="7839" y="1002"/>
                  </a:lnTo>
                  <a:lnTo>
                    <a:pt x="6996" y="1034"/>
                  </a:lnTo>
                  <a:lnTo>
                    <a:pt x="6933" y="1304"/>
                  </a:lnTo>
                  <a:lnTo>
                    <a:pt x="6853" y="1496"/>
                  </a:lnTo>
                  <a:lnTo>
                    <a:pt x="6853" y="1845"/>
                  </a:lnTo>
                  <a:lnTo>
                    <a:pt x="6091" y="1941"/>
                  </a:lnTo>
                  <a:lnTo>
                    <a:pt x="5231" y="1941"/>
                  </a:lnTo>
                  <a:lnTo>
                    <a:pt x="5137" y="1622"/>
                  </a:lnTo>
                  <a:lnTo>
                    <a:pt x="4929" y="1274"/>
                  </a:lnTo>
                  <a:lnTo>
                    <a:pt x="4752" y="796"/>
                  </a:lnTo>
                  <a:lnTo>
                    <a:pt x="4657" y="622"/>
                  </a:lnTo>
                  <a:lnTo>
                    <a:pt x="4785" y="509"/>
                  </a:lnTo>
                  <a:lnTo>
                    <a:pt x="4706" y="351"/>
                  </a:lnTo>
                  <a:lnTo>
                    <a:pt x="4643" y="177"/>
                  </a:lnTo>
                  <a:lnTo>
                    <a:pt x="4627" y="34"/>
                  </a:lnTo>
                  <a:lnTo>
                    <a:pt x="1720" y="65"/>
                  </a:lnTo>
                  <a:lnTo>
                    <a:pt x="1465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66">
              <a:extLst>
                <a:ext uri="{FF2B5EF4-FFF2-40B4-BE49-F238E27FC236}">
                  <a16:creationId xmlns:a16="http://schemas.microsoft.com/office/drawing/2014/main" id="{539A623D-5AF9-4503-848C-F6C69B8166BA}"/>
                </a:ext>
              </a:extLst>
            </p:cNvPr>
            <p:cNvSpPr/>
            <p:nvPr/>
          </p:nvSpPr>
          <p:spPr>
            <a:xfrm>
              <a:off x="2967529" y="3965410"/>
              <a:ext cx="2266" cy="5456"/>
            </a:xfrm>
            <a:custGeom>
              <a:avLst/>
              <a:gdLst/>
              <a:ahLst/>
              <a:cxnLst/>
              <a:rect l="l" t="t" r="r" b="b"/>
              <a:pathLst>
                <a:path w="147" h="354" extrusionOk="0">
                  <a:moveTo>
                    <a:pt x="0" y="0"/>
                  </a:moveTo>
                  <a:cubicBezTo>
                    <a:pt x="53" y="117"/>
                    <a:pt x="103" y="233"/>
                    <a:pt x="147" y="353"/>
                  </a:cubicBezTo>
                  <a:cubicBezTo>
                    <a:pt x="103" y="233"/>
                    <a:pt x="53" y="11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66">
              <a:extLst>
                <a:ext uri="{FF2B5EF4-FFF2-40B4-BE49-F238E27FC236}">
                  <a16:creationId xmlns:a16="http://schemas.microsoft.com/office/drawing/2014/main" id="{50D800B0-A628-4A78-BABC-8CB71FF0472F}"/>
                </a:ext>
              </a:extLst>
            </p:cNvPr>
            <p:cNvSpPr/>
            <p:nvPr/>
          </p:nvSpPr>
          <p:spPr>
            <a:xfrm>
              <a:off x="2961333" y="3955237"/>
              <a:ext cx="2250" cy="3237"/>
            </a:xfrm>
            <a:custGeom>
              <a:avLst/>
              <a:gdLst/>
              <a:ahLst/>
              <a:cxnLst/>
              <a:rect l="l" t="t" r="r" b="b"/>
              <a:pathLst>
                <a:path w="146" h="210" extrusionOk="0">
                  <a:moveTo>
                    <a:pt x="0" y="0"/>
                  </a:moveTo>
                  <a:lnTo>
                    <a:pt x="0" y="0"/>
                  </a:lnTo>
                  <a:cubicBezTo>
                    <a:pt x="52" y="66"/>
                    <a:pt x="97" y="138"/>
                    <a:pt x="145" y="210"/>
                  </a:cubicBezTo>
                  <a:cubicBezTo>
                    <a:pt x="99" y="138"/>
                    <a:pt x="53" y="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970;p66">
              <a:extLst>
                <a:ext uri="{FF2B5EF4-FFF2-40B4-BE49-F238E27FC236}">
                  <a16:creationId xmlns:a16="http://schemas.microsoft.com/office/drawing/2014/main" id="{8D83F03E-E86E-496C-A3F8-ACBE34104B9A}"/>
                </a:ext>
              </a:extLst>
            </p:cNvPr>
            <p:cNvSpPr/>
            <p:nvPr/>
          </p:nvSpPr>
          <p:spPr>
            <a:xfrm>
              <a:off x="3242248" y="3825840"/>
              <a:ext cx="42816" cy="108920"/>
            </a:xfrm>
            <a:custGeom>
              <a:avLst/>
              <a:gdLst/>
              <a:ahLst/>
              <a:cxnLst/>
              <a:rect l="l" t="t" r="r" b="b"/>
              <a:pathLst>
                <a:path w="2778" h="7067" extrusionOk="0">
                  <a:moveTo>
                    <a:pt x="280" y="1"/>
                  </a:moveTo>
                  <a:lnTo>
                    <a:pt x="351" y="198"/>
                  </a:lnTo>
                  <a:lnTo>
                    <a:pt x="444" y="327"/>
                  </a:lnTo>
                  <a:lnTo>
                    <a:pt x="630" y="420"/>
                  </a:lnTo>
                  <a:lnTo>
                    <a:pt x="653" y="500"/>
                  </a:lnTo>
                  <a:lnTo>
                    <a:pt x="560" y="690"/>
                  </a:lnTo>
                  <a:lnTo>
                    <a:pt x="560" y="783"/>
                  </a:lnTo>
                  <a:lnTo>
                    <a:pt x="712" y="912"/>
                  </a:lnTo>
                  <a:lnTo>
                    <a:pt x="771" y="1192"/>
                  </a:lnTo>
                  <a:lnTo>
                    <a:pt x="678" y="1378"/>
                  </a:lnTo>
                  <a:lnTo>
                    <a:pt x="516" y="1622"/>
                  </a:lnTo>
                  <a:lnTo>
                    <a:pt x="597" y="1971"/>
                  </a:lnTo>
                  <a:lnTo>
                    <a:pt x="562" y="2148"/>
                  </a:lnTo>
                  <a:lnTo>
                    <a:pt x="619" y="2321"/>
                  </a:lnTo>
                  <a:lnTo>
                    <a:pt x="549" y="2437"/>
                  </a:lnTo>
                  <a:lnTo>
                    <a:pt x="609" y="2614"/>
                  </a:lnTo>
                  <a:lnTo>
                    <a:pt x="712" y="2717"/>
                  </a:lnTo>
                  <a:lnTo>
                    <a:pt x="642" y="2800"/>
                  </a:lnTo>
                  <a:lnTo>
                    <a:pt x="455" y="2940"/>
                  </a:lnTo>
                  <a:lnTo>
                    <a:pt x="233" y="3139"/>
                  </a:lnTo>
                  <a:lnTo>
                    <a:pt x="233" y="3349"/>
                  </a:lnTo>
                  <a:lnTo>
                    <a:pt x="197" y="3595"/>
                  </a:lnTo>
                  <a:lnTo>
                    <a:pt x="0" y="3792"/>
                  </a:lnTo>
                  <a:lnTo>
                    <a:pt x="140" y="4013"/>
                  </a:lnTo>
                  <a:lnTo>
                    <a:pt x="236" y="4271"/>
                  </a:lnTo>
                  <a:lnTo>
                    <a:pt x="430" y="4207"/>
                  </a:lnTo>
                  <a:lnTo>
                    <a:pt x="640" y="4570"/>
                  </a:lnTo>
                  <a:lnTo>
                    <a:pt x="770" y="4673"/>
                  </a:lnTo>
                  <a:lnTo>
                    <a:pt x="1120" y="4509"/>
                  </a:lnTo>
                  <a:lnTo>
                    <a:pt x="1480" y="4650"/>
                  </a:lnTo>
                  <a:lnTo>
                    <a:pt x="1503" y="5151"/>
                  </a:lnTo>
                  <a:lnTo>
                    <a:pt x="1257" y="5548"/>
                  </a:lnTo>
                  <a:lnTo>
                    <a:pt x="1270" y="6028"/>
                  </a:lnTo>
                  <a:lnTo>
                    <a:pt x="1550" y="6483"/>
                  </a:lnTo>
                  <a:lnTo>
                    <a:pt x="1913" y="6843"/>
                  </a:lnTo>
                  <a:lnTo>
                    <a:pt x="1900" y="7055"/>
                  </a:lnTo>
                  <a:lnTo>
                    <a:pt x="2075" y="7067"/>
                  </a:lnTo>
                  <a:lnTo>
                    <a:pt x="2133" y="6856"/>
                  </a:lnTo>
                  <a:lnTo>
                    <a:pt x="2146" y="6540"/>
                  </a:lnTo>
                  <a:lnTo>
                    <a:pt x="2250" y="6144"/>
                  </a:lnTo>
                  <a:lnTo>
                    <a:pt x="2470" y="6064"/>
                  </a:lnTo>
                  <a:lnTo>
                    <a:pt x="2622" y="5758"/>
                  </a:lnTo>
                  <a:lnTo>
                    <a:pt x="2601" y="5434"/>
                  </a:lnTo>
                  <a:lnTo>
                    <a:pt x="2555" y="5221"/>
                  </a:lnTo>
                  <a:lnTo>
                    <a:pt x="2777" y="5025"/>
                  </a:lnTo>
                  <a:lnTo>
                    <a:pt x="2603" y="4522"/>
                  </a:lnTo>
                  <a:lnTo>
                    <a:pt x="2252" y="4033"/>
                  </a:lnTo>
                  <a:lnTo>
                    <a:pt x="1831" y="3693"/>
                  </a:lnTo>
                  <a:lnTo>
                    <a:pt x="1743" y="3663"/>
                  </a:lnTo>
                  <a:lnTo>
                    <a:pt x="1743" y="3663"/>
                  </a:lnTo>
                  <a:cubicBezTo>
                    <a:pt x="1760" y="3748"/>
                    <a:pt x="1781" y="3834"/>
                    <a:pt x="1797" y="3920"/>
                  </a:cubicBezTo>
                  <a:cubicBezTo>
                    <a:pt x="1809" y="3983"/>
                    <a:pt x="1797" y="4083"/>
                    <a:pt x="1761" y="4108"/>
                  </a:cubicBezTo>
                  <a:cubicBezTo>
                    <a:pt x="1747" y="4116"/>
                    <a:pt x="1733" y="4120"/>
                    <a:pt x="1721" y="4120"/>
                  </a:cubicBezTo>
                  <a:cubicBezTo>
                    <a:pt x="1674" y="4120"/>
                    <a:pt x="1637" y="4068"/>
                    <a:pt x="1603" y="4013"/>
                  </a:cubicBezTo>
                  <a:cubicBezTo>
                    <a:pt x="1378" y="3647"/>
                    <a:pt x="1272" y="3240"/>
                    <a:pt x="1190" y="2828"/>
                  </a:cubicBezTo>
                  <a:cubicBezTo>
                    <a:pt x="1164" y="2696"/>
                    <a:pt x="1158" y="2536"/>
                    <a:pt x="1207" y="2414"/>
                  </a:cubicBezTo>
                  <a:cubicBezTo>
                    <a:pt x="1351" y="2040"/>
                    <a:pt x="1349" y="1668"/>
                    <a:pt x="1270" y="1279"/>
                  </a:cubicBezTo>
                  <a:cubicBezTo>
                    <a:pt x="1240" y="1129"/>
                    <a:pt x="1236" y="971"/>
                    <a:pt x="1235" y="815"/>
                  </a:cubicBezTo>
                  <a:lnTo>
                    <a:pt x="1051" y="629"/>
                  </a:lnTo>
                  <a:lnTo>
                    <a:pt x="993" y="348"/>
                  </a:lnTo>
                  <a:lnTo>
                    <a:pt x="784" y="163"/>
                  </a:lnTo>
                  <a:lnTo>
                    <a:pt x="632" y="127"/>
                  </a:lnTo>
                  <a:lnTo>
                    <a:pt x="468" y="81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971;p66">
              <a:extLst>
                <a:ext uri="{FF2B5EF4-FFF2-40B4-BE49-F238E27FC236}">
                  <a16:creationId xmlns:a16="http://schemas.microsoft.com/office/drawing/2014/main" id="{5C0DC083-FF29-495F-B9B4-97958B46DB82}"/>
                </a:ext>
              </a:extLst>
            </p:cNvPr>
            <p:cNvSpPr/>
            <p:nvPr/>
          </p:nvSpPr>
          <p:spPr>
            <a:xfrm>
              <a:off x="3269468" y="3859395"/>
              <a:ext cx="62" cy="632"/>
            </a:xfrm>
            <a:custGeom>
              <a:avLst/>
              <a:gdLst/>
              <a:ahLst/>
              <a:cxnLst/>
              <a:rect l="l" t="t" r="r" b="b"/>
              <a:pathLst>
                <a:path w="4" h="41" extrusionOk="0">
                  <a:moveTo>
                    <a:pt x="4" y="1"/>
                  </a:moveTo>
                  <a:cubicBezTo>
                    <a:pt x="4" y="15"/>
                    <a:pt x="1" y="28"/>
                    <a:pt x="1" y="41"/>
                  </a:cubicBezTo>
                  <a:cubicBezTo>
                    <a:pt x="4" y="28"/>
                    <a:pt x="4" y="14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972;p66">
              <a:extLst>
                <a:ext uri="{FF2B5EF4-FFF2-40B4-BE49-F238E27FC236}">
                  <a16:creationId xmlns:a16="http://schemas.microsoft.com/office/drawing/2014/main" id="{BDB73476-A41D-4F74-A737-0A533FBFA258}"/>
                </a:ext>
              </a:extLst>
            </p:cNvPr>
            <p:cNvSpPr/>
            <p:nvPr/>
          </p:nvSpPr>
          <p:spPr>
            <a:xfrm>
              <a:off x="3200091" y="3710300"/>
              <a:ext cx="149671" cy="148422"/>
            </a:xfrm>
            <a:custGeom>
              <a:avLst/>
              <a:gdLst/>
              <a:ahLst/>
              <a:cxnLst/>
              <a:rect l="l" t="t" r="r" b="b"/>
              <a:pathLst>
                <a:path w="9711" h="9630" extrusionOk="0">
                  <a:moveTo>
                    <a:pt x="9682" y="8521"/>
                  </a:moveTo>
                  <a:lnTo>
                    <a:pt x="9672" y="8532"/>
                  </a:lnTo>
                  <a:cubicBezTo>
                    <a:pt x="9688" y="8576"/>
                    <a:pt x="9709" y="8618"/>
                    <a:pt x="9711" y="8666"/>
                  </a:cubicBezTo>
                  <a:cubicBezTo>
                    <a:pt x="9709" y="8616"/>
                    <a:pt x="9701" y="8567"/>
                    <a:pt x="9682" y="8521"/>
                  </a:cubicBezTo>
                  <a:close/>
                  <a:moveTo>
                    <a:pt x="4484" y="9424"/>
                  </a:moveTo>
                  <a:cubicBezTo>
                    <a:pt x="4484" y="9426"/>
                    <a:pt x="4484" y="9427"/>
                    <a:pt x="4485" y="9428"/>
                  </a:cubicBezTo>
                  <a:cubicBezTo>
                    <a:pt x="4484" y="9427"/>
                    <a:pt x="4484" y="9426"/>
                    <a:pt x="4484" y="9424"/>
                  </a:cubicBezTo>
                  <a:close/>
                  <a:moveTo>
                    <a:pt x="3925" y="1"/>
                  </a:moveTo>
                  <a:cubicBezTo>
                    <a:pt x="3799" y="226"/>
                    <a:pt x="3655" y="444"/>
                    <a:pt x="3479" y="638"/>
                  </a:cubicBezTo>
                  <a:cubicBezTo>
                    <a:pt x="3383" y="741"/>
                    <a:pt x="3317" y="862"/>
                    <a:pt x="3328" y="1018"/>
                  </a:cubicBezTo>
                  <a:cubicBezTo>
                    <a:pt x="3332" y="1080"/>
                    <a:pt x="3328" y="1173"/>
                    <a:pt x="3288" y="1206"/>
                  </a:cubicBezTo>
                  <a:cubicBezTo>
                    <a:pt x="3210" y="1269"/>
                    <a:pt x="3110" y="1314"/>
                    <a:pt x="3014" y="1344"/>
                  </a:cubicBezTo>
                  <a:cubicBezTo>
                    <a:pt x="2989" y="1352"/>
                    <a:pt x="2962" y="1355"/>
                    <a:pt x="2934" y="1355"/>
                  </a:cubicBezTo>
                  <a:cubicBezTo>
                    <a:pt x="2892" y="1355"/>
                    <a:pt x="2849" y="1348"/>
                    <a:pt x="2807" y="1344"/>
                  </a:cubicBezTo>
                  <a:cubicBezTo>
                    <a:pt x="2737" y="1338"/>
                    <a:pt x="2668" y="1324"/>
                    <a:pt x="2605" y="1314"/>
                  </a:cubicBezTo>
                  <a:cubicBezTo>
                    <a:pt x="2495" y="1320"/>
                    <a:pt x="2386" y="1334"/>
                    <a:pt x="2281" y="1334"/>
                  </a:cubicBezTo>
                  <a:cubicBezTo>
                    <a:pt x="2250" y="1334"/>
                    <a:pt x="2218" y="1333"/>
                    <a:pt x="2187" y="1330"/>
                  </a:cubicBezTo>
                  <a:cubicBezTo>
                    <a:pt x="2141" y="1324"/>
                    <a:pt x="2088" y="1238"/>
                    <a:pt x="2070" y="1179"/>
                  </a:cubicBezTo>
                  <a:cubicBezTo>
                    <a:pt x="2048" y="1116"/>
                    <a:pt x="2047" y="1037"/>
                    <a:pt x="2063" y="972"/>
                  </a:cubicBezTo>
                  <a:cubicBezTo>
                    <a:pt x="2137" y="675"/>
                    <a:pt x="2166" y="375"/>
                    <a:pt x="2176" y="73"/>
                  </a:cubicBezTo>
                  <a:lnTo>
                    <a:pt x="2176" y="73"/>
                  </a:lnTo>
                  <a:lnTo>
                    <a:pt x="2080" y="81"/>
                  </a:lnTo>
                  <a:lnTo>
                    <a:pt x="1192" y="71"/>
                  </a:lnTo>
                  <a:lnTo>
                    <a:pt x="1028" y="140"/>
                  </a:lnTo>
                  <a:lnTo>
                    <a:pt x="900" y="200"/>
                  </a:lnTo>
                  <a:lnTo>
                    <a:pt x="1098" y="446"/>
                  </a:lnTo>
                  <a:lnTo>
                    <a:pt x="1144" y="573"/>
                  </a:lnTo>
                  <a:lnTo>
                    <a:pt x="1319" y="1120"/>
                  </a:lnTo>
                  <a:lnTo>
                    <a:pt x="1237" y="1330"/>
                  </a:lnTo>
                  <a:lnTo>
                    <a:pt x="1097" y="1436"/>
                  </a:lnTo>
                  <a:lnTo>
                    <a:pt x="943" y="1446"/>
                  </a:lnTo>
                  <a:lnTo>
                    <a:pt x="979" y="1529"/>
                  </a:lnTo>
                  <a:lnTo>
                    <a:pt x="979" y="1681"/>
                  </a:lnTo>
                  <a:lnTo>
                    <a:pt x="1084" y="1762"/>
                  </a:lnTo>
                  <a:lnTo>
                    <a:pt x="1166" y="1855"/>
                  </a:lnTo>
                  <a:lnTo>
                    <a:pt x="1272" y="1938"/>
                  </a:lnTo>
                  <a:lnTo>
                    <a:pt x="1295" y="2298"/>
                  </a:lnTo>
                  <a:lnTo>
                    <a:pt x="699" y="2894"/>
                  </a:lnTo>
                  <a:lnTo>
                    <a:pt x="526" y="3103"/>
                  </a:lnTo>
                  <a:lnTo>
                    <a:pt x="223" y="3196"/>
                  </a:lnTo>
                  <a:lnTo>
                    <a:pt x="1" y="3173"/>
                  </a:lnTo>
                  <a:lnTo>
                    <a:pt x="1" y="3173"/>
                  </a:lnTo>
                  <a:cubicBezTo>
                    <a:pt x="67" y="3483"/>
                    <a:pt x="133" y="3795"/>
                    <a:pt x="197" y="4105"/>
                  </a:cubicBezTo>
                  <a:cubicBezTo>
                    <a:pt x="81" y="4527"/>
                    <a:pt x="200" y="4851"/>
                    <a:pt x="566" y="5105"/>
                  </a:cubicBezTo>
                  <a:cubicBezTo>
                    <a:pt x="741" y="5230"/>
                    <a:pt x="811" y="5442"/>
                    <a:pt x="839" y="5657"/>
                  </a:cubicBezTo>
                  <a:cubicBezTo>
                    <a:pt x="857" y="5812"/>
                    <a:pt x="876" y="5966"/>
                    <a:pt x="893" y="6121"/>
                  </a:cubicBezTo>
                  <a:lnTo>
                    <a:pt x="899" y="6138"/>
                  </a:lnTo>
                  <a:cubicBezTo>
                    <a:pt x="907" y="6148"/>
                    <a:pt x="915" y="6157"/>
                    <a:pt x="926" y="6162"/>
                  </a:cubicBezTo>
                  <a:cubicBezTo>
                    <a:pt x="925" y="6172"/>
                    <a:pt x="922" y="6184"/>
                    <a:pt x="919" y="6194"/>
                  </a:cubicBezTo>
                  <a:cubicBezTo>
                    <a:pt x="1090" y="6277"/>
                    <a:pt x="1127" y="6438"/>
                    <a:pt x="1157" y="6607"/>
                  </a:cubicBezTo>
                  <a:cubicBezTo>
                    <a:pt x="1157" y="6609"/>
                    <a:pt x="1151" y="6612"/>
                    <a:pt x="1150" y="6616"/>
                  </a:cubicBezTo>
                  <a:lnTo>
                    <a:pt x="1608" y="6722"/>
                  </a:lnTo>
                  <a:lnTo>
                    <a:pt x="1747" y="6873"/>
                  </a:lnTo>
                  <a:lnTo>
                    <a:pt x="1887" y="6955"/>
                  </a:lnTo>
                  <a:lnTo>
                    <a:pt x="2436" y="7084"/>
                  </a:lnTo>
                  <a:lnTo>
                    <a:pt x="2657" y="7203"/>
                  </a:lnTo>
                  <a:lnTo>
                    <a:pt x="2866" y="7447"/>
                  </a:lnTo>
                  <a:lnTo>
                    <a:pt x="3014" y="7523"/>
                  </a:lnTo>
                  <a:lnTo>
                    <a:pt x="3007" y="7501"/>
                  </a:lnTo>
                  <a:lnTo>
                    <a:pt x="3113" y="7501"/>
                  </a:lnTo>
                  <a:lnTo>
                    <a:pt x="3195" y="7583"/>
                  </a:lnTo>
                  <a:lnTo>
                    <a:pt x="3358" y="7629"/>
                  </a:lnTo>
                  <a:lnTo>
                    <a:pt x="3510" y="7665"/>
                  </a:lnTo>
                  <a:lnTo>
                    <a:pt x="3720" y="7850"/>
                  </a:lnTo>
                  <a:lnTo>
                    <a:pt x="3746" y="7970"/>
                  </a:lnTo>
                  <a:lnTo>
                    <a:pt x="3842" y="7965"/>
                  </a:lnTo>
                  <a:lnTo>
                    <a:pt x="3959" y="8189"/>
                  </a:lnTo>
                  <a:cubicBezTo>
                    <a:pt x="3959" y="8177"/>
                    <a:pt x="3959" y="8164"/>
                    <a:pt x="3957" y="8151"/>
                  </a:cubicBezTo>
                  <a:cubicBezTo>
                    <a:pt x="3955" y="8118"/>
                    <a:pt x="3984" y="8087"/>
                    <a:pt x="3997" y="8057"/>
                  </a:cubicBezTo>
                  <a:cubicBezTo>
                    <a:pt x="4054" y="8088"/>
                    <a:pt x="4143" y="8108"/>
                    <a:pt x="4162" y="8157"/>
                  </a:cubicBezTo>
                  <a:cubicBezTo>
                    <a:pt x="4212" y="8285"/>
                    <a:pt x="4228" y="8424"/>
                    <a:pt x="4261" y="8559"/>
                  </a:cubicBezTo>
                  <a:cubicBezTo>
                    <a:pt x="4307" y="8761"/>
                    <a:pt x="4323" y="8976"/>
                    <a:pt x="4409" y="9164"/>
                  </a:cubicBezTo>
                  <a:cubicBezTo>
                    <a:pt x="4448" y="9250"/>
                    <a:pt x="4470" y="9338"/>
                    <a:pt x="4484" y="9424"/>
                  </a:cubicBezTo>
                  <a:lnTo>
                    <a:pt x="4484" y="9424"/>
                  </a:lnTo>
                  <a:cubicBezTo>
                    <a:pt x="4484" y="9421"/>
                    <a:pt x="4484" y="9418"/>
                    <a:pt x="4483" y="9415"/>
                  </a:cubicBezTo>
                  <a:lnTo>
                    <a:pt x="4895" y="9407"/>
                  </a:lnTo>
                  <a:lnTo>
                    <a:pt x="5338" y="9395"/>
                  </a:lnTo>
                  <a:lnTo>
                    <a:pt x="5442" y="9301"/>
                  </a:lnTo>
                  <a:lnTo>
                    <a:pt x="5561" y="9407"/>
                  </a:lnTo>
                  <a:lnTo>
                    <a:pt x="5782" y="9500"/>
                  </a:lnTo>
                  <a:lnTo>
                    <a:pt x="5898" y="9629"/>
                  </a:lnTo>
                  <a:lnTo>
                    <a:pt x="6142" y="9593"/>
                  </a:lnTo>
                  <a:lnTo>
                    <a:pt x="6481" y="9384"/>
                  </a:lnTo>
                  <a:lnTo>
                    <a:pt x="6726" y="9477"/>
                  </a:lnTo>
                  <a:lnTo>
                    <a:pt x="6831" y="9545"/>
                  </a:lnTo>
                  <a:lnTo>
                    <a:pt x="7169" y="9453"/>
                  </a:lnTo>
                  <a:lnTo>
                    <a:pt x="7320" y="9337"/>
                  </a:lnTo>
                  <a:lnTo>
                    <a:pt x="7343" y="9161"/>
                  </a:lnTo>
                  <a:lnTo>
                    <a:pt x="7541" y="9209"/>
                  </a:lnTo>
                  <a:lnTo>
                    <a:pt x="7809" y="9279"/>
                  </a:lnTo>
                  <a:lnTo>
                    <a:pt x="8043" y="9173"/>
                  </a:lnTo>
                  <a:lnTo>
                    <a:pt x="8416" y="9114"/>
                  </a:lnTo>
                  <a:lnTo>
                    <a:pt x="8719" y="9008"/>
                  </a:lnTo>
                  <a:lnTo>
                    <a:pt x="8999" y="8882"/>
                  </a:lnTo>
                  <a:lnTo>
                    <a:pt x="9280" y="8718"/>
                  </a:lnTo>
                  <a:lnTo>
                    <a:pt x="9444" y="8623"/>
                  </a:lnTo>
                  <a:lnTo>
                    <a:pt x="9560" y="8646"/>
                  </a:lnTo>
                  <a:lnTo>
                    <a:pt x="9660" y="8534"/>
                  </a:lnTo>
                  <a:cubicBezTo>
                    <a:pt x="9638" y="8430"/>
                    <a:pt x="9579" y="8335"/>
                    <a:pt x="9470" y="8272"/>
                  </a:cubicBezTo>
                  <a:cubicBezTo>
                    <a:pt x="9098" y="8057"/>
                    <a:pt x="8969" y="7706"/>
                    <a:pt x="8845" y="7323"/>
                  </a:cubicBezTo>
                  <a:cubicBezTo>
                    <a:pt x="8690" y="6843"/>
                    <a:pt x="8756" y="6343"/>
                    <a:pt x="8669" y="5860"/>
                  </a:cubicBezTo>
                  <a:cubicBezTo>
                    <a:pt x="8652" y="5766"/>
                    <a:pt x="8695" y="5647"/>
                    <a:pt x="8739" y="5555"/>
                  </a:cubicBezTo>
                  <a:cubicBezTo>
                    <a:pt x="8845" y="5337"/>
                    <a:pt x="8845" y="5122"/>
                    <a:pt x="8652" y="4977"/>
                  </a:cubicBezTo>
                  <a:cubicBezTo>
                    <a:pt x="8276" y="4693"/>
                    <a:pt x="8224" y="4370"/>
                    <a:pt x="8419" y="3953"/>
                  </a:cubicBezTo>
                  <a:cubicBezTo>
                    <a:pt x="8520" y="3737"/>
                    <a:pt x="8597" y="3516"/>
                    <a:pt x="8716" y="3314"/>
                  </a:cubicBezTo>
                  <a:lnTo>
                    <a:pt x="7518" y="2460"/>
                  </a:lnTo>
                  <a:lnTo>
                    <a:pt x="7389" y="2320"/>
                  </a:lnTo>
                  <a:lnTo>
                    <a:pt x="7425" y="2156"/>
                  </a:lnTo>
                  <a:lnTo>
                    <a:pt x="7202" y="1866"/>
                  </a:lnTo>
                  <a:lnTo>
                    <a:pt x="4050" y="22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973;p66">
              <a:extLst>
                <a:ext uri="{FF2B5EF4-FFF2-40B4-BE49-F238E27FC236}">
                  <a16:creationId xmlns:a16="http://schemas.microsoft.com/office/drawing/2014/main" id="{55ED5EA9-C63E-4D55-986E-9817C2DC92DB}"/>
                </a:ext>
              </a:extLst>
            </p:cNvPr>
            <p:cNvSpPr/>
            <p:nvPr/>
          </p:nvSpPr>
          <p:spPr>
            <a:xfrm>
              <a:off x="3261330" y="3840991"/>
              <a:ext cx="478" cy="4578"/>
            </a:xfrm>
            <a:custGeom>
              <a:avLst/>
              <a:gdLst/>
              <a:ahLst/>
              <a:cxnLst/>
              <a:rect l="l" t="t" r="r" b="b"/>
              <a:pathLst>
                <a:path w="31" h="297" extrusionOk="0">
                  <a:moveTo>
                    <a:pt x="1" y="1"/>
                  </a:moveTo>
                  <a:cubicBezTo>
                    <a:pt x="5" y="100"/>
                    <a:pt x="12" y="200"/>
                    <a:pt x="31" y="296"/>
                  </a:cubicBezTo>
                  <a:cubicBezTo>
                    <a:pt x="12" y="202"/>
                    <a:pt x="5" y="10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974;p66">
              <a:extLst>
                <a:ext uri="{FF2B5EF4-FFF2-40B4-BE49-F238E27FC236}">
                  <a16:creationId xmlns:a16="http://schemas.microsoft.com/office/drawing/2014/main" id="{FB86C408-C442-49FF-BB0E-39D6DBACBE8F}"/>
                </a:ext>
              </a:extLst>
            </p:cNvPr>
            <p:cNvSpPr/>
            <p:nvPr/>
          </p:nvSpPr>
          <p:spPr>
            <a:xfrm>
              <a:off x="3217093" y="3808746"/>
              <a:ext cx="925" cy="3329"/>
            </a:xfrm>
            <a:custGeom>
              <a:avLst/>
              <a:gdLst/>
              <a:ahLst/>
              <a:cxnLst/>
              <a:rect l="l" t="t" r="r" b="b"/>
              <a:pathLst>
                <a:path w="60" h="216" extrusionOk="0">
                  <a:moveTo>
                    <a:pt x="60" y="216"/>
                  </a:moveTo>
                  <a:cubicBezTo>
                    <a:pt x="45" y="141"/>
                    <a:pt x="28" y="68"/>
                    <a:pt x="1" y="1"/>
                  </a:cubicBezTo>
                  <a:cubicBezTo>
                    <a:pt x="27" y="70"/>
                    <a:pt x="45" y="141"/>
                    <a:pt x="60" y="216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975;p66">
              <a:extLst>
                <a:ext uri="{FF2B5EF4-FFF2-40B4-BE49-F238E27FC236}">
                  <a16:creationId xmlns:a16="http://schemas.microsoft.com/office/drawing/2014/main" id="{7F0FD80C-97B1-4412-B369-917279065892}"/>
                </a:ext>
              </a:extLst>
            </p:cNvPr>
            <p:cNvSpPr/>
            <p:nvPr/>
          </p:nvSpPr>
          <p:spPr>
            <a:xfrm>
              <a:off x="3269468" y="3859395"/>
              <a:ext cx="62" cy="632"/>
            </a:xfrm>
            <a:custGeom>
              <a:avLst/>
              <a:gdLst/>
              <a:ahLst/>
              <a:cxnLst/>
              <a:rect l="l" t="t" r="r" b="b"/>
              <a:pathLst>
                <a:path w="4" h="41" extrusionOk="0">
                  <a:moveTo>
                    <a:pt x="4" y="1"/>
                  </a:moveTo>
                  <a:cubicBezTo>
                    <a:pt x="4" y="15"/>
                    <a:pt x="1" y="28"/>
                    <a:pt x="1" y="41"/>
                  </a:cubicBezTo>
                  <a:cubicBezTo>
                    <a:pt x="4" y="28"/>
                    <a:pt x="4" y="14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976;p66">
              <a:extLst>
                <a:ext uri="{FF2B5EF4-FFF2-40B4-BE49-F238E27FC236}">
                  <a16:creationId xmlns:a16="http://schemas.microsoft.com/office/drawing/2014/main" id="{5AB27145-9F0B-47F3-92B2-371EB69C357F}"/>
                </a:ext>
              </a:extLst>
            </p:cNvPr>
            <p:cNvSpPr/>
            <p:nvPr/>
          </p:nvSpPr>
          <p:spPr>
            <a:xfrm>
              <a:off x="3094168" y="3809393"/>
              <a:ext cx="159843" cy="137017"/>
            </a:xfrm>
            <a:custGeom>
              <a:avLst/>
              <a:gdLst/>
              <a:ahLst/>
              <a:cxnLst/>
              <a:rect l="l" t="t" r="r" b="b"/>
              <a:pathLst>
                <a:path w="10371" h="8890" extrusionOk="0">
                  <a:moveTo>
                    <a:pt x="1878" y="2625"/>
                  </a:moveTo>
                  <a:lnTo>
                    <a:pt x="1860" y="3499"/>
                  </a:lnTo>
                  <a:lnTo>
                    <a:pt x="1939" y="3847"/>
                  </a:lnTo>
                  <a:lnTo>
                    <a:pt x="1890" y="4341"/>
                  </a:lnTo>
                  <a:lnTo>
                    <a:pt x="32" y="4341"/>
                  </a:lnTo>
                  <a:lnTo>
                    <a:pt x="1" y="7360"/>
                  </a:lnTo>
                  <a:lnTo>
                    <a:pt x="1236" y="8567"/>
                  </a:lnTo>
                  <a:lnTo>
                    <a:pt x="2176" y="8359"/>
                  </a:lnTo>
                  <a:lnTo>
                    <a:pt x="2490" y="8445"/>
                  </a:lnTo>
                  <a:lnTo>
                    <a:pt x="2751" y="8603"/>
                  </a:lnTo>
                  <a:lnTo>
                    <a:pt x="3041" y="8637"/>
                  </a:lnTo>
                  <a:lnTo>
                    <a:pt x="3391" y="8795"/>
                  </a:lnTo>
                  <a:lnTo>
                    <a:pt x="3539" y="8680"/>
                  </a:lnTo>
                  <a:lnTo>
                    <a:pt x="3934" y="8732"/>
                  </a:lnTo>
                  <a:lnTo>
                    <a:pt x="4284" y="8890"/>
                  </a:lnTo>
                  <a:lnTo>
                    <a:pt x="4686" y="8550"/>
                  </a:lnTo>
                  <a:lnTo>
                    <a:pt x="4868" y="8339"/>
                  </a:lnTo>
                  <a:lnTo>
                    <a:pt x="5017" y="8095"/>
                  </a:lnTo>
                  <a:lnTo>
                    <a:pt x="5201" y="8026"/>
                  </a:lnTo>
                  <a:lnTo>
                    <a:pt x="5384" y="7789"/>
                  </a:lnTo>
                  <a:lnTo>
                    <a:pt x="5552" y="7798"/>
                  </a:lnTo>
                  <a:lnTo>
                    <a:pt x="5743" y="7605"/>
                  </a:lnTo>
                  <a:lnTo>
                    <a:pt x="5911" y="7727"/>
                  </a:lnTo>
                  <a:lnTo>
                    <a:pt x="5980" y="7545"/>
                  </a:lnTo>
                  <a:lnTo>
                    <a:pt x="6033" y="7405"/>
                  </a:lnTo>
                  <a:lnTo>
                    <a:pt x="6102" y="6958"/>
                  </a:lnTo>
                  <a:lnTo>
                    <a:pt x="6759" y="6670"/>
                  </a:lnTo>
                  <a:lnTo>
                    <a:pt x="7083" y="6687"/>
                  </a:lnTo>
                  <a:lnTo>
                    <a:pt x="7468" y="6720"/>
                  </a:lnTo>
                  <a:lnTo>
                    <a:pt x="7396" y="6347"/>
                  </a:lnTo>
                  <a:lnTo>
                    <a:pt x="7535" y="6183"/>
                  </a:lnTo>
                  <a:lnTo>
                    <a:pt x="7815" y="6031"/>
                  </a:lnTo>
                  <a:lnTo>
                    <a:pt x="7956" y="6041"/>
                  </a:lnTo>
                  <a:lnTo>
                    <a:pt x="8924" y="5645"/>
                  </a:lnTo>
                  <a:lnTo>
                    <a:pt x="9837" y="5337"/>
                  </a:lnTo>
                  <a:lnTo>
                    <a:pt x="9740" y="5080"/>
                  </a:lnTo>
                  <a:lnTo>
                    <a:pt x="9600" y="4859"/>
                  </a:lnTo>
                  <a:lnTo>
                    <a:pt x="9797" y="4662"/>
                  </a:lnTo>
                  <a:lnTo>
                    <a:pt x="9833" y="4417"/>
                  </a:lnTo>
                  <a:lnTo>
                    <a:pt x="9833" y="4206"/>
                  </a:lnTo>
                  <a:lnTo>
                    <a:pt x="10055" y="4008"/>
                  </a:lnTo>
                  <a:lnTo>
                    <a:pt x="10242" y="3867"/>
                  </a:lnTo>
                  <a:lnTo>
                    <a:pt x="10312" y="3786"/>
                  </a:lnTo>
                  <a:lnTo>
                    <a:pt x="10209" y="3681"/>
                  </a:lnTo>
                  <a:lnTo>
                    <a:pt x="10148" y="3506"/>
                  </a:lnTo>
                  <a:lnTo>
                    <a:pt x="10219" y="3388"/>
                  </a:lnTo>
                  <a:lnTo>
                    <a:pt x="10161" y="3215"/>
                  </a:lnTo>
                  <a:lnTo>
                    <a:pt x="10197" y="3040"/>
                  </a:lnTo>
                  <a:lnTo>
                    <a:pt x="10115" y="2689"/>
                  </a:lnTo>
                  <a:lnTo>
                    <a:pt x="10278" y="2445"/>
                  </a:lnTo>
                  <a:lnTo>
                    <a:pt x="10371" y="2259"/>
                  </a:lnTo>
                  <a:lnTo>
                    <a:pt x="10312" y="1979"/>
                  </a:lnTo>
                  <a:lnTo>
                    <a:pt x="10160" y="1850"/>
                  </a:lnTo>
                  <a:lnTo>
                    <a:pt x="10160" y="1757"/>
                  </a:lnTo>
                  <a:lnTo>
                    <a:pt x="10253" y="1569"/>
                  </a:lnTo>
                  <a:lnTo>
                    <a:pt x="10230" y="1487"/>
                  </a:lnTo>
                  <a:lnTo>
                    <a:pt x="10044" y="1394"/>
                  </a:lnTo>
                  <a:lnTo>
                    <a:pt x="9950" y="1265"/>
                  </a:lnTo>
                  <a:lnTo>
                    <a:pt x="9880" y="1068"/>
                  </a:lnTo>
                  <a:lnTo>
                    <a:pt x="9887" y="1089"/>
                  </a:lnTo>
                  <a:lnTo>
                    <a:pt x="9740" y="1012"/>
                  </a:lnTo>
                  <a:lnTo>
                    <a:pt x="9530" y="768"/>
                  </a:lnTo>
                  <a:lnTo>
                    <a:pt x="9309" y="649"/>
                  </a:lnTo>
                  <a:lnTo>
                    <a:pt x="8761" y="520"/>
                  </a:lnTo>
                  <a:lnTo>
                    <a:pt x="8620" y="438"/>
                  </a:lnTo>
                  <a:lnTo>
                    <a:pt x="8481" y="287"/>
                  </a:lnTo>
                  <a:lnTo>
                    <a:pt x="8023" y="181"/>
                  </a:lnTo>
                  <a:cubicBezTo>
                    <a:pt x="8019" y="201"/>
                    <a:pt x="7989" y="231"/>
                    <a:pt x="7966" y="236"/>
                  </a:cubicBezTo>
                  <a:cubicBezTo>
                    <a:pt x="7937" y="243"/>
                    <a:pt x="7894" y="231"/>
                    <a:pt x="7873" y="210"/>
                  </a:cubicBezTo>
                  <a:cubicBezTo>
                    <a:pt x="7807" y="145"/>
                    <a:pt x="7774" y="76"/>
                    <a:pt x="7764" y="0"/>
                  </a:cubicBezTo>
                  <a:lnTo>
                    <a:pt x="6274" y="339"/>
                  </a:lnTo>
                  <a:lnTo>
                    <a:pt x="6151" y="606"/>
                  </a:lnTo>
                  <a:cubicBezTo>
                    <a:pt x="6152" y="609"/>
                    <a:pt x="6155" y="606"/>
                    <a:pt x="6158" y="606"/>
                  </a:cubicBezTo>
                  <a:cubicBezTo>
                    <a:pt x="6178" y="613"/>
                    <a:pt x="6187" y="658"/>
                    <a:pt x="6202" y="683"/>
                  </a:cubicBezTo>
                  <a:cubicBezTo>
                    <a:pt x="6191" y="713"/>
                    <a:pt x="6187" y="755"/>
                    <a:pt x="6164" y="771"/>
                  </a:cubicBezTo>
                  <a:cubicBezTo>
                    <a:pt x="6128" y="797"/>
                    <a:pt x="6086" y="813"/>
                    <a:pt x="6047" y="831"/>
                  </a:cubicBezTo>
                  <a:lnTo>
                    <a:pt x="5950" y="1036"/>
                  </a:lnTo>
                  <a:lnTo>
                    <a:pt x="5997" y="1223"/>
                  </a:lnTo>
                  <a:lnTo>
                    <a:pt x="6123" y="1386"/>
                  </a:lnTo>
                  <a:lnTo>
                    <a:pt x="6101" y="1551"/>
                  </a:lnTo>
                  <a:lnTo>
                    <a:pt x="6101" y="1843"/>
                  </a:lnTo>
                  <a:lnTo>
                    <a:pt x="6066" y="2088"/>
                  </a:lnTo>
                  <a:lnTo>
                    <a:pt x="6020" y="2158"/>
                  </a:lnTo>
                  <a:lnTo>
                    <a:pt x="5973" y="2239"/>
                  </a:lnTo>
                  <a:lnTo>
                    <a:pt x="5799" y="2471"/>
                  </a:lnTo>
                  <a:lnTo>
                    <a:pt x="5799" y="3114"/>
                  </a:lnTo>
                  <a:lnTo>
                    <a:pt x="5822" y="3265"/>
                  </a:lnTo>
                  <a:lnTo>
                    <a:pt x="6162" y="3580"/>
                  </a:lnTo>
                  <a:lnTo>
                    <a:pt x="6278" y="3826"/>
                  </a:lnTo>
                  <a:lnTo>
                    <a:pt x="6501" y="3873"/>
                  </a:lnTo>
                  <a:lnTo>
                    <a:pt x="6697" y="3873"/>
                  </a:lnTo>
                  <a:lnTo>
                    <a:pt x="6652" y="3687"/>
                  </a:lnTo>
                  <a:lnTo>
                    <a:pt x="6815" y="3626"/>
                  </a:lnTo>
                  <a:lnTo>
                    <a:pt x="6908" y="3651"/>
                  </a:lnTo>
                  <a:lnTo>
                    <a:pt x="6977" y="4456"/>
                  </a:lnTo>
                  <a:lnTo>
                    <a:pt x="6931" y="4667"/>
                  </a:lnTo>
                  <a:lnTo>
                    <a:pt x="6815" y="4621"/>
                  </a:lnTo>
                  <a:lnTo>
                    <a:pt x="6709" y="4585"/>
                  </a:lnTo>
                  <a:lnTo>
                    <a:pt x="6522" y="4629"/>
                  </a:lnTo>
                  <a:lnTo>
                    <a:pt x="6323" y="4665"/>
                  </a:lnTo>
                  <a:lnTo>
                    <a:pt x="5904" y="4220"/>
                  </a:lnTo>
                  <a:lnTo>
                    <a:pt x="5727" y="4045"/>
                  </a:lnTo>
                  <a:lnTo>
                    <a:pt x="5600" y="3882"/>
                  </a:lnTo>
                  <a:lnTo>
                    <a:pt x="5390" y="3766"/>
                  </a:lnTo>
                  <a:lnTo>
                    <a:pt x="4911" y="3568"/>
                  </a:lnTo>
                  <a:lnTo>
                    <a:pt x="4888" y="3451"/>
                  </a:lnTo>
                  <a:lnTo>
                    <a:pt x="4757" y="3309"/>
                  </a:lnTo>
                  <a:lnTo>
                    <a:pt x="4749" y="3057"/>
                  </a:lnTo>
                  <a:lnTo>
                    <a:pt x="4687" y="3031"/>
                  </a:lnTo>
                  <a:lnTo>
                    <a:pt x="4557" y="3084"/>
                  </a:lnTo>
                  <a:lnTo>
                    <a:pt x="4495" y="3093"/>
                  </a:lnTo>
                  <a:lnTo>
                    <a:pt x="4407" y="3321"/>
                  </a:lnTo>
                  <a:lnTo>
                    <a:pt x="4407" y="3407"/>
                  </a:lnTo>
                  <a:lnTo>
                    <a:pt x="4146" y="3494"/>
                  </a:lnTo>
                  <a:lnTo>
                    <a:pt x="3978" y="3503"/>
                  </a:lnTo>
                  <a:lnTo>
                    <a:pt x="3978" y="3444"/>
                  </a:lnTo>
                  <a:lnTo>
                    <a:pt x="3594" y="3357"/>
                  </a:lnTo>
                  <a:lnTo>
                    <a:pt x="3373" y="3242"/>
                  </a:lnTo>
                  <a:lnTo>
                    <a:pt x="3321" y="3242"/>
                  </a:lnTo>
                  <a:lnTo>
                    <a:pt x="3066" y="3137"/>
                  </a:lnTo>
                  <a:lnTo>
                    <a:pt x="3066" y="2988"/>
                  </a:lnTo>
                  <a:lnTo>
                    <a:pt x="3021" y="2883"/>
                  </a:lnTo>
                  <a:lnTo>
                    <a:pt x="3005" y="2718"/>
                  </a:lnTo>
                  <a:lnTo>
                    <a:pt x="2935" y="2701"/>
                  </a:lnTo>
                  <a:lnTo>
                    <a:pt x="2734" y="2771"/>
                  </a:lnTo>
                  <a:lnTo>
                    <a:pt x="2664" y="2823"/>
                  </a:lnTo>
                  <a:lnTo>
                    <a:pt x="2472" y="2849"/>
                  </a:lnTo>
                  <a:lnTo>
                    <a:pt x="2324" y="2952"/>
                  </a:lnTo>
                  <a:lnTo>
                    <a:pt x="2262" y="2928"/>
                  </a:lnTo>
                  <a:lnTo>
                    <a:pt x="2210" y="2727"/>
                  </a:lnTo>
                  <a:lnTo>
                    <a:pt x="2080" y="2648"/>
                  </a:lnTo>
                  <a:lnTo>
                    <a:pt x="1938" y="2605"/>
                  </a:lnTo>
                  <a:lnTo>
                    <a:pt x="1850" y="2569"/>
                  </a:lnTo>
                  <a:lnTo>
                    <a:pt x="1817" y="2585"/>
                  </a:lnTo>
                  <a:close/>
                  <a:moveTo>
                    <a:pt x="6907" y="2526"/>
                  </a:moveTo>
                  <a:lnTo>
                    <a:pt x="6880" y="2575"/>
                  </a:lnTo>
                  <a:cubicBezTo>
                    <a:pt x="6877" y="2610"/>
                    <a:pt x="6875" y="2646"/>
                    <a:pt x="6873" y="2682"/>
                  </a:cubicBezTo>
                  <a:cubicBezTo>
                    <a:pt x="6857" y="2681"/>
                    <a:pt x="6841" y="2675"/>
                    <a:pt x="6825" y="2674"/>
                  </a:cubicBezTo>
                  <a:cubicBezTo>
                    <a:pt x="6844" y="2639"/>
                    <a:pt x="6861" y="2606"/>
                    <a:pt x="6880" y="2575"/>
                  </a:cubicBezTo>
                  <a:cubicBezTo>
                    <a:pt x="6881" y="2553"/>
                    <a:pt x="6881" y="2533"/>
                    <a:pt x="6883" y="2511"/>
                  </a:cubicBezTo>
                  <a:lnTo>
                    <a:pt x="6946" y="2497"/>
                  </a:lnTo>
                  <a:close/>
                  <a:moveTo>
                    <a:pt x="5656" y="7499"/>
                  </a:moveTo>
                  <a:cubicBezTo>
                    <a:pt x="5666" y="7519"/>
                    <a:pt x="5673" y="7539"/>
                    <a:pt x="5680" y="7557"/>
                  </a:cubicBezTo>
                  <a:cubicBezTo>
                    <a:pt x="5653" y="7564"/>
                    <a:pt x="5613" y="7585"/>
                    <a:pt x="5601" y="7575"/>
                  </a:cubicBezTo>
                  <a:cubicBezTo>
                    <a:pt x="5545" y="7528"/>
                    <a:pt x="5568" y="7499"/>
                    <a:pt x="5656" y="7499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977;p66">
              <a:extLst>
                <a:ext uri="{FF2B5EF4-FFF2-40B4-BE49-F238E27FC236}">
                  <a16:creationId xmlns:a16="http://schemas.microsoft.com/office/drawing/2014/main" id="{24219506-3A7E-4D92-88E5-DF97C1124F1C}"/>
                </a:ext>
              </a:extLst>
            </p:cNvPr>
            <p:cNvSpPr/>
            <p:nvPr/>
          </p:nvSpPr>
          <p:spPr>
            <a:xfrm>
              <a:off x="3257908" y="3833007"/>
              <a:ext cx="3360" cy="5394"/>
            </a:xfrm>
            <a:custGeom>
              <a:avLst/>
              <a:gdLst/>
              <a:ahLst/>
              <a:cxnLst/>
              <a:rect l="l" t="t" r="r" b="b"/>
              <a:pathLst>
                <a:path w="218" h="350" extrusionOk="0">
                  <a:moveTo>
                    <a:pt x="217" y="350"/>
                  </a:moveTo>
                  <a:cubicBezTo>
                    <a:pt x="216" y="306"/>
                    <a:pt x="213" y="266"/>
                    <a:pt x="213" y="225"/>
                  </a:cubicBezTo>
                  <a:lnTo>
                    <a:pt x="97" y="1"/>
                  </a:lnTo>
                  <a:lnTo>
                    <a:pt x="0" y="5"/>
                  </a:lnTo>
                  <a:lnTo>
                    <a:pt x="33" y="167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78;p66">
              <a:extLst>
                <a:ext uri="{FF2B5EF4-FFF2-40B4-BE49-F238E27FC236}">
                  <a16:creationId xmlns:a16="http://schemas.microsoft.com/office/drawing/2014/main" id="{8EEFC067-BB2C-459E-9419-B51F3E2417E8}"/>
                </a:ext>
              </a:extLst>
            </p:cNvPr>
            <p:cNvSpPr/>
            <p:nvPr/>
          </p:nvSpPr>
          <p:spPr>
            <a:xfrm>
              <a:off x="3192878" y="3726854"/>
              <a:ext cx="27249" cy="31996"/>
            </a:xfrm>
            <a:custGeom>
              <a:avLst/>
              <a:gdLst/>
              <a:ahLst/>
              <a:cxnLst/>
              <a:rect l="l" t="t" r="r" b="b"/>
              <a:pathLst>
                <a:path w="1768" h="2076" extrusionOk="0">
                  <a:moveTo>
                    <a:pt x="1042" y="0"/>
                  </a:moveTo>
                  <a:lnTo>
                    <a:pt x="1027" y="132"/>
                  </a:lnTo>
                  <a:lnTo>
                    <a:pt x="912" y="446"/>
                  </a:lnTo>
                  <a:lnTo>
                    <a:pt x="921" y="517"/>
                  </a:lnTo>
                  <a:lnTo>
                    <a:pt x="755" y="568"/>
                  </a:lnTo>
                  <a:lnTo>
                    <a:pt x="668" y="498"/>
                  </a:lnTo>
                  <a:lnTo>
                    <a:pt x="543" y="550"/>
                  </a:lnTo>
                  <a:lnTo>
                    <a:pt x="395" y="498"/>
                  </a:lnTo>
                  <a:lnTo>
                    <a:pt x="342" y="375"/>
                  </a:lnTo>
                  <a:lnTo>
                    <a:pt x="88" y="333"/>
                  </a:lnTo>
                  <a:lnTo>
                    <a:pt x="1" y="375"/>
                  </a:lnTo>
                  <a:lnTo>
                    <a:pt x="19" y="462"/>
                  </a:lnTo>
                  <a:lnTo>
                    <a:pt x="105" y="613"/>
                  </a:lnTo>
                  <a:lnTo>
                    <a:pt x="114" y="832"/>
                  </a:lnTo>
                  <a:lnTo>
                    <a:pt x="219" y="1425"/>
                  </a:lnTo>
                  <a:lnTo>
                    <a:pt x="483" y="1716"/>
                  </a:lnTo>
                  <a:lnTo>
                    <a:pt x="605" y="2005"/>
                  </a:lnTo>
                  <a:lnTo>
                    <a:pt x="605" y="2075"/>
                  </a:lnTo>
                  <a:lnTo>
                    <a:pt x="998" y="2028"/>
                  </a:lnTo>
                  <a:lnTo>
                    <a:pt x="1767" y="1223"/>
                  </a:lnTo>
                  <a:lnTo>
                    <a:pt x="1744" y="861"/>
                  </a:lnTo>
                  <a:lnTo>
                    <a:pt x="1451" y="604"/>
                  </a:lnTo>
                  <a:lnTo>
                    <a:pt x="1451" y="452"/>
                  </a:lnTo>
                  <a:lnTo>
                    <a:pt x="1410" y="306"/>
                  </a:lnTo>
                  <a:lnTo>
                    <a:pt x="1307" y="227"/>
                  </a:lnTo>
                  <a:lnTo>
                    <a:pt x="1253" y="105"/>
                  </a:lnTo>
                  <a:lnTo>
                    <a:pt x="1182" y="96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79;p66">
              <a:extLst>
                <a:ext uri="{FF2B5EF4-FFF2-40B4-BE49-F238E27FC236}">
                  <a16:creationId xmlns:a16="http://schemas.microsoft.com/office/drawing/2014/main" id="{1D67B94B-E6B5-4348-84A7-34AF4C70468D}"/>
                </a:ext>
              </a:extLst>
            </p:cNvPr>
            <p:cNvSpPr/>
            <p:nvPr/>
          </p:nvSpPr>
          <p:spPr>
            <a:xfrm>
              <a:off x="3193171" y="3713305"/>
              <a:ext cx="27311" cy="22317"/>
            </a:xfrm>
            <a:custGeom>
              <a:avLst/>
              <a:gdLst/>
              <a:ahLst/>
              <a:cxnLst/>
              <a:rect l="l" t="t" r="r" b="b"/>
              <a:pathLst>
                <a:path w="1772" h="1448" extrusionOk="0">
                  <a:moveTo>
                    <a:pt x="1351" y="1"/>
                  </a:moveTo>
                  <a:lnTo>
                    <a:pt x="1190" y="12"/>
                  </a:lnTo>
                  <a:lnTo>
                    <a:pt x="1181" y="134"/>
                  </a:lnTo>
                  <a:lnTo>
                    <a:pt x="1032" y="179"/>
                  </a:lnTo>
                  <a:lnTo>
                    <a:pt x="831" y="56"/>
                  </a:lnTo>
                  <a:lnTo>
                    <a:pt x="692" y="170"/>
                  </a:lnTo>
                  <a:lnTo>
                    <a:pt x="507" y="205"/>
                  </a:lnTo>
                  <a:lnTo>
                    <a:pt x="272" y="423"/>
                  </a:lnTo>
                  <a:lnTo>
                    <a:pt x="151" y="673"/>
                  </a:lnTo>
                  <a:lnTo>
                    <a:pt x="0" y="1123"/>
                  </a:lnTo>
                  <a:lnTo>
                    <a:pt x="26" y="1232"/>
                  </a:lnTo>
                  <a:lnTo>
                    <a:pt x="69" y="1212"/>
                  </a:lnTo>
                  <a:lnTo>
                    <a:pt x="323" y="1254"/>
                  </a:lnTo>
                  <a:lnTo>
                    <a:pt x="376" y="1377"/>
                  </a:lnTo>
                  <a:lnTo>
                    <a:pt x="524" y="1429"/>
                  </a:lnTo>
                  <a:lnTo>
                    <a:pt x="649" y="1377"/>
                  </a:lnTo>
                  <a:lnTo>
                    <a:pt x="736" y="1447"/>
                  </a:lnTo>
                  <a:lnTo>
                    <a:pt x="902" y="1396"/>
                  </a:lnTo>
                  <a:lnTo>
                    <a:pt x="893" y="1325"/>
                  </a:lnTo>
                  <a:lnTo>
                    <a:pt x="1008" y="1011"/>
                  </a:lnTo>
                  <a:lnTo>
                    <a:pt x="1023" y="879"/>
                  </a:lnTo>
                  <a:lnTo>
                    <a:pt x="1084" y="879"/>
                  </a:lnTo>
                  <a:lnTo>
                    <a:pt x="1163" y="975"/>
                  </a:lnTo>
                  <a:lnTo>
                    <a:pt x="1234" y="984"/>
                  </a:lnTo>
                  <a:lnTo>
                    <a:pt x="1288" y="1106"/>
                  </a:lnTo>
                  <a:lnTo>
                    <a:pt x="1391" y="1185"/>
                  </a:lnTo>
                  <a:lnTo>
                    <a:pt x="1409" y="1245"/>
                  </a:lnTo>
                  <a:lnTo>
                    <a:pt x="1549" y="1239"/>
                  </a:lnTo>
                  <a:lnTo>
                    <a:pt x="1691" y="1133"/>
                  </a:lnTo>
                  <a:lnTo>
                    <a:pt x="1771" y="922"/>
                  </a:lnTo>
                  <a:lnTo>
                    <a:pt x="1549" y="248"/>
                  </a:lnTo>
                  <a:lnTo>
                    <a:pt x="1351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80;p66">
              <a:extLst>
                <a:ext uri="{FF2B5EF4-FFF2-40B4-BE49-F238E27FC236}">
                  <a16:creationId xmlns:a16="http://schemas.microsoft.com/office/drawing/2014/main" id="{4509446E-194D-44A3-BBE6-4EB8DD8DC705}"/>
                </a:ext>
              </a:extLst>
            </p:cNvPr>
            <p:cNvSpPr/>
            <p:nvPr/>
          </p:nvSpPr>
          <p:spPr>
            <a:xfrm>
              <a:off x="3259727" y="3621795"/>
              <a:ext cx="111355" cy="139699"/>
            </a:xfrm>
            <a:custGeom>
              <a:avLst/>
              <a:gdLst/>
              <a:ahLst/>
              <a:cxnLst/>
              <a:rect l="l" t="t" r="r" b="b"/>
              <a:pathLst>
                <a:path w="7225" h="9064" extrusionOk="0">
                  <a:moveTo>
                    <a:pt x="1378" y="0"/>
                  </a:moveTo>
                  <a:lnTo>
                    <a:pt x="923" y="491"/>
                  </a:lnTo>
                  <a:lnTo>
                    <a:pt x="801" y="700"/>
                  </a:lnTo>
                  <a:lnTo>
                    <a:pt x="695" y="718"/>
                  </a:lnTo>
                  <a:lnTo>
                    <a:pt x="309" y="1105"/>
                  </a:lnTo>
                  <a:lnTo>
                    <a:pt x="466" y="1543"/>
                  </a:lnTo>
                  <a:lnTo>
                    <a:pt x="676" y="2032"/>
                  </a:lnTo>
                  <a:lnTo>
                    <a:pt x="992" y="2506"/>
                  </a:lnTo>
                  <a:lnTo>
                    <a:pt x="1290" y="3082"/>
                  </a:lnTo>
                  <a:lnTo>
                    <a:pt x="1114" y="3434"/>
                  </a:lnTo>
                  <a:lnTo>
                    <a:pt x="1026" y="3714"/>
                  </a:lnTo>
                  <a:lnTo>
                    <a:pt x="729" y="3820"/>
                  </a:lnTo>
                  <a:lnTo>
                    <a:pt x="518" y="4136"/>
                  </a:lnTo>
                  <a:lnTo>
                    <a:pt x="185" y="4644"/>
                  </a:lnTo>
                  <a:lnTo>
                    <a:pt x="0" y="4886"/>
                  </a:lnTo>
                  <a:cubicBezTo>
                    <a:pt x="88" y="4948"/>
                    <a:pt x="165" y="5031"/>
                    <a:pt x="230" y="5126"/>
                  </a:cubicBezTo>
                  <a:cubicBezTo>
                    <a:pt x="264" y="5176"/>
                    <a:pt x="284" y="5262"/>
                    <a:pt x="264" y="5317"/>
                  </a:cubicBezTo>
                  <a:cubicBezTo>
                    <a:pt x="210" y="5470"/>
                    <a:pt x="134" y="5612"/>
                    <a:pt x="56" y="5750"/>
                  </a:cubicBezTo>
                  <a:lnTo>
                    <a:pt x="179" y="5772"/>
                  </a:lnTo>
                  <a:lnTo>
                    <a:pt x="3331" y="7615"/>
                  </a:lnTo>
                  <a:lnTo>
                    <a:pt x="3553" y="7907"/>
                  </a:lnTo>
                  <a:lnTo>
                    <a:pt x="3517" y="8069"/>
                  </a:lnTo>
                  <a:lnTo>
                    <a:pt x="3646" y="8209"/>
                  </a:lnTo>
                  <a:lnTo>
                    <a:pt x="4844" y="9063"/>
                  </a:lnTo>
                  <a:cubicBezTo>
                    <a:pt x="4905" y="8963"/>
                    <a:pt x="4969" y="8865"/>
                    <a:pt x="5057" y="8779"/>
                  </a:cubicBezTo>
                  <a:cubicBezTo>
                    <a:pt x="5371" y="8475"/>
                    <a:pt x="5438" y="8024"/>
                    <a:pt x="5647" y="7656"/>
                  </a:cubicBezTo>
                  <a:cubicBezTo>
                    <a:pt x="5754" y="7470"/>
                    <a:pt x="5863" y="7304"/>
                    <a:pt x="6064" y="7194"/>
                  </a:cubicBezTo>
                  <a:cubicBezTo>
                    <a:pt x="6411" y="7004"/>
                    <a:pt x="6701" y="6733"/>
                    <a:pt x="6931" y="6414"/>
                  </a:cubicBezTo>
                  <a:cubicBezTo>
                    <a:pt x="6974" y="6353"/>
                    <a:pt x="7024" y="6297"/>
                    <a:pt x="7071" y="6238"/>
                  </a:cubicBezTo>
                  <a:lnTo>
                    <a:pt x="6416" y="5642"/>
                  </a:lnTo>
                  <a:lnTo>
                    <a:pt x="6437" y="2150"/>
                  </a:lnTo>
                  <a:lnTo>
                    <a:pt x="7225" y="1381"/>
                  </a:lnTo>
                  <a:lnTo>
                    <a:pt x="6875" y="1381"/>
                  </a:lnTo>
                  <a:lnTo>
                    <a:pt x="6629" y="1399"/>
                  </a:lnTo>
                  <a:lnTo>
                    <a:pt x="6490" y="1207"/>
                  </a:lnTo>
                  <a:lnTo>
                    <a:pt x="6228" y="1102"/>
                  </a:lnTo>
                  <a:lnTo>
                    <a:pt x="5738" y="1171"/>
                  </a:lnTo>
                  <a:lnTo>
                    <a:pt x="5474" y="1259"/>
                  </a:lnTo>
                  <a:lnTo>
                    <a:pt x="5160" y="1751"/>
                  </a:lnTo>
                  <a:lnTo>
                    <a:pt x="4916" y="1751"/>
                  </a:lnTo>
                  <a:lnTo>
                    <a:pt x="4705" y="1662"/>
                  </a:lnTo>
                  <a:lnTo>
                    <a:pt x="4425" y="1696"/>
                  </a:lnTo>
                  <a:lnTo>
                    <a:pt x="4249" y="1662"/>
                  </a:lnTo>
                  <a:lnTo>
                    <a:pt x="3864" y="1593"/>
                  </a:lnTo>
                  <a:lnTo>
                    <a:pt x="3549" y="1330"/>
                  </a:lnTo>
                  <a:lnTo>
                    <a:pt x="3022" y="876"/>
                  </a:lnTo>
                  <a:lnTo>
                    <a:pt x="2848" y="822"/>
                  </a:lnTo>
                  <a:lnTo>
                    <a:pt x="2481" y="857"/>
                  </a:lnTo>
                  <a:lnTo>
                    <a:pt x="2289" y="805"/>
                  </a:lnTo>
                  <a:lnTo>
                    <a:pt x="2114" y="857"/>
                  </a:lnTo>
                  <a:lnTo>
                    <a:pt x="1956" y="857"/>
                  </a:lnTo>
                  <a:lnTo>
                    <a:pt x="1779" y="683"/>
                  </a:lnTo>
                  <a:lnTo>
                    <a:pt x="1762" y="139"/>
                  </a:lnTo>
                  <a:lnTo>
                    <a:pt x="1500" y="124"/>
                  </a:lnTo>
                  <a:lnTo>
                    <a:pt x="1378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81;p66">
              <a:extLst>
                <a:ext uri="{FF2B5EF4-FFF2-40B4-BE49-F238E27FC236}">
                  <a16:creationId xmlns:a16="http://schemas.microsoft.com/office/drawing/2014/main" id="{F8D35A68-4A46-4DB9-BA65-ECBB6B879ECC}"/>
                </a:ext>
              </a:extLst>
            </p:cNvPr>
            <p:cNvSpPr/>
            <p:nvPr/>
          </p:nvSpPr>
          <p:spPr>
            <a:xfrm>
              <a:off x="3358760" y="3533028"/>
              <a:ext cx="137002" cy="187478"/>
            </a:xfrm>
            <a:custGeom>
              <a:avLst/>
              <a:gdLst/>
              <a:ahLst/>
              <a:cxnLst/>
              <a:rect l="l" t="t" r="r" b="b"/>
              <a:pathLst>
                <a:path w="8889" h="12164" extrusionOk="0">
                  <a:moveTo>
                    <a:pt x="8457" y="51"/>
                  </a:moveTo>
                  <a:cubicBezTo>
                    <a:pt x="8427" y="64"/>
                    <a:pt x="8388" y="70"/>
                    <a:pt x="8361" y="88"/>
                  </a:cubicBezTo>
                  <a:cubicBezTo>
                    <a:pt x="7960" y="424"/>
                    <a:pt x="7460" y="503"/>
                    <a:pt x="6979" y="583"/>
                  </a:cubicBezTo>
                  <a:cubicBezTo>
                    <a:pt x="6281" y="698"/>
                    <a:pt x="5573" y="733"/>
                    <a:pt x="4904" y="992"/>
                  </a:cubicBezTo>
                  <a:cubicBezTo>
                    <a:pt x="4809" y="1031"/>
                    <a:pt x="4690" y="1041"/>
                    <a:pt x="4588" y="1028"/>
                  </a:cubicBezTo>
                  <a:cubicBezTo>
                    <a:pt x="4178" y="984"/>
                    <a:pt x="3821" y="1126"/>
                    <a:pt x="3469" y="1305"/>
                  </a:cubicBezTo>
                  <a:cubicBezTo>
                    <a:pt x="3376" y="1351"/>
                    <a:pt x="3275" y="1393"/>
                    <a:pt x="3173" y="1421"/>
                  </a:cubicBezTo>
                  <a:cubicBezTo>
                    <a:pt x="3031" y="1462"/>
                    <a:pt x="2889" y="1433"/>
                    <a:pt x="2764" y="1358"/>
                  </a:cubicBezTo>
                  <a:cubicBezTo>
                    <a:pt x="2674" y="1304"/>
                    <a:pt x="2594" y="1229"/>
                    <a:pt x="2518" y="1156"/>
                  </a:cubicBezTo>
                  <a:cubicBezTo>
                    <a:pt x="2291" y="932"/>
                    <a:pt x="2068" y="703"/>
                    <a:pt x="1843" y="474"/>
                  </a:cubicBezTo>
                  <a:lnTo>
                    <a:pt x="1482" y="959"/>
                  </a:lnTo>
                  <a:lnTo>
                    <a:pt x="1743" y="1817"/>
                  </a:lnTo>
                  <a:lnTo>
                    <a:pt x="1954" y="1906"/>
                  </a:lnTo>
                  <a:lnTo>
                    <a:pt x="1902" y="2152"/>
                  </a:lnTo>
                  <a:lnTo>
                    <a:pt x="2112" y="2449"/>
                  </a:lnTo>
                  <a:lnTo>
                    <a:pt x="2373" y="2536"/>
                  </a:lnTo>
                  <a:lnTo>
                    <a:pt x="2565" y="2677"/>
                  </a:lnTo>
                  <a:lnTo>
                    <a:pt x="5139" y="3446"/>
                  </a:lnTo>
                  <a:lnTo>
                    <a:pt x="6302" y="3469"/>
                  </a:lnTo>
                  <a:lnTo>
                    <a:pt x="3549" y="6164"/>
                  </a:lnTo>
                  <a:lnTo>
                    <a:pt x="2442" y="6142"/>
                  </a:lnTo>
                  <a:lnTo>
                    <a:pt x="1941" y="6422"/>
                  </a:lnTo>
                  <a:lnTo>
                    <a:pt x="1859" y="6599"/>
                  </a:lnTo>
                  <a:lnTo>
                    <a:pt x="1428" y="6807"/>
                  </a:lnTo>
                  <a:lnTo>
                    <a:pt x="1265" y="6818"/>
                  </a:lnTo>
                  <a:lnTo>
                    <a:pt x="928" y="6972"/>
                  </a:lnTo>
                  <a:lnTo>
                    <a:pt x="847" y="7122"/>
                  </a:lnTo>
                  <a:lnTo>
                    <a:pt x="801" y="7140"/>
                  </a:lnTo>
                  <a:lnTo>
                    <a:pt x="806" y="7140"/>
                  </a:lnTo>
                  <a:lnTo>
                    <a:pt x="18" y="7909"/>
                  </a:lnTo>
                  <a:lnTo>
                    <a:pt x="1" y="11394"/>
                  </a:lnTo>
                  <a:lnTo>
                    <a:pt x="655" y="11990"/>
                  </a:lnTo>
                  <a:cubicBezTo>
                    <a:pt x="611" y="12049"/>
                    <a:pt x="562" y="12103"/>
                    <a:pt x="519" y="12163"/>
                  </a:cubicBezTo>
                  <a:lnTo>
                    <a:pt x="519" y="12163"/>
                  </a:lnTo>
                  <a:cubicBezTo>
                    <a:pt x="1124" y="11322"/>
                    <a:pt x="1868" y="10618"/>
                    <a:pt x="2622" y="9918"/>
                  </a:cubicBezTo>
                  <a:cubicBezTo>
                    <a:pt x="3066" y="9507"/>
                    <a:pt x="3473" y="9057"/>
                    <a:pt x="4054" y="8833"/>
                  </a:cubicBezTo>
                  <a:cubicBezTo>
                    <a:pt x="4119" y="8808"/>
                    <a:pt x="4175" y="8755"/>
                    <a:pt x="4229" y="8715"/>
                  </a:cubicBezTo>
                  <a:cubicBezTo>
                    <a:pt x="5570" y="7669"/>
                    <a:pt x="6624" y="6406"/>
                    <a:pt x="7299" y="4829"/>
                  </a:cubicBezTo>
                  <a:cubicBezTo>
                    <a:pt x="7547" y="4248"/>
                    <a:pt x="7782" y="3654"/>
                    <a:pt x="8191" y="3149"/>
                  </a:cubicBezTo>
                  <a:cubicBezTo>
                    <a:pt x="8457" y="2819"/>
                    <a:pt x="8590" y="2409"/>
                    <a:pt x="8717" y="1994"/>
                  </a:cubicBezTo>
                  <a:cubicBezTo>
                    <a:pt x="8889" y="1434"/>
                    <a:pt x="8831" y="870"/>
                    <a:pt x="8873" y="309"/>
                  </a:cubicBezTo>
                  <a:cubicBezTo>
                    <a:pt x="8877" y="174"/>
                    <a:pt x="8586" y="1"/>
                    <a:pt x="8457" y="5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82;p66">
              <a:extLst>
                <a:ext uri="{FF2B5EF4-FFF2-40B4-BE49-F238E27FC236}">
                  <a16:creationId xmlns:a16="http://schemas.microsoft.com/office/drawing/2014/main" id="{DE2F8747-885E-4385-810A-B1ACDA42AEF1}"/>
                </a:ext>
              </a:extLst>
            </p:cNvPr>
            <p:cNvSpPr/>
            <p:nvPr/>
          </p:nvSpPr>
          <p:spPr>
            <a:xfrm>
              <a:off x="3367453" y="3523086"/>
              <a:ext cx="21377" cy="24752"/>
            </a:xfrm>
            <a:custGeom>
              <a:avLst/>
              <a:gdLst/>
              <a:ahLst/>
              <a:cxnLst/>
              <a:rect l="l" t="t" r="r" b="b"/>
              <a:pathLst>
                <a:path w="1387" h="1606" extrusionOk="0">
                  <a:moveTo>
                    <a:pt x="438" y="1606"/>
                  </a:moveTo>
                  <a:lnTo>
                    <a:pt x="639" y="1465"/>
                  </a:lnTo>
                  <a:lnTo>
                    <a:pt x="824" y="1432"/>
                  </a:lnTo>
                  <a:lnTo>
                    <a:pt x="984" y="1523"/>
                  </a:lnTo>
                  <a:lnTo>
                    <a:pt x="1283" y="1121"/>
                  </a:lnTo>
                  <a:lnTo>
                    <a:pt x="1207" y="1046"/>
                  </a:lnTo>
                  <a:cubicBezTo>
                    <a:pt x="1120" y="959"/>
                    <a:pt x="1141" y="877"/>
                    <a:pt x="1192" y="772"/>
                  </a:cubicBezTo>
                  <a:cubicBezTo>
                    <a:pt x="1387" y="373"/>
                    <a:pt x="1387" y="277"/>
                    <a:pt x="1096" y="37"/>
                  </a:cubicBezTo>
                  <a:cubicBezTo>
                    <a:pt x="1081" y="27"/>
                    <a:pt x="1067" y="13"/>
                    <a:pt x="1052" y="0"/>
                  </a:cubicBezTo>
                  <a:lnTo>
                    <a:pt x="939" y="152"/>
                  </a:lnTo>
                  <a:lnTo>
                    <a:pt x="764" y="221"/>
                  </a:lnTo>
                  <a:lnTo>
                    <a:pt x="675" y="309"/>
                  </a:lnTo>
                  <a:lnTo>
                    <a:pt x="335" y="386"/>
                  </a:lnTo>
                  <a:lnTo>
                    <a:pt x="265" y="640"/>
                  </a:lnTo>
                  <a:lnTo>
                    <a:pt x="194" y="774"/>
                  </a:lnTo>
                  <a:lnTo>
                    <a:pt x="240" y="931"/>
                  </a:lnTo>
                  <a:lnTo>
                    <a:pt x="177" y="1071"/>
                  </a:lnTo>
                  <a:lnTo>
                    <a:pt x="115" y="1326"/>
                  </a:lnTo>
                  <a:lnTo>
                    <a:pt x="1" y="1500"/>
                  </a:lnTo>
                  <a:lnTo>
                    <a:pt x="71" y="1606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83;p66">
              <a:extLst>
                <a:ext uri="{FF2B5EF4-FFF2-40B4-BE49-F238E27FC236}">
                  <a16:creationId xmlns:a16="http://schemas.microsoft.com/office/drawing/2014/main" id="{67B8B459-A897-4506-B96A-0459A7B664C6}"/>
                </a:ext>
              </a:extLst>
            </p:cNvPr>
            <p:cNvSpPr/>
            <p:nvPr/>
          </p:nvSpPr>
          <p:spPr>
            <a:xfrm>
              <a:off x="3293545" y="3447282"/>
              <a:ext cx="90117" cy="81255"/>
            </a:xfrm>
            <a:custGeom>
              <a:avLst/>
              <a:gdLst/>
              <a:ahLst/>
              <a:cxnLst/>
              <a:rect l="l" t="t" r="r" b="b"/>
              <a:pathLst>
                <a:path w="5847" h="5272" extrusionOk="0">
                  <a:moveTo>
                    <a:pt x="1752" y="1"/>
                  </a:moveTo>
                  <a:lnTo>
                    <a:pt x="1557" y="259"/>
                  </a:lnTo>
                  <a:lnTo>
                    <a:pt x="1302" y="318"/>
                  </a:lnTo>
                  <a:lnTo>
                    <a:pt x="1175" y="445"/>
                  </a:lnTo>
                  <a:lnTo>
                    <a:pt x="979" y="513"/>
                  </a:lnTo>
                  <a:lnTo>
                    <a:pt x="753" y="629"/>
                  </a:lnTo>
                  <a:lnTo>
                    <a:pt x="812" y="740"/>
                  </a:lnTo>
                  <a:lnTo>
                    <a:pt x="782" y="856"/>
                  </a:lnTo>
                  <a:lnTo>
                    <a:pt x="586" y="836"/>
                  </a:lnTo>
                  <a:lnTo>
                    <a:pt x="478" y="905"/>
                  </a:lnTo>
                  <a:lnTo>
                    <a:pt x="469" y="1041"/>
                  </a:lnTo>
                  <a:lnTo>
                    <a:pt x="390" y="1266"/>
                  </a:lnTo>
                  <a:lnTo>
                    <a:pt x="489" y="1404"/>
                  </a:lnTo>
                  <a:lnTo>
                    <a:pt x="402" y="1601"/>
                  </a:lnTo>
                  <a:lnTo>
                    <a:pt x="283" y="1895"/>
                  </a:lnTo>
                  <a:lnTo>
                    <a:pt x="274" y="2169"/>
                  </a:lnTo>
                  <a:lnTo>
                    <a:pt x="126" y="2414"/>
                  </a:lnTo>
                  <a:lnTo>
                    <a:pt x="108" y="2542"/>
                  </a:lnTo>
                  <a:lnTo>
                    <a:pt x="0" y="2680"/>
                  </a:lnTo>
                  <a:lnTo>
                    <a:pt x="10" y="2906"/>
                  </a:lnTo>
                  <a:lnTo>
                    <a:pt x="155" y="3446"/>
                  </a:lnTo>
                  <a:lnTo>
                    <a:pt x="489" y="3495"/>
                  </a:lnTo>
                  <a:lnTo>
                    <a:pt x="557" y="3406"/>
                  </a:lnTo>
                  <a:lnTo>
                    <a:pt x="705" y="3376"/>
                  </a:lnTo>
                  <a:lnTo>
                    <a:pt x="941" y="2906"/>
                  </a:lnTo>
                  <a:lnTo>
                    <a:pt x="1058" y="3033"/>
                  </a:lnTo>
                  <a:lnTo>
                    <a:pt x="1452" y="3172"/>
                  </a:lnTo>
                  <a:lnTo>
                    <a:pt x="1617" y="3172"/>
                  </a:lnTo>
                  <a:lnTo>
                    <a:pt x="1745" y="3044"/>
                  </a:lnTo>
                  <a:lnTo>
                    <a:pt x="1911" y="3024"/>
                  </a:lnTo>
                  <a:lnTo>
                    <a:pt x="2019" y="3132"/>
                  </a:lnTo>
                  <a:lnTo>
                    <a:pt x="2108" y="3054"/>
                  </a:lnTo>
                  <a:lnTo>
                    <a:pt x="2263" y="3054"/>
                  </a:lnTo>
                  <a:lnTo>
                    <a:pt x="2539" y="3269"/>
                  </a:lnTo>
                  <a:lnTo>
                    <a:pt x="2685" y="3211"/>
                  </a:lnTo>
                  <a:lnTo>
                    <a:pt x="2871" y="3241"/>
                  </a:lnTo>
                  <a:lnTo>
                    <a:pt x="3048" y="3399"/>
                  </a:lnTo>
                  <a:lnTo>
                    <a:pt x="3194" y="3430"/>
                  </a:lnTo>
                  <a:lnTo>
                    <a:pt x="3450" y="3674"/>
                  </a:lnTo>
                  <a:lnTo>
                    <a:pt x="3567" y="3810"/>
                  </a:lnTo>
                  <a:lnTo>
                    <a:pt x="3813" y="3849"/>
                  </a:lnTo>
                  <a:lnTo>
                    <a:pt x="3813" y="3918"/>
                  </a:lnTo>
                  <a:lnTo>
                    <a:pt x="3989" y="3918"/>
                  </a:lnTo>
                  <a:lnTo>
                    <a:pt x="4243" y="4126"/>
                  </a:lnTo>
                  <a:lnTo>
                    <a:pt x="4529" y="4409"/>
                  </a:lnTo>
                  <a:lnTo>
                    <a:pt x="4655" y="4429"/>
                  </a:lnTo>
                  <a:lnTo>
                    <a:pt x="4813" y="4664"/>
                  </a:lnTo>
                  <a:lnTo>
                    <a:pt x="4852" y="4782"/>
                  </a:lnTo>
                  <a:lnTo>
                    <a:pt x="4900" y="4940"/>
                  </a:lnTo>
                  <a:lnTo>
                    <a:pt x="5047" y="4970"/>
                  </a:lnTo>
                  <a:lnTo>
                    <a:pt x="5276" y="5271"/>
                  </a:lnTo>
                  <a:lnTo>
                    <a:pt x="5469" y="5227"/>
                  </a:lnTo>
                  <a:lnTo>
                    <a:pt x="5556" y="5139"/>
                  </a:lnTo>
                  <a:lnTo>
                    <a:pt x="5733" y="5070"/>
                  </a:lnTo>
                  <a:lnTo>
                    <a:pt x="5846" y="4918"/>
                  </a:lnTo>
                  <a:cubicBezTo>
                    <a:pt x="5668" y="4772"/>
                    <a:pt x="5499" y="4618"/>
                    <a:pt x="5370" y="4429"/>
                  </a:cubicBezTo>
                  <a:cubicBezTo>
                    <a:pt x="5067" y="3984"/>
                    <a:pt x="4638" y="3660"/>
                    <a:pt x="4279" y="3267"/>
                  </a:cubicBezTo>
                  <a:cubicBezTo>
                    <a:pt x="4068" y="3035"/>
                    <a:pt x="3777" y="2888"/>
                    <a:pt x="3486" y="2749"/>
                  </a:cubicBezTo>
                  <a:cubicBezTo>
                    <a:pt x="2969" y="2499"/>
                    <a:pt x="2541" y="2142"/>
                    <a:pt x="2406" y="1530"/>
                  </a:cubicBezTo>
                  <a:cubicBezTo>
                    <a:pt x="2339" y="1220"/>
                    <a:pt x="2227" y="919"/>
                    <a:pt x="2132" y="615"/>
                  </a:cubicBezTo>
                  <a:cubicBezTo>
                    <a:pt x="2058" y="375"/>
                    <a:pt x="1924" y="173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84;p66">
              <a:extLst>
                <a:ext uri="{FF2B5EF4-FFF2-40B4-BE49-F238E27FC236}">
                  <a16:creationId xmlns:a16="http://schemas.microsoft.com/office/drawing/2014/main" id="{23D83D02-6F4D-4D32-9EF9-3FD465EFB3F7}"/>
                </a:ext>
              </a:extLst>
            </p:cNvPr>
            <p:cNvSpPr/>
            <p:nvPr/>
          </p:nvSpPr>
          <p:spPr>
            <a:xfrm>
              <a:off x="3249677" y="3492120"/>
              <a:ext cx="206219" cy="156606"/>
            </a:xfrm>
            <a:custGeom>
              <a:avLst/>
              <a:gdLst/>
              <a:ahLst/>
              <a:cxnLst/>
              <a:rect l="l" t="t" r="r" b="b"/>
              <a:pathLst>
                <a:path w="13380" h="10161" extrusionOk="0">
                  <a:moveTo>
                    <a:pt x="3782" y="0"/>
                  </a:moveTo>
                  <a:lnTo>
                    <a:pt x="3548" y="471"/>
                  </a:lnTo>
                  <a:lnTo>
                    <a:pt x="3399" y="501"/>
                  </a:lnTo>
                  <a:lnTo>
                    <a:pt x="3330" y="589"/>
                  </a:lnTo>
                  <a:lnTo>
                    <a:pt x="2997" y="540"/>
                  </a:lnTo>
                  <a:lnTo>
                    <a:pt x="2991" y="523"/>
                  </a:lnTo>
                  <a:lnTo>
                    <a:pt x="2906" y="797"/>
                  </a:lnTo>
                  <a:lnTo>
                    <a:pt x="2873" y="1128"/>
                  </a:lnTo>
                  <a:lnTo>
                    <a:pt x="2573" y="1813"/>
                  </a:lnTo>
                  <a:lnTo>
                    <a:pt x="2365" y="1864"/>
                  </a:lnTo>
                  <a:lnTo>
                    <a:pt x="2189" y="2232"/>
                  </a:lnTo>
                  <a:lnTo>
                    <a:pt x="2031" y="2582"/>
                  </a:lnTo>
                  <a:lnTo>
                    <a:pt x="1840" y="2669"/>
                  </a:lnTo>
                  <a:lnTo>
                    <a:pt x="1542" y="3615"/>
                  </a:lnTo>
                  <a:lnTo>
                    <a:pt x="1384" y="3666"/>
                  </a:lnTo>
                  <a:lnTo>
                    <a:pt x="1120" y="3982"/>
                  </a:lnTo>
                  <a:lnTo>
                    <a:pt x="1120" y="4192"/>
                  </a:lnTo>
                  <a:lnTo>
                    <a:pt x="1174" y="4403"/>
                  </a:lnTo>
                  <a:lnTo>
                    <a:pt x="981" y="4787"/>
                  </a:lnTo>
                  <a:lnTo>
                    <a:pt x="981" y="5347"/>
                  </a:lnTo>
                  <a:lnTo>
                    <a:pt x="754" y="5784"/>
                  </a:lnTo>
                  <a:lnTo>
                    <a:pt x="579" y="5749"/>
                  </a:lnTo>
                  <a:lnTo>
                    <a:pt x="351" y="5803"/>
                  </a:lnTo>
                  <a:lnTo>
                    <a:pt x="263" y="5784"/>
                  </a:lnTo>
                  <a:lnTo>
                    <a:pt x="141" y="5941"/>
                  </a:lnTo>
                  <a:lnTo>
                    <a:pt x="1" y="6189"/>
                  </a:lnTo>
                  <a:lnTo>
                    <a:pt x="141" y="6328"/>
                  </a:lnTo>
                  <a:lnTo>
                    <a:pt x="527" y="6380"/>
                  </a:lnTo>
                  <a:lnTo>
                    <a:pt x="773" y="6696"/>
                  </a:lnTo>
                  <a:lnTo>
                    <a:pt x="1017" y="7062"/>
                  </a:lnTo>
                  <a:lnTo>
                    <a:pt x="1226" y="7291"/>
                  </a:lnTo>
                  <a:lnTo>
                    <a:pt x="1403" y="7308"/>
                  </a:lnTo>
                  <a:lnTo>
                    <a:pt x="1770" y="7798"/>
                  </a:lnTo>
                  <a:lnTo>
                    <a:pt x="1804" y="8062"/>
                  </a:lnTo>
                  <a:lnTo>
                    <a:pt x="1935" y="8515"/>
                  </a:lnTo>
                  <a:lnTo>
                    <a:pt x="2031" y="8409"/>
                  </a:lnTo>
                  <a:lnTo>
                    <a:pt x="2153" y="8532"/>
                  </a:lnTo>
                  <a:lnTo>
                    <a:pt x="2417" y="8551"/>
                  </a:lnTo>
                  <a:lnTo>
                    <a:pt x="2433" y="9092"/>
                  </a:lnTo>
                  <a:lnTo>
                    <a:pt x="2609" y="9268"/>
                  </a:lnTo>
                  <a:lnTo>
                    <a:pt x="2767" y="9268"/>
                  </a:lnTo>
                  <a:lnTo>
                    <a:pt x="2941" y="9217"/>
                  </a:lnTo>
                  <a:lnTo>
                    <a:pt x="3133" y="9268"/>
                  </a:lnTo>
                  <a:lnTo>
                    <a:pt x="3502" y="9234"/>
                  </a:lnTo>
                  <a:lnTo>
                    <a:pt x="3676" y="9286"/>
                  </a:lnTo>
                  <a:lnTo>
                    <a:pt x="4202" y="9742"/>
                  </a:lnTo>
                  <a:lnTo>
                    <a:pt x="4518" y="10003"/>
                  </a:lnTo>
                  <a:lnTo>
                    <a:pt x="4901" y="10073"/>
                  </a:lnTo>
                  <a:lnTo>
                    <a:pt x="5077" y="10108"/>
                  </a:lnTo>
                  <a:lnTo>
                    <a:pt x="5357" y="10073"/>
                  </a:lnTo>
                  <a:lnTo>
                    <a:pt x="5568" y="10161"/>
                  </a:lnTo>
                  <a:lnTo>
                    <a:pt x="5812" y="10161"/>
                  </a:lnTo>
                  <a:lnTo>
                    <a:pt x="6126" y="9670"/>
                  </a:lnTo>
                  <a:lnTo>
                    <a:pt x="6390" y="9584"/>
                  </a:lnTo>
                  <a:lnTo>
                    <a:pt x="6880" y="9514"/>
                  </a:lnTo>
                  <a:lnTo>
                    <a:pt x="7144" y="9619"/>
                  </a:lnTo>
                  <a:lnTo>
                    <a:pt x="7283" y="9809"/>
                  </a:lnTo>
                  <a:lnTo>
                    <a:pt x="7527" y="9794"/>
                  </a:lnTo>
                  <a:lnTo>
                    <a:pt x="7876" y="9794"/>
                  </a:lnTo>
                  <a:lnTo>
                    <a:pt x="7920" y="9776"/>
                  </a:lnTo>
                  <a:lnTo>
                    <a:pt x="8000" y="9623"/>
                  </a:lnTo>
                  <a:lnTo>
                    <a:pt x="8338" y="9472"/>
                  </a:lnTo>
                  <a:lnTo>
                    <a:pt x="8503" y="9461"/>
                  </a:lnTo>
                  <a:lnTo>
                    <a:pt x="8933" y="9253"/>
                  </a:lnTo>
                  <a:lnTo>
                    <a:pt x="9016" y="9076"/>
                  </a:lnTo>
                  <a:lnTo>
                    <a:pt x="9519" y="8796"/>
                  </a:lnTo>
                  <a:lnTo>
                    <a:pt x="10626" y="8818"/>
                  </a:lnTo>
                  <a:lnTo>
                    <a:pt x="13380" y="6125"/>
                  </a:lnTo>
                  <a:lnTo>
                    <a:pt x="12219" y="6100"/>
                  </a:lnTo>
                  <a:lnTo>
                    <a:pt x="9646" y="5330"/>
                  </a:lnTo>
                  <a:lnTo>
                    <a:pt x="9454" y="5189"/>
                  </a:lnTo>
                  <a:lnTo>
                    <a:pt x="9191" y="5101"/>
                  </a:lnTo>
                  <a:lnTo>
                    <a:pt x="8980" y="4806"/>
                  </a:lnTo>
                  <a:lnTo>
                    <a:pt x="9034" y="4560"/>
                  </a:lnTo>
                  <a:lnTo>
                    <a:pt x="8824" y="4471"/>
                  </a:lnTo>
                  <a:lnTo>
                    <a:pt x="8560" y="3615"/>
                  </a:lnTo>
                  <a:lnTo>
                    <a:pt x="8623" y="3532"/>
                  </a:lnTo>
                  <a:lnTo>
                    <a:pt x="8464" y="3438"/>
                  </a:lnTo>
                  <a:lnTo>
                    <a:pt x="8280" y="3474"/>
                  </a:lnTo>
                  <a:lnTo>
                    <a:pt x="8079" y="3615"/>
                  </a:lnTo>
                  <a:lnTo>
                    <a:pt x="7712" y="3615"/>
                  </a:lnTo>
                  <a:lnTo>
                    <a:pt x="7642" y="3509"/>
                  </a:lnTo>
                  <a:lnTo>
                    <a:pt x="7755" y="3335"/>
                  </a:lnTo>
                  <a:lnTo>
                    <a:pt x="7817" y="3080"/>
                  </a:lnTo>
                  <a:lnTo>
                    <a:pt x="7878" y="2940"/>
                  </a:lnTo>
                  <a:lnTo>
                    <a:pt x="7834" y="2784"/>
                  </a:lnTo>
                  <a:lnTo>
                    <a:pt x="7904" y="2652"/>
                  </a:lnTo>
                  <a:lnTo>
                    <a:pt x="7975" y="2397"/>
                  </a:lnTo>
                  <a:lnTo>
                    <a:pt x="8315" y="2319"/>
                  </a:lnTo>
                  <a:lnTo>
                    <a:pt x="8122" y="2362"/>
                  </a:lnTo>
                  <a:lnTo>
                    <a:pt x="7893" y="2061"/>
                  </a:lnTo>
                  <a:lnTo>
                    <a:pt x="7746" y="2031"/>
                  </a:lnTo>
                  <a:lnTo>
                    <a:pt x="7698" y="1873"/>
                  </a:lnTo>
                  <a:lnTo>
                    <a:pt x="7657" y="1757"/>
                  </a:lnTo>
                  <a:lnTo>
                    <a:pt x="7501" y="1521"/>
                  </a:lnTo>
                  <a:lnTo>
                    <a:pt x="7375" y="1501"/>
                  </a:lnTo>
                  <a:lnTo>
                    <a:pt x="7089" y="1217"/>
                  </a:lnTo>
                  <a:lnTo>
                    <a:pt x="6835" y="1010"/>
                  </a:lnTo>
                  <a:lnTo>
                    <a:pt x="6659" y="1010"/>
                  </a:lnTo>
                  <a:lnTo>
                    <a:pt x="6659" y="942"/>
                  </a:lnTo>
                  <a:lnTo>
                    <a:pt x="6412" y="903"/>
                  </a:lnTo>
                  <a:lnTo>
                    <a:pt x="6294" y="765"/>
                  </a:lnTo>
                  <a:lnTo>
                    <a:pt x="6040" y="523"/>
                  </a:lnTo>
                  <a:lnTo>
                    <a:pt x="5891" y="492"/>
                  </a:lnTo>
                  <a:lnTo>
                    <a:pt x="5716" y="335"/>
                  </a:lnTo>
                  <a:lnTo>
                    <a:pt x="5529" y="303"/>
                  </a:lnTo>
                  <a:lnTo>
                    <a:pt x="5382" y="363"/>
                  </a:lnTo>
                  <a:lnTo>
                    <a:pt x="5106" y="148"/>
                  </a:lnTo>
                  <a:lnTo>
                    <a:pt x="4950" y="148"/>
                  </a:lnTo>
                  <a:lnTo>
                    <a:pt x="4862" y="224"/>
                  </a:lnTo>
                  <a:lnTo>
                    <a:pt x="4755" y="119"/>
                  </a:lnTo>
                  <a:lnTo>
                    <a:pt x="4585" y="137"/>
                  </a:lnTo>
                  <a:lnTo>
                    <a:pt x="4459" y="266"/>
                  </a:lnTo>
                  <a:lnTo>
                    <a:pt x="4294" y="266"/>
                  </a:lnTo>
                  <a:lnTo>
                    <a:pt x="3899" y="128"/>
                  </a:lnTo>
                  <a:lnTo>
                    <a:pt x="3782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85;p66">
              <a:extLst>
                <a:ext uri="{FF2B5EF4-FFF2-40B4-BE49-F238E27FC236}">
                  <a16:creationId xmlns:a16="http://schemas.microsoft.com/office/drawing/2014/main" id="{FD1C22A6-5880-4AB0-ACC2-B0A9DD6BFD27}"/>
                </a:ext>
              </a:extLst>
            </p:cNvPr>
            <p:cNvSpPr/>
            <p:nvPr/>
          </p:nvSpPr>
          <p:spPr>
            <a:xfrm>
              <a:off x="3200908" y="3638904"/>
              <a:ext cx="78727" cy="77540"/>
            </a:xfrm>
            <a:custGeom>
              <a:avLst/>
              <a:gdLst/>
              <a:ahLst/>
              <a:cxnLst/>
              <a:rect l="l" t="t" r="r" b="b"/>
              <a:pathLst>
                <a:path w="5108" h="5031" extrusionOk="0">
                  <a:moveTo>
                    <a:pt x="1318" y="2221"/>
                  </a:moveTo>
                  <a:lnTo>
                    <a:pt x="1266" y="2251"/>
                  </a:lnTo>
                  <a:lnTo>
                    <a:pt x="1248" y="2295"/>
                  </a:lnTo>
                  <a:lnTo>
                    <a:pt x="1249" y="2222"/>
                  </a:lnTo>
                  <a:lnTo>
                    <a:pt x="1318" y="2221"/>
                  </a:lnTo>
                  <a:close/>
                  <a:moveTo>
                    <a:pt x="3190" y="2554"/>
                  </a:moveTo>
                  <a:lnTo>
                    <a:pt x="3262" y="2589"/>
                  </a:lnTo>
                  <a:lnTo>
                    <a:pt x="3183" y="2615"/>
                  </a:lnTo>
                  <a:lnTo>
                    <a:pt x="3190" y="2554"/>
                  </a:lnTo>
                  <a:close/>
                  <a:moveTo>
                    <a:pt x="4132" y="1"/>
                  </a:moveTo>
                  <a:lnTo>
                    <a:pt x="3958" y="94"/>
                  </a:lnTo>
                  <a:lnTo>
                    <a:pt x="3703" y="350"/>
                  </a:lnTo>
                  <a:lnTo>
                    <a:pt x="3314" y="335"/>
                  </a:lnTo>
                  <a:lnTo>
                    <a:pt x="2896" y="424"/>
                  </a:lnTo>
                  <a:lnTo>
                    <a:pt x="2523" y="439"/>
                  </a:lnTo>
                  <a:cubicBezTo>
                    <a:pt x="2523" y="439"/>
                    <a:pt x="2477" y="559"/>
                    <a:pt x="2462" y="618"/>
                  </a:cubicBezTo>
                  <a:cubicBezTo>
                    <a:pt x="2457" y="638"/>
                    <a:pt x="2420" y="645"/>
                    <a:pt x="2374" y="645"/>
                  </a:cubicBezTo>
                  <a:cubicBezTo>
                    <a:pt x="2281" y="645"/>
                    <a:pt x="2147" y="618"/>
                    <a:pt x="2147" y="618"/>
                  </a:cubicBezTo>
                  <a:lnTo>
                    <a:pt x="2088" y="470"/>
                  </a:lnTo>
                  <a:lnTo>
                    <a:pt x="1820" y="456"/>
                  </a:lnTo>
                  <a:lnTo>
                    <a:pt x="1461" y="351"/>
                  </a:lnTo>
                  <a:lnTo>
                    <a:pt x="1296" y="470"/>
                  </a:lnTo>
                  <a:lnTo>
                    <a:pt x="1326" y="665"/>
                  </a:lnTo>
                  <a:lnTo>
                    <a:pt x="1206" y="948"/>
                  </a:lnTo>
                  <a:lnTo>
                    <a:pt x="1206" y="1532"/>
                  </a:lnTo>
                  <a:lnTo>
                    <a:pt x="1312" y="1905"/>
                  </a:lnTo>
                  <a:lnTo>
                    <a:pt x="938" y="2667"/>
                  </a:lnTo>
                  <a:lnTo>
                    <a:pt x="623" y="2997"/>
                  </a:lnTo>
                  <a:lnTo>
                    <a:pt x="250" y="3788"/>
                  </a:lnTo>
                  <a:lnTo>
                    <a:pt x="55" y="4491"/>
                  </a:lnTo>
                  <a:lnTo>
                    <a:pt x="1" y="5030"/>
                  </a:lnTo>
                  <a:lnTo>
                    <a:pt x="3" y="5030"/>
                  </a:lnTo>
                  <a:lnTo>
                    <a:pt x="186" y="4994"/>
                  </a:lnTo>
                  <a:lnTo>
                    <a:pt x="328" y="4880"/>
                  </a:lnTo>
                  <a:lnTo>
                    <a:pt x="529" y="5004"/>
                  </a:lnTo>
                  <a:lnTo>
                    <a:pt x="678" y="4959"/>
                  </a:lnTo>
                  <a:lnTo>
                    <a:pt x="687" y="4837"/>
                  </a:lnTo>
                  <a:lnTo>
                    <a:pt x="847" y="4827"/>
                  </a:lnTo>
                  <a:lnTo>
                    <a:pt x="975" y="4768"/>
                  </a:lnTo>
                  <a:lnTo>
                    <a:pt x="1139" y="4697"/>
                  </a:lnTo>
                  <a:lnTo>
                    <a:pt x="2027" y="4707"/>
                  </a:lnTo>
                  <a:lnTo>
                    <a:pt x="2123" y="4699"/>
                  </a:lnTo>
                  <a:lnTo>
                    <a:pt x="2134" y="4350"/>
                  </a:lnTo>
                  <a:cubicBezTo>
                    <a:pt x="2130" y="4250"/>
                    <a:pt x="2152" y="4135"/>
                    <a:pt x="2199" y="4043"/>
                  </a:cubicBezTo>
                  <a:cubicBezTo>
                    <a:pt x="2242" y="3958"/>
                    <a:pt x="2324" y="3852"/>
                    <a:pt x="2407" y="3835"/>
                  </a:cubicBezTo>
                  <a:cubicBezTo>
                    <a:pt x="2747" y="3760"/>
                    <a:pt x="3093" y="3702"/>
                    <a:pt x="3440" y="3664"/>
                  </a:cubicBezTo>
                  <a:cubicBezTo>
                    <a:pt x="3461" y="3662"/>
                    <a:pt x="3482" y="3661"/>
                    <a:pt x="3502" y="3661"/>
                  </a:cubicBezTo>
                  <a:cubicBezTo>
                    <a:pt x="3623" y="3661"/>
                    <a:pt x="3728" y="3704"/>
                    <a:pt x="3820" y="3769"/>
                  </a:cubicBezTo>
                  <a:lnTo>
                    <a:pt x="3818" y="3766"/>
                  </a:lnTo>
                  <a:lnTo>
                    <a:pt x="4003" y="3524"/>
                  </a:lnTo>
                  <a:lnTo>
                    <a:pt x="4337" y="3017"/>
                  </a:lnTo>
                  <a:lnTo>
                    <a:pt x="4546" y="2701"/>
                  </a:lnTo>
                  <a:lnTo>
                    <a:pt x="4844" y="2595"/>
                  </a:lnTo>
                  <a:lnTo>
                    <a:pt x="4932" y="2315"/>
                  </a:lnTo>
                  <a:lnTo>
                    <a:pt x="5108" y="1964"/>
                  </a:lnTo>
                  <a:lnTo>
                    <a:pt x="4811" y="1386"/>
                  </a:lnTo>
                  <a:lnTo>
                    <a:pt x="4495" y="912"/>
                  </a:lnTo>
                  <a:lnTo>
                    <a:pt x="4284" y="423"/>
                  </a:ln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86;p66">
              <a:extLst>
                <a:ext uri="{FF2B5EF4-FFF2-40B4-BE49-F238E27FC236}">
                  <a16:creationId xmlns:a16="http://schemas.microsoft.com/office/drawing/2014/main" id="{9AB72C97-C254-4FBB-9A16-B03FEB95DF76}"/>
                </a:ext>
              </a:extLst>
            </p:cNvPr>
            <p:cNvSpPr/>
            <p:nvPr/>
          </p:nvSpPr>
          <p:spPr>
            <a:xfrm>
              <a:off x="2963783" y="3624615"/>
              <a:ext cx="257558" cy="256849"/>
            </a:xfrm>
            <a:custGeom>
              <a:avLst/>
              <a:gdLst/>
              <a:ahLst/>
              <a:cxnLst/>
              <a:rect l="l" t="t" r="r" b="b"/>
              <a:pathLst>
                <a:path w="16711" h="16665" extrusionOk="0">
                  <a:moveTo>
                    <a:pt x="14961" y="6970"/>
                  </a:moveTo>
                  <a:lnTo>
                    <a:pt x="14918" y="6992"/>
                  </a:lnTo>
                  <a:lnTo>
                    <a:pt x="14918" y="6992"/>
                  </a:lnTo>
                  <a:lnTo>
                    <a:pt x="14918" y="6992"/>
                  </a:lnTo>
                  <a:lnTo>
                    <a:pt x="14961" y="6970"/>
                  </a:lnTo>
                  <a:close/>
                  <a:moveTo>
                    <a:pt x="14622" y="12602"/>
                  </a:moveTo>
                  <a:lnTo>
                    <a:pt x="14621" y="12604"/>
                  </a:lnTo>
                  <a:cubicBezTo>
                    <a:pt x="14622" y="12604"/>
                    <a:pt x="14622" y="12605"/>
                    <a:pt x="14623" y="12605"/>
                  </a:cubicBezTo>
                  <a:cubicBezTo>
                    <a:pt x="14624" y="12605"/>
                    <a:pt x="14626" y="12604"/>
                    <a:pt x="14628" y="12604"/>
                  </a:cubicBezTo>
                  <a:cubicBezTo>
                    <a:pt x="14626" y="12603"/>
                    <a:pt x="14624" y="12603"/>
                    <a:pt x="14622" y="12602"/>
                  </a:cubicBezTo>
                  <a:close/>
                  <a:moveTo>
                    <a:pt x="14631" y="12769"/>
                  </a:moveTo>
                  <a:lnTo>
                    <a:pt x="14631" y="12769"/>
                  </a:lnTo>
                  <a:cubicBezTo>
                    <a:pt x="14595" y="12793"/>
                    <a:pt x="14557" y="12809"/>
                    <a:pt x="14515" y="12828"/>
                  </a:cubicBezTo>
                  <a:lnTo>
                    <a:pt x="14513" y="12833"/>
                  </a:lnTo>
                  <a:lnTo>
                    <a:pt x="14513" y="12833"/>
                  </a:lnTo>
                  <a:cubicBezTo>
                    <a:pt x="14554" y="12815"/>
                    <a:pt x="14595" y="12795"/>
                    <a:pt x="14631" y="12769"/>
                  </a:cubicBezTo>
                  <a:close/>
                  <a:moveTo>
                    <a:pt x="10288" y="14581"/>
                  </a:moveTo>
                  <a:lnTo>
                    <a:pt x="10286" y="14581"/>
                  </a:lnTo>
                  <a:lnTo>
                    <a:pt x="10344" y="14616"/>
                  </a:lnTo>
                  <a:lnTo>
                    <a:pt x="10288" y="14581"/>
                  </a:lnTo>
                  <a:close/>
                  <a:moveTo>
                    <a:pt x="11898" y="1"/>
                  </a:moveTo>
                  <a:lnTo>
                    <a:pt x="11759" y="94"/>
                  </a:lnTo>
                  <a:lnTo>
                    <a:pt x="11523" y="281"/>
                  </a:lnTo>
                  <a:lnTo>
                    <a:pt x="10987" y="377"/>
                  </a:lnTo>
                  <a:cubicBezTo>
                    <a:pt x="10987" y="377"/>
                    <a:pt x="10893" y="236"/>
                    <a:pt x="10824" y="236"/>
                  </a:cubicBezTo>
                  <a:cubicBezTo>
                    <a:pt x="10754" y="236"/>
                    <a:pt x="10240" y="472"/>
                    <a:pt x="10240" y="472"/>
                  </a:cubicBezTo>
                  <a:lnTo>
                    <a:pt x="9656" y="563"/>
                  </a:lnTo>
                  <a:lnTo>
                    <a:pt x="9354" y="472"/>
                  </a:lnTo>
                  <a:lnTo>
                    <a:pt x="9074" y="774"/>
                  </a:lnTo>
                  <a:lnTo>
                    <a:pt x="9167" y="961"/>
                  </a:lnTo>
                  <a:lnTo>
                    <a:pt x="8840" y="1007"/>
                  </a:lnTo>
                  <a:lnTo>
                    <a:pt x="8490" y="915"/>
                  </a:lnTo>
                  <a:lnTo>
                    <a:pt x="7837" y="845"/>
                  </a:lnTo>
                  <a:lnTo>
                    <a:pt x="7370" y="751"/>
                  </a:lnTo>
                  <a:lnTo>
                    <a:pt x="6904" y="380"/>
                  </a:lnTo>
                  <a:lnTo>
                    <a:pt x="6578" y="264"/>
                  </a:lnTo>
                  <a:lnTo>
                    <a:pt x="6251" y="355"/>
                  </a:lnTo>
                  <a:lnTo>
                    <a:pt x="6063" y="517"/>
                  </a:lnTo>
                  <a:lnTo>
                    <a:pt x="5947" y="776"/>
                  </a:lnTo>
                  <a:lnTo>
                    <a:pt x="5760" y="868"/>
                  </a:lnTo>
                  <a:lnTo>
                    <a:pt x="5854" y="1124"/>
                  </a:lnTo>
                  <a:lnTo>
                    <a:pt x="5831" y="1591"/>
                  </a:lnTo>
                  <a:lnTo>
                    <a:pt x="5809" y="2057"/>
                  </a:lnTo>
                  <a:lnTo>
                    <a:pt x="5692" y="2267"/>
                  </a:lnTo>
                  <a:lnTo>
                    <a:pt x="5340" y="2826"/>
                  </a:lnTo>
                  <a:lnTo>
                    <a:pt x="5410" y="3083"/>
                  </a:lnTo>
                  <a:lnTo>
                    <a:pt x="5247" y="3433"/>
                  </a:lnTo>
                  <a:lnTo>
                    <a:pt x="5154" y="3689"/>
                  </a:lnTo>
                  <a:lnTo>
                    <a:pt x="5129" y="4297"/>
                  </a:lnTo>
                  <a:lnTo>
                    <a:pt x="5178" y="4505"/>
                  </a:lnTo>
                  <a:lnTo>
                    <a:pt x="4967" y="4647"/>
                  </a:lnTo>
                  <a:lnTo>
                    <a:pt x="4897" y="5253"/>
                  </a:lnTo>
                  <a:lnTo>
                    <a:pt x="4664" y="5557"/>
                  </a:lnTo>
                  <a:lnTo>
                    <a:pt x="4361" y="5719"/>
                  </a:lnTo>
                  <a:lnTo>
                    <a:pt x="4011" y="5976"/>
                  </a:lnTo>
                  <a:lnTo>
                    <a:pt x="3802" y="6279"/>
                  </a:lnTo>
                  <a:lnTo>
                    <a:pt x="3450" y="6792"/>
                  </a:lnTo>
                  <a:lnTo>
                    <a:pt x="3519" y="7118"/>
                  </a:lnTo>
                  <a:lnTo>
                    <a:pt x="3426" y="8028"/>
                  </a:lnTo>
                  <a:lnTo>
                    <a:pt x="3380" y="8262"/>
                  </a:lnTo>
                  <a:lnTo>
                    <a:pt x="3122" y="8286"/>
                  </a:lnTo>
                  <a:lnTo>
                    <a:pt x="2888" y="8613"/>
                  </a:lnTo>
                  <a:lnTo>
                    <a:pt x="2421" y="9080"/>
                  </a:lnTo>
                  <a:lnTo>
                    <a:pt x="2282" y="9101"/>
                  </a:lnTo>
                  <a:lnTo>
                    <a:pt x="2048" y="9032"/>
                  </a:lnTo>
                  <a:lnTo>
                    <a:pt x="1979" y="8800"/>
                  </a:lnTo>
                  <a:lnTo>
                    <a:pt x="2096" y="8543"/>
                  </a:lnTo>
                  <a:lnTo>
                    <a:pt x="1674" y="8731"/>
                  </a:lnTo>
                  <a:lnTo>
                    <a:pt x="1441" y="8824"/>
                  </a:lnTo>
                  <a:lnTo>
                    <a:pt x="1278" y="9081"/>
                  </a:lnTo>
                  <a:lnTo>
                    <a:pt x="1091" y="9011"/>
                  </a:lnTo>
                  <a:lnTo>
                    <a:pt x="811" y="9011"/>
                  </a:lnTo>
                  <a:lnTo>
                    <a:pt x="368" y="9431"/>
                  </a:lnTo>
                  <a:lnTo>
                    <a:pt x="345" y="9757"/>
                  </a:lnTo>
                  <a:lnTo>
                    <a:pt x="1" y="9880"/>
                  </a:lnTo>
                  <a:cubicBezTo>
                    <a:pt x="37" y="9992"/>
                    <a:pt x="82" y="10101"/>
                    <a:pt x="128" y="10212"/>
                  </a:cubicBezTo>
                  <a:lnTo>
                    <a:pt x="425" y="10068"/>
                  </a:lnTo>
                  <a:lnTo>
                    <a:pt x="821" y="9942"/>
                  </a:lnTo>
                  <a:lnTo>
                    <a:pt x="1077" y="10007"/>
                  </a:lnTo>
                  <a:lnTo>
                    <a:pt x="3984" y="9974"/>
                  </a:lnTo>
                  <a:lnTo>
                    <a:pt x="4000" y="10117"/>
                  </a:lnTo>
                  <a:lnTo>
                    <a:pt x="4063" y="10291"/>
                  </a:lnTo>
                  <a:lnTo>
                    <a:pt x="4142" y="10449"/>
                  </a:lnTo>
                  <a:lnTo>
                    <a:pt x="4014" y="10562"/>
                  </a:lnTo>
                  <a:lnTo>
                    <a:pt x="4110" y="10736"/>
                  </a:lnTo>
                  <a:lnTo>
                    <a:pt x="4285" y="11213"/>
                  </a:lnTo>
                  <a:lnTo>
                    <a:pt x="4493" y="11564"/>
                  </a:lnTo>
                  <a:lnTo>
                    <a:pt x="4588" y="11881"/>
                  </a:lnTo>
                  <a:lnTo>
                    <a:pt x="5448" y="11881"/>
                  </a:lnTo>
                  <a:lnTo>
                    <a:pt x="6210" y="11786"/>
                  </a:lnTo>
                  <a:lnTo>
                    <a:pt x="6210" y="11436"/>
                  </a:lnTo>
                  <a:lnTo>
                    <a:pt x="6291" y="11244"/>
                  </a:lnTo>
                  <a:lnTo>
                    <a:pt x="6353" y="10975"/>
                  </a:lnTo>
                  <a:lnTo>
                    <a:pt x="7197" y="10942"/>
                  </a:lnTo>
                  <a:lnTo>
                    <a:pt x="7243" y="10878"/>
                  </a:lnTo>
                  <a:lnTo>
                    <a:pt x="7465" y="10911"/>
                  </a:lnTo>
                  <a:lnTo>
                    <a:pt x="7449" y="11037"/>
                  </a:lnTo>
                  <a:lnTo>
                    <a:pt x="7449" y="11179"/>
                  </a:lnTo>
                  <a:lnTo>
                    <a:pt x="8498" y="11291"/>
                  </a:lnTo>
                  <a:lnTo>
                    <a:pt x="8467" y="11657"/>
                  </a:lnTo>
                  <a:lnTo>
                    <a:pt x="8369" y="11925"/>
                  </a:lnTo>
                  <a:lnTo>
                    <a:pt x="8481" y="12084"/>
                  </a:lnTo>
                  <a:lnTo>
                    <a:pt x="8467" y="12245"/>
                  </a:lnTo>
                  <a:lnTo>
                    <a:pt x="8467" y="12594"/>
                  </a:lnTo>
                  <a:lnTo>
                    <a:pt x="8451" y="12835"/>
                  </a:lnTo>
                  <a:lnTo>
                    <a:pt x="8514" y="13166"/>
                  </a:lnTo>
                  <a:lnTo>
                    <a:pt x="8719" y="13438"/>
                  </a:lnTo>
                  <a:lnTo>
                    <a:pt x="8704" y="13660"/>
                  </a:lnTo>
                  <a:lnTo>
                    <a:pt x="8768" y="13977"/>
                  </a:lnTo>
                  <a:lnTo>
                    <a:pt x="8896" y="14233"/>
                  </a:lnTo>
                  <a:lnTo>
                    <a:pt x="8880" y="14456"/>
                  </a:lnTo>
                  <a:lnTo>
                    <a:pt x="8863" y="14710"/>
                  </a:lnTo>
                  <a:lnTo>
                    <a:pt x="9118" y="14598"/>
                  </a:lnTo>
                  <a:lnTo>
                    <a:pt x="9293" y="14710"/>
                  </a:lnTo>
                  <a:lnTo>
                    <a:pt x="9771" y="14742"/>
                  </a:lnTo>
                  <a:lnTo>
                    <a:pt x="10216" y="14535"/>
                  </a:lnTo>
                  <a:lnTo>
                    <a:pt x="10288" y="14581"/>
                  </a:lnTo>
                  <a:lnTo>
                    <a:pt x="10288" y="14581"/>
                  </a:lnTo>
                  <a:lnTo>
                    <a:pt x="10318" y="14565"/>
                  </a:lnTo>
                  <a:lnTo>
                    <a:pt x="10405" y="14601"/>
                  </a:lnTo>
                  <a:lnTo>
                    <a:pt x="10547" y="14644"/>
                  </a:lnTo>
                  <a:lnTo>
                    <a:pt x="10678" y="14723"/>
                  </a:lnTo>
                  <a:lnTo>
                    <a:pt x="10730" y="14924"/>
                  </a:lnTo>
                  <a:lnTo>
                    <a:pt x="10791" y="14950"/>
                  </a:lnTo>
                  <a:lnTo>
                    <a:pt x="10941" y="14845"/>
                  </a:lnTo>
                  <a:lnTo>
                    <a:pt x="11131" y="14821"/>
                  </a:lnTo>
                  <a:lnTo>
                    <a:pt x="11202" y="14768"/>
                  </a:lnTo>
                  <a:lnTo>
                    <a:pt x="11403" y="14699"/>
                  </a:lnTo>
                  <a:lnTo>
                    <a:pt x="11473" y="14715"/>
                  </a:lnTo>
                  <a:lnTo>
                    <a:pt x="11489" y="14880"/>
                  </a:lnTo>
                  <a:lnTo>
                    <a:pt x="11533" y="14986"/>
                  </a:lnTo>
                  <a:lnTo>
                    <a:pt x="11533" y="15134"/>
                  </a:lnTo>
                  <a:lnTo>
                    <a:pt x="11789" y="15238"/>
                  </a:lnTo>
                  <a:lnTo>
                    <a:pt x="11840" y="15238"/>
                  </a:lnTo>
                  <a:lnTo>
                    <a:pt x="12061" y="15353"/>
                  </a:lnTo>
                  <a:lnTo>
                    <a:pt x="12447" y="15441"/>
                  </a:lnTo>
                  <a:lnTo>
                    <a:pt x="12447" y="15500"/>
                  </a:lnTo>
                  <a:lnTo>
                    <a:pt x="12614" y="15491"/>
                  </a:lnTo>
                  <a:lnTo>
                    <a:pt x="12875" y="15403"/>
                  </a:lnTo>
                  <a:lnTo>
                    <a:pt x="12875" y="15317"/>
                  </a:lnTo>
                  <a:lnTo>
                    <a:pt x="12964" y="15089"/>
                  </a:lnTo>
                  <a:lnTo>
                    <a:pt x="13024" y="15081"/>
                  </a:lnTo>
                  <a:lnTo>
                    <a:pt x="13155" y="15029"/>
                  </a:lnTo>
                  <a:lnTo>
                    <a:pt x="13216" y="15053"/>
                  </a:lnTo>
                  <a:lnTo>
                    <a:pt x="13225" y="15306"/>
                  </a:lnTo>
                  <a:lnTo>
                    <a:pt x="13356" y="15448"/>
                  </a:lnTo>
                  <a:lnTo>
                    <a:pt x="13380" y="15564"/>
                  </a:lnTo>
                  <a:lnTo>
                    <a:pt x="13858" y="15762"/>
                  </a:lnTo>
                  <a:lnTo>
                    <a:pt x="14069" y="15878"/>
                  </a:lnTo>
                  <a:lnTo>
                    <a:pt x="14195" y="16042"/>
                  </a:lnTo>
                  <a:lnTo>
                    <a:pt x="14372" y="16217"/>
                  </a:lnTo>
                  <a:lnTo>
                    <a:pt x="14791" y="16662"/>
                  </a:lnTo>
                  <a:lnTo>
                    <a:pt x="14990" y="16626"/>
                  </a:lnTo>
                  <a:lnTo>
                    <a:pt x="15177" y="16582"/>
                  </a:lnTo>
                  <a:lnTo>
                    <a:pt x="15283" y="16617"/>
                  </a:lnTo>
                  <a:lnTo>
                    <a:pt x="15399" y="16665"/>
                  </a:lnTo>
                  <a:lnTo>
                    <a:pt x="15446" y="16452"/>
                  </a:lnTo>
                  <a:lnTo>
                    <a:pt x="15376" y="15647"/>
                  </a:lnTo>
                  <a:lnTo>
                    <a:pt x="15283" y="15624"/>
                  </a:lnTo>
                  <a:lnTo>
                    <a:pt x="15119" y="15683"/>
                  </a:lnTo>
                  <a:lnTo>
                    <a:pt x="15166" y="15870"/>
                  </a:lnTo>
                  <a:lnTo>
                    <a:pt x="14968" y="15870"/>
                  </a:lnTo>
                  <a:lnTo>
                    <a:pt x="14746" y="15822"/>
                  </a:lnTo>
                  <a:lnTo>
                    <a:pt x="14630" y="15577"/>
                  </a:lnTo>
                  <a:lnTo>
                    <a:pt x="14291" y="15261"/>
                  </a:lnTo>
                  <a:lnTo>
                    <a:pt x="14267" y="15111"/>
                  </a:lnTo>
                  <a:lnTo>
                    <a:pt x="14267" y="14469"/>
                  </a:lnTo>
                  <a:lnTo>
                    <a:pt x="14442" y="14235"/>
                  </a:lnTo>
                  <a:lnTo>
                    <a:pt x="14488" y="14155"/>
                  </a:lnTo>
                  <a:lnTo>
                    <a:pt x="14535" y="14085"/>
                  </a:lnTo>
                  <a:lnTo>
                    <a:pt x="14568" y="13839"/>
                  </a:lnTo>
                  <a:lnTo>
                    <a:pt x="14568" y="13548"/>
                  </a:lnTo>
                  <a:lnTo>
                    <a:pt x="14593" y="13383"/>
                  </a:lnTo>
                  <a:lnTo>
                    <a:pt x="14465" y="13221"/>
                  </a:lnTo>
                  <a:lnTo>
                    <a:pt x="14417" y="13034"/>
                  </a:lnTo>
                  <a:lnTo>
                    <a:pt x="14513" y="12833"/>
                  </a:lnTo>
                  <a:lnTo>
                    <a:pt x="14513" y="12833"/>
                  </a:lnTo>
                  <a:cubicBezTo>
                    <a:pt x="14497" y="12840"/>
                    <a:pt x="14482" y="12846"/>
                    <a:pt x="14466" y="12852"/>
                  </a:cubicBezTo>
                  <a:cubicBezTo>
                    <a:pt x="14466" y="12852"/>
                    <a:pt x="14466" y="12852"/>
                    <a:pt x="14466" y="12852"/>
                  </a:cubicBezTo>
                  <a:cubicBezTo>
                    <a:pt x="14461" y="12852"/>
                    <a:pt x="14422" y="12799"/>
                    <a:pt x="14428" y="12778"/>
                  </a:cubicBezTo>
                  <a:cubicBezTo>
                    <a:pt x="14454" y="12671"/>
                    <a:pt x="14524" y="12599"/>
                    <a:pt x="14597" y="12599"/>
                  </a:cubicBezTo>
                  <a:cubicBezTo>
                    <a:pt x="14605" y="12599"/>
                    <a:pt x="14614" y="12600"/>
                    <a:pt x="14622" y="12602"/>
                  </a:cubicBezTo>
                  <a:lnTo>
                    <a:pt x="14622" y="12602"/>
                  </a:lnTo>
                  <a:lnTo>
                    <a:pt x="14745" y="12336"/>
                  </a:lnTo>
                  <a:lnTo>
                    <a:pt x="16233" y="11997"/>
                  </a:lnTo>
                  <a:cubicBezTo>
                    <a:pt x="16223" y="11922"/>
                    <a:pt x="16237" y="11839"/>
                    <a:pt x="16260" y="11757"/>
                  </a:cubicBezTo>
                  <a:lnTo>
                    <a:pt x="16259" y="11754"/>
                  </a:lnTo>
                  <a:lnTo>
                    <a:pt x="16259" y="11754"/>
                  </a:lnTo>
                  <a:cubicBezTo>
                    <a:pt x="16259" y="11754"/>
                    <a:pt x="16260" y="11754"/>
                    <a:pt x="16260" y="11754"/>
                  </a:cubicBezTo>
                  <a:lnTo>
                    <a:pt x="16258" y="11753"/>
                  </a:lnTo>
                  <a:lnTo>
                    <a:pt x="16259" y="11754"/>
                  </a:lnTo>
                  <a:lnTo>
                    <a:pt x="16259" y="11754"/>
                  </a:lnTo>
                  <a:cubicBezTo>
                    <a:pt x="16252" y="11751"/>
                    <a:pt x="16249" y="11746"/>
                    <a:pt x="16243" y="11743"/>
                  </a:cubicBezTo>
                  <a:lnTo>
                    <a:pt x="16237" y="11694"/>
                  </a:lnTo>
                  <a:cubicBezTo>
                    <a:pt x="16060" y="11581"/>
                    <a:pt x="16071" y="11344"/>
                    <a:pt x="15927" y="11211"/>
                  </a:cubicBezTo>
                  <a:cubicBezTo>
                    <a:pt x="15773" y="11067"/>
                    <a:pt x="15608" y="10929"/>
                    <a:pt x="15478" y="10767"/>
                  </a:cubicBezTo>
                  <a:cubicBezTo>
                    <a:pt x="15370" y="10634"/>
                    <a:pt x="15245" y="10473"/>
                    <a:pt x="15227" y="10314"/>
                  </a:cubicBezTo>
                  <a:cubicBezTo>
                    <a:pt x="15162" y="9685"/>
                    <a:pt x="14951" y="9078"/>
                    <a:pt x="14991" y="8441"/>
                  </a:cubicBezTo>
                  <a:cubicBezTo>
                    <a:pt x="14996" y="8399"/>
                    <a:pt x="15070" y="8326"/>
                    <a:pt x="15109" y="8326"/>
                  </a:cubicBezTo>
                  <a:cubicBezTo>
                    <a:pt x="15110" y="8326"/>
                    <a:pt x="15111" y="8326"/>
                    <a:pt x="15112" y="8326"/>
                  </a:cubicBezTo>
                  <a:cubicBezTo>
                    <a:pt x="15171" y="8335"/>
                    <a:pt x="15264" y="8384"/>
                    <a:pt x="15277" y="8434"/>
                  </a:cubicBezTo>
                  <a:lnTo>
                    <a:pt x="15342" y="8737"/>
                  </a:lnTo>
                  <a:lnTo>
                    <a:pt x="15564" y="8760"/>
                  </a:lnTo>
                  <a:lnTo>
                    <a:pt x="15867" y="8666"/>
                  </a:lnTo>
                  <a:lnTo>
                    <a:pt x="15476" y="8714"/>
                  </a:lnTo>
                  <a:lnTo>
                    <a:pt x="15476" y="8644"/>
                  </a:lnTo>
                  <a:lnTo>
                    <a:pt x="15354" y="8355"/>
                  </a:lnTo>
                  <a:lnTo>
                    <a:pt x="15092" y="8064"/>
                  </a:lnTo>
                  <a:lnTo>
                    <a:pt x="14989" y="7468"/>
                  </a:lnTo>
                  <a:lnTo>
                    <a:pt x="14980" y="7250"/>
                  </a:lnTo>
                  <a:lnTo>
                    <a:pt x="14891" y="7101"/>
                  </a:lnTo>
                  <a:lnTo>
                    <a:pt x="14874" y="7013"/>
                  </a:lnTo>
                  <a:lnTo>
                    <a:pt x="14918" y="6992"/>
                  </a:lnTo>
                  <a:lnTo>
                    <a:pt x="14918" y="6992"/>
                  </a:lnTo>
                  <a:lnTo>
                    <a:pt x="14894" y="6881"/>
                  </a:lnTo>
                  <a:lnTo>
                    <a:pt x="15046" y="6429"/>
                  </a:lnTo>
                  <a:lnTo>
                    <a:pt x="15164" y="6183"/>
                  </a:lnTo>
                  <a:lnTo>
                    <a:pt x="15399" y="5963"/>
                  </a:lnTo>
                  <a:lnTo>
                    <a:pt x="15453" y="5424"/>
                  </a:lnTo>
                  <a:lnTo>
                    <a:pt x="15649" y="4720"/>
                  </a:lnTo>
                  <a:lnTo>
                    <a:pt x="16022" y="3930"/>
                  </a:lnTo>
                  <a:lnTo>
                    <a:pt x="16336" y="3600"/>
                  </a:lnTo>
                  <a:lnTo>
                    <a:pt x="16710" y="2838"/>
                  </a:lnTo>
                  <a:lnTo>
                    <a:pt x="16604" y="2465"/>
                  </a:lnTo>
                  <a:lnTo>
                    <a:pt x="16604" y="1879"/>
                  </a:lnTo>
                  <a:lnTo>
                    <a:pt x="16594" y="1879"/>
                  </a:lnTo>
                  <a:lnTo>
                    <a:pt x="16710" y="1604"/>
                  </a:lnTo>
                  <a:lnTo>
                    <a:pt x="16375" y="1565"/>
                  </a:lnTo>
                  <a:lnTo>
                    <a:pt x="16236" y="1146"/>
                  </a:lnTo>
                  <a:lnTo>
                    <a:pt x="15933" y="959"/>
                  </a:lnTo>
                  <a:lnTo>
                    <a:pt x="15676" y="563"/>
                  </a:lnTo>
                  <a:lnTo>
                    <a:pt x="15489" y="516"/>
                  </a:lnTo>
                  <a:lnTo>
                    <a:pt x="15255" y="632"/>
                  </a:lnTo>
                  <a:lnTo>
                    <a:pt x="15046" y="796"/>
                  </a:lnTo>
                  <a:lnTo>
                    <a:pt x="14696" y="703"/>
                  </a:lnTo>
                  <a:lnTo>
                    <a:pt x="14347" y="866"/>
                  </a:lnTo>
                  <a:lnTo>
                    <a:pt x="13833" y="586"/>
                  </a:lnTo>
                  <a:lnTo>
                    <a:pt x="13624" y="307"/>
                  </a:lnTo>
                  <a:lnTo>
                    <a:pt x="13321" y="166"/>
                  </a:lnTo>
                  <a:lnTo>
                    <a:pt x="12901" y="236"/>
                  </a:lnTo>
                  <a:lnTo>
                    <a:pt x="12271" y="143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87;p66">
              <a:extLst>
                <a:ext uri="{FF2B5EF4-FFF2-40B4-BE49-F238E27FC236}">
                  <a16:creationId xmlns:a16="http://schemas.microsoft.com/office/drawing/2014/main" id="{0F7BF3A2-6658-405D-A521-32C8F035BC20}"/>
                </a:ext>
              </a:extLst>
            </p:cNvPr>
            <p:cNvSpPr/>
            <p:nvPr/>
          </p:nvSpPr>
          <p:spPr>
            <a:xfrm>
              <a:off x="3213054" y="3797448"/>
              <a:ext cx="1433" cy="7783"/>
            </a:xfrm>
            <a:custGeom>
              <a:avLst/>
              <a:gdLst/>
              <a:ahLst/>
              <a:cxnLst/>
              <a:rect l="l" t="t" r="r" b="b"/>
              <a:pathLst>
                <a:path w="93" h="505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157"/>
                    <a:pt x="38" y="310"/>
                    <a:pt x="56" y="464"/>
                  </a:cubicBezTo>
                  <a:lnTo>
                    <a:pt x="59" y="473"/>
                  </a:lnTo>
                  <a:lnTo>
                    <a:pt x="59" y="473"/>
                  </a:lnTo>
                  <a:cubicBezTo>
                    <a:pt x="40" y="317"/>
                    <a:pt x="20" y="158"/>
                    <a:pt x="0" y="0"/>
                  </a:cubicBezTo>
                  <a:close/>
                  <a:moveTo>
                    <a:pt x="59" y="473"/>
                  </a:moveTo>
                  <a:cubicBezTo>
                    <a:pt x="59" y="475"/>
                    <a:pt x="59" y="476"/>
                    <a:pt x="59" y="478"/>
                  </a:cubicBezTo>
                  <a:cubicBezTo>
                    <a:pt x="60" y="479"/>
                    <a:pt x="60" y="479"/>
                    <a:pt x="60" y="479"/>
                  </a:cubicBezTo>
                  <a:lnTo>
                    <a:pt x="60" y="479"/>
                  </a:lnTo>
                  <a:lnTo>
                    <a:pt x="59" y="473"/>
                  </a:lnTo>
                  <a:close/>
                  <a:moveTo>
                    <a:pt x="60" y="479"/>
                  </a:moveTo>
                  <a:lnTo>
                    <a:pt x="61" y="481"/>
                  </a:lnTo>
                  <a:cubicBezTo>
                    <a:pt x="72" y="490"/>
                    <a:pt x="78" y="500"/>
                    <a:pt x="92" y="504"/>
                  </a:cubicBezTo>
                  <a:cubicBezTo>
                    <a:pt x="78" y="497"/>
                    <a:pt x="72" y="487"/>
                    <a:pt x="60" y="479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88;p66">
              <a:extLst>
                <a:ext uri="{FF2B5EF4-FFF2-40B4-BE49-F238E27FC236}">
                  <a16:creationId xmlns:a16="http://schemas.microsoft.com/office/drawing/2014/main" id="{25D1F04F-F086-4E47-AE6C-46BAF8C6217B}"/>
                </a:ext>
              </a:extLst>
            </p:cNvPr>
            <p:cNvSpPr/>
            <p:nvPr/>
          </p:nvSpPr>
          <p:spPr>
            <a:xfrm>
              <a:off x="2960115" y="3757635"/>
              <a:ext cx="16152" cy="22641"/>
            </a:xfrm>
            <a:custGeom>
              <a:avLst/>
              <a:gdLst/>
              <a:ahLst/>
              <a:cxnLst/>
              <a:rect l="l" t="t" r="r" b="b"/>
              <a:pathLst>
                <a:path w="1048" h="1469" extrusionOk="0">
                  <a:moveTo>
                    <a:pt x="233" y="1253"/>
                  </a:moveTo>
                  <a:lnTo>
                    <a:pt x="577" y="1128"/>
                  </a:lnTo>
                  <a:lnTo>
                    <a:pt x="602" y="803"/>
                  </a:lnTo>
                  <a:lnTo>
                    <a:pt x="1036" y="389"/>
                  </a:lnTo>
                  <a:lnTo>
                    <a:pt x="1048" y="193"/>
                  </a:lnTo>
                  <a:lnTo>
                    <a:pt x="899" y="44"/>
                  </a:lnTo>
                  <a:lnTo>
                    <a:pt x="811" y="1"/>
                  </a:lnTo>
                  <a:lnTo>
                    <a:pt x="619" y="141"/>
                  </a:lnTo>
                  <a:lnTo>
                    <a:pt x="365" y="344"/>
                  </a:lnTo>
                  <a:lnTo>
                    <a:pt x="0" y="596"/>
                  </a:lnTo>
                  <a:cubicBezTo>
                    <a:pt x="74" y="752"/>
                    <a:pt x="124" y="913"/>
                    <a:pt x="173" y="1083"/>
                  </a:cubicBezTo>
                  <a:cubicBezTo>
                    <a:pt x="210" y="1215"/>
                    <a:pt x="262" y="1339"/>
                    <a:pt x="309" y="1469"/>
                  </a:cubicBezTo>
                  <a:lnTo>
                    <a:pt x="312" y="1466"/>
                  </a:lnTo>
                  <a:cubicBezTo>
                    <a:pt x="286" y="1391"/>
                    <a:pt x="257" y="1321"/>
                    <a:pt x="233" y="1253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989;p66">
              <a:extLst>
                <a:ext uri="{FF2B5EF4-FFF2-40B4-BE49-F238E27FC236}">
                  <a16:creationId xmlns:a16="http://schemas.microsoft.com/office/drawing/2014/main" id="{D66ABEA1-2A4E-4939-8679-84A5EC5810E4}"/>
                </a:ext>
              </a:extLst>
            </p:cNvPr>
            <p:cNvSpPr/>
            <p:nvPr/>
          </p:nvSpPr>
          <p:spPr>
            <a:xfrm>
              <a:off x="2948586" y="3644946"/>
              <a:ext cx="105113" cy="121790"/>
            </a:xfrm>
            <a:custGeom>
              <a:avLst/>
              <a:gdLst/>
              <a:ahLst/>
              <a:cxnLst/>
              <a:rect l="l" t="t" r="r" b="b"/>
              <a:pathLst>
                <a:path w="6820" h="7902" extrusionOk="0">
                  <a:moveTo>
                    <a:pt x="6303" y="1"/>
                  </a:moveTo>
                  <a:lnTo>
                    <a:pt x="5953" y="36"/>
                  </a:lnTo>
                  <a:lnTo>
                    <a:pt x="5412" y="229"/>
                  </a:lnTo>
                  <a:lnTo>
                    <a:pt x="5062" y="509"/>
                  </a:lnTo>
                  <a:lnTo>
                    <a:pt x="4431" y="1576"/>
                  </a:lnTo>
                  <a:lnTo>
                    <a:pt x="4518" y="1806"/>
                  </a:lnTo>
                  <a:lnTo>
                    <a:pt x="4449" y="1892"/>
                  </a:lnTo>
                  <a:lnTo>
                    <a:pt x="4029" y="1751"/>
                  </a:lnTo>
                  <a:lnTo>
                    <a:pt x="3696" y="1665"/>
                  </a:lnTo>
                  <a:lnTo>
                    <a:pt x="3397" y="1648"/>
                  </a:lnTo>
                  <a:lnTo>
                    <a:pt x="3136" y="1578"/>
                  </a:lnTo>
                  <a:lnTo>
                    <a:pt x="1911" y="1578"/>
                  </a:lnTo>
                  <a:lnTo>
                    <a:pt x="1927" y="1964"/>
                  </a:lnTo>
                  <a:lnTo>
                    <a:pt x="1927" y="2384"/>
                  </a:lnTo>
                  <a:lnTo>
                    <a:pt x="2139" y="2315"/>
                  </a:lnTo>
                  <a:lnTo>
                    <a:pt x="2400" y="2297"/>
                  </a:lnTo>
                  <a:lnTo>
                    <a:pt x="2628" y="2245"/>
                  </a:lnTo>
                  <a:lnTo>
                    <a:pt x="2978" y="2262"/>
                  </a:lnTo>
                  <a:lnTo>
                    <a:pt x="2996" y="2559"/>
                  </a:lnTo>
                  <a:lnTo>
                    <a:pt x="2960" y="2750"/>
                  </a:lnTo>
                  <a:lnTo>
                    <a:pt x="3047" y="2855"/>
                  </a:lnTo>
                  <a:lnTo>
                    <a:pt x="2874" y="3013"/>
                  </a:lnTo>
                  <a:lnTo>
                    <a:pt x="2699" y="3083"/>
                  </a:lnTo>
                  <a:lnTo>
                    <a:pt x="2734" y="3327"/>
                  </a:lnTo>
                  <a:lnTo>
                    <a:pt x="2594" y="3432"/>
                  </a:lnTo>
                  <a:lnTo>
                    <a:pt x="2664" y="3764"/>
                  </a:lnTo>
                  <a:lnTo>
                    <a:pt x="3030" y="4116"/>
                  </a:lnTo>
                  <a:lnTo>
                    <a:pt x="3011" y="4465"/>
                  </a:lnTo>
                  <a:lnTo>
                    <a:pt x="2802" y="4973"/>
                  </a:lnTo>
                  <a:lnTo>
                    <a:pt x="2732" y="5498"/>
                  </a:lnTo>
                  <a:lnTo>
                    <a:pt x="2663" y="5604"/>
                  </a:lnTo>
                  <a:lnTo>
                    <a:pt x="2364" y="5448"/>
                  </a:lnTo>
                  <a:lnTo>
                    <a:pt x="2119" y="5482"/>
                  </a:lnTo>
                  <a:lnTo>
                    <a:pt x="1856" y="5534"/>
                  </a:lnTo>
                  <a:lnTo>
                    <a:pt x="1683" y="5376"/>
                  </a:lnTo>
                  <a:lnTo>
                    <a:pt x="1561" y="5060"/>
                  </a:lnTo>
                  <a:lnTo>
                    <a:pt x="1403" y="5043"/>
                  </a:lnTo>
                  <a:lnTo>
                    <a:pt x="1315" y="5165"/>
                  </a:lnTo>
                  <a:lnTo>
                    <a:pt x="1403" y="5390"/>
                  </a:lnTo>
                  <a:lnTo>
                    <a:pt x="1175" y="5496"/>
                  </a:lnTo>
                  <a:lnTo>
                    <a:pt x="913" y="5496"/>
                  </a:lnTo>
                  <a:lnTo>
                    <a:pt x="790" y="5620"/>
                  </a:lnTo>
                  <a:lnTo>
                    <a:pt x="649" y="5638"/>
                  </a:lnTo>
                  <a:lnTo>
                    <a:pt x="440" y="5603"/>
                  </a:lnTo>
                  <a:lnTo>
                    <a:pt x="335" y="5673"/>
                  </a:lnTo>
                  <a:lnTo>
                    <a:pt x="371" y="5847"/>
                  </a:lnTo>
                  <a:lnTo>
                    <a:pt x="563" y="5900"/>
                  </a:lnTo>
                  <a:lnTo>
                    <a:pt x="740" y="5953"/>
                  </a:lnTo>
                  <a:lnTo>
                    <a:pt x="843" y="6146"/>
                  </a:lnTo>
                  <a:lnTo>
                    <a:pt x="878" y="6459"/>
                  </a:lnTo>
                  <a:lnTo>
                    <a:pt x="843" y="6600"/>
                  </a:lnTo>
                  <a:lnTo>
                    <a:pt x="634" y="6514"/>
                  </a:lnTo>
                  <a:lnTo>
                    <a:pt x="510" y="6514"/>
                  </a:lnTo>
                  <a:lnTo>
                    <a:pt x="335" y="6620"/>
                  </a:lnTo>
                  <a:lnTo>
                    <a:pt x="144" y="6811"/>
                  </a:lnTo>
                  <a:lnTo>
                    <a:pt x="1" y="6923"/>
                  </a:lnTo>
                  <a:cubicBezTo>
                    <a:pt x="41" y="6961"/>
                    <a:pt x="83" y="7000"/>
                    <a:pt x="126" y="7038"/>
                  </a:cubicBezTo>
                  <a:cubicBezTo>
                    <a:pt x="403" y="7273"/>
                    <a:pt x="592" y="7568"/>
                    <a:pt x="744" y="7891"/>
                  </a:cubicBezTo>
                  <a:cubicBezTo>
                    <a:pt x="747" y="7894"/>
                    <a:pt x="748" y="7898"/>
                    <a:pt x="748" y="7901"/>
                  </a:cubicBezTo>
                  <a:lnTo>
                    <a:pt x="1113" y="7649"/>
                  </a:lnTo>
                  <a:lnTo>
                    <a:pt x="1367" y="7446"/>
                  </a:lnTo>
                  <a:lnTo>
                    <a:pt x="1559" y="7306"/>
                  </a:lnTo>
                  <a:lnTo>
                    <a:pt x="1647" y="7349"/>
                  </a:lnTo>
                  <a:lnTo>
                    <a:pt x="1796" y="7498"/>
                  </a:lnTo>
                  <a:lnTo>
                    <a:pt x="1784" y="7695"/>
                  </a:lnTo>
                  <a:lnTo>
                    <a:pt x="1792" y="7692"/>
                  </a:lnTo>
                  <a:lnTo>
                    <a:pt x="2071" y="7692"/>
                  </a:lnTo>
                  <a:lnTo>
                    <a:pt x="2258" y="7762"/>
                  </a:lnTo>
                  <a:lnTo>
                    <a:pt x="2422" y="7505"/>
                  </a:lnTo>
                  <a:lnTo>
                    <a:pt x="2655" y="7412"/>
                  </a:lnTo>
                  <a:lnTo>
                    <a:pt x="3076" y="7224"/>
                  </a:lnTo>
                  <a:lnTo>
                    <a:pt x="2960" y="7481"/>
                  </a:lnTo>
                  <a:lnTo>
                    <a:pt x="3030" y="7713"/>
                  </a:lnTo>
                  <a:lnTo>
                    <a:pt x="3262" y="7782"/>
                  </a:lnTo>
                  <a:lnTo>
                    <a:pt x="3403" y="7761"/>
                  </a:lnTo>
                  <a:lnTo>
                    <a:pt x="3869" y="7294"/>
                  </a:lnTo>
                  <a:lnTo>
                    <a:pt x="4102" y="6967"/>
                  </a:lnTo>
                  <a:lnTo>
                    <a:pt x="4360" y="6943"/>
                  </a:lnTo>
                  <a:lnTo>
                    <a:pt x="4408" y="6709"/>
                  </a:lnTo>
                  <a:lnTo>
                    <a:pt x="4501" y="5799"/>
                  </a:lnTo>
                  <a:lnTo>
                    <a:pt x="4431" y="5473"/>
                  </a:lnTo>
                  <a:lnTo>
                    <a:pt x="4782" y="4960"/>
                  </a:lnTo>
                  <a:lnTo>
                    <a:pt x="4992" y="4657"/>
                  </a:lnTo>
                  <a:lnTo>
                    <a:pt x="5342" y="4400"/>
                  </a:lnTo>
                  <a:lnTo>
                    <a:pt x="5644" y="4238"/>
                  </a:lnTo>
                  <a:lnTo>
                    <a:pt x="5878" y="3934"/>
                  </a:lnTo>
                  <a:lnTo>
                    <a:pt x="5949" y="3328"/>
                  </a:lnTo>
                  <a:lnTo>
                    <a:pt x="6158" y="3186"/>
                  </a:lnTo>
                  <a:lnTo>
                    <a:pt x="6109" y="2978"/>
                  </a:lnTo>
                  <a:lnTo>
                    <a:pt x="6135" y="2370"/>
                  </a:lnTo>
                  <a:lnTo>
                    <a:pt x="6228" y="2114"/>
                  </a:lnTo>
                  <a:lnTo>
                    <a:pt x="6391" y="1764"/>
                  </a:lnTo>
                  <a:lnTo>
                    <a:pt x="6322" y="1507"/>
                  </a:lnTo>
                  <a:lnTo>
                    <a:pt x="6673" y="948"/>
                  </a:lnTo>
                  <a:lnTo>
                    <a:pt x="6790" y="738"/>
                  </a:lnTo>
                  <a:lnTo>
                    <a:pt x="6811" y="272"/>
                  </a:lnTo>
                  <a:lnTo>
                    <a:pt x="6820" y="131"/>
                  </a:lnTo>
                  <a:lnTo>
                    <a:pt x="6531" y="213"/>
                  </a:lnTo>
                  <a:lnTo>
                    <a:pt x="6303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90;p66">
              <a:extLst>
                <a:ext uri="{FF2B5EF4-FFF2-40B4-BE49-F238E27FC236}">
                  <a16:creationId xmlns:a16="http://schemas.microsoft.com/office/drawing/2014/main" id="{55C81894-69A2-4A9B-8425-3FC4333B0F74}"/>
                </a:ext>
              </a:extLst>
            </p:cNvPr>
            <p:cNvSpPr/>
            <p:nvPr/>
          </p:nvSpPr>
          <p:spPr>
            <a:xfrm>
              <a:off x="2918868" y="3667373"/>
              <a:ext cx="76646" cy="86063"/>
            </a:xfrm>
            <a:custGeom>
              <a:avLst/>
              <a:gdLst/>
              <a:ahLst/>
              <a:cxnLst/>
              <a:rect l="l" t="t" r="r" b="b"/>
              <a:pathLst>
                <a:path w="4973" h="5584" extrusionOk="0">
                  <a:moveTo>
                    <a:pt x="2068" y="5356"/>
                  </a:moveTo>
                  <a:lnTo>
                    <a:pt x="2260" y="5165"/>
                  </a:lnTo>
                  <a:lnTo>
                    <a:pt x="2434" y="5059"/>
                  </a:lnTo>
                  <a:lnTo>
                    <a:pt x="2557" y="5059"/>
                  </a:lnTo>
                  <a:lnTo>
                    <a:pt x="2768" y="5145"/>
                  </a:lnTo>
                  <a:lnTo>
                    <a:pt x="2801" y="5004"/>
                  </a:lnTo>
                  <a:lnTo>
                    <a:pt x="2768" y="4691"/>
                  </a:lnTo>
                  <a:lnTo>
                    <a:pt x="2664" y="4498"/>
                  </a:lnTo>
                  <a:lnTo>
                    <a:pt x="2487" y="4445"/>
                  </a:lnTo>
                  <a:lnTo>
                    <a:pt x="2296" y="4392"/>
                  </a:lnTo>
                  <a:lnTo>
                    <a:pt x="2260" y="4218"/>
                  </a:lnTo>
                  <a:lnTo>
                    <a:pt x="2364" y="4148"/>
                  </a:lnTo>
                  <a:lnTo>
                    <a:pt x="2573" y="4183"/>
                  </a:lnTo>
                  <a:lnTo>
                    <a:pt x="2714" y="4165"/>
                  </a:lnTo>
                  <a:lnTo>
                    <a:pt x="2837" y="4041"/>
                  </a:lnTo>
                  <a:lnTo>
                    <a:pt x="3100" y="4041"/>
                  </a:lnTo>
                  <a:lnTo>
                    <a:pt x="3326" y="3935"/>
                  </a:lnTo>
                  <a:lnTo>
                    <a:pt x="3239" y="3710"/>
                  </a:lnTo>
                  <a:lnTo>
                    <a:pt x="3326" y="3588"/>
                  </a:lnTo>
                  <a:lnTo>
                    <a:pt x="3484" y="3605"/>
                  </a:lnTo>
                  <a:lnTo>
                    <a:pt x="3606" y="3921"/>
                  </a:lnTo>
                  <a:lnTo>
                    <a:pt x="3781" y="4079"/>
                  </a:lnTo>
                  <a:lnTo>
                    <a:pt x="4043" y="4027"/>
                  </a:lnTo>
                  <a:lnTo>
                    <a:pt x="4289" y="3993"/>
                  </a:lnTo>
                  <a:lnTo>
                    <a:pt x="4586" y="4149"/>
                  </a:lnTo>
                  <a:lnTo>
                    <a:pt x="4657" y="4043"/>
                  </a:lnTo>
                  <a:lnTo>
                    <a:pt x="4726" y="3518"/>
                  </a:lnTo>
                  <a:lnTo>
                    <a:pt x="4936" y="3010"/>
                  </a:lnTo>
                  <a:lnTo>
                    <a:pt x="4954" y="2661"/>
                  </a:lnTo>
                  <a:lnTo>
                    <a:pt x="4588" y="2309"/>
                  </a:lnTo>
                  <a:lnTo>
                    <a:pt x="4519" y="1977"/>
                  </a:lnTo>
                  <a:lnTo>
                    <a:pt x="4658" y="1872"/>
                  </a:lnTo>
                  <a:lnTo>
                    <a:pt x="4622" y="1628"/>
                  </a:lnTo>
                  <a:lnTo>
                    <a:pt x="4797" y="1558"/>
                  </a:lnTo>
                  <a:lnTo>
                    <a:pt x="4972" y="1400"/>
                  </a:lnTo>
                  <a:lnTo>
                    <a:pt x="4885" y="1295"/>
                  </a:lnTo>
                  <a:lnTo>
                    <a:pt x="4921" y="1104"/>
                  </a:lnTo>
                  <a:lnTo>
                    <a:pt x="4902" y="807"/>
                  </a:lnTo>
                  <a:lnTo>
                    <a:pt x="4552" y="790"/>
                  </a:lnTo>
                  <a:lnTo>
                    <a:pt x="4325" y="842"/>
                  </a:lnTo>
                  <a:lnTo>
                    <a:pt x="4063" y="860"/>
                  </a:lnTo>
                  <a:lnTo>
                    <a:pt x="3852" y="929"/>
                  </a:lnTo>
                  <a:lnTo>
                    <a:pt x="3852" y="509"/>
                  </a:lnTo>
                  <a:lnTo>
                    <a:pt x="3834" y="123"/>
                  </a:lnTo>
                  <a:lnTo>
                    <a:pt x="3859" y="123"/>
                  </a:lnTo>
                  <a:lnTo>
                    <a:pt x="3728" y="52"/>
                  </a:lnTo>
                  <a:lnTo>
                    <a:pt x="3151" y="1"/>
                  </a:lnTo>
                  <a:lnTo>
                    <a:pt x="2714" y="1"/>
                  </a:lnTo>
                  <a:lnTo>
                    <a:pt x="2303" y="45"/>
                  </a:lnTo>
                  <a:lnTo>
                    <a:pt x="2173" y="115"/>
                  </a:lnTo>
                  <a:lnTo>
                    <a:pt x="1157" y="107"/>
                  </a:lnTo>
                  <a:lnTo>
                    <a:pt x="1087" y="71"/>
                  </a:lnTo>
                  <a:lnTo>
                    <a:pt x="820" y="71"/>
                  </a:lnTo>
                  <a:cubicBezTo>
                    <a:pt x="804" y="125"/>
                    <a:pt x="785" y="181"/>
                    <a:pt x="768" y="236"/>
                  </a:cubicBezTo>
                  <a:cubicBezTo>
                    <a:pt x="703" y="434"/>
                    <a:pt x="544" y="609"/>
                    <a:pt x="503" y="811"/>
                  </a:cubicBezTo>
                  <a:cubicBezTo>
                    <a:pt x="454" y="1047"/>
                    <a:pt x="538" y="1312"/>
                    <a:pt x="480" y="1539"/>
                  </a:cubicBezTo>
                  <a:cubicBezTo>
                    <a:pt x="381" y="1909"/>
                    <a:pt x="345" y="2312"/>
                    <a:pt x="52" y="2611"/>
                  </a:cubicBezTo>
                  <a:cubicBezTo>
                    <a:pt x="10" y="2651"/>
                    <a:pt x="13" y="2737"/>
                    <a:pt x="3" y="2806"/>
                  </a:cubicBezTo>
                  <a:cubicBezTo>
                    <a:pt x="0" y="2837"/>
                    <a:pt x="15" y="2873"/>
                    <a:pt x="28" y="2906"/>
                  </a:cubicBezTo>
                  <a:cubicBezTo>
                    <a:pt x="490" y="4060"/>
                    <a:pt x="656" y="4300"/>
                    <a:pt x="1579" y="5155"/>
                  </a:cubicBezTo>
                  <a:cubicBezTo>
                    <a:pt x="1735" y="5301"/>
                    <a:pt x="1889" y="5448"/>
                    <a:pt x="2052" y="5584"/>
                  </a:cubicBezTo>
                  <a:cubicBezTo>
                    <a:pt x="2009" y="5547"/>
                    <a:pt x="1968" y="5509"/>
                    <a:pt x="1926" y="5469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991;p66">
              <a:extLst>
                <a:ext uri="{FF2B5EF4-FFF2-40B4-BE49-F238E27FC236}">
                  <a16:creationId xmlns:a16="http://schemas.microsoft.com/office/drawing/2014/main" id="{03771C45-D320-4040-8C42-D5105901A552}"/>
                </a:ext>
              </a:extLst>
            </p:cNvPr>
            <p:cNvSpPr/>
            <p:nvPr/>
          </p:nvSpPr>
          <p:spPr>
            <a:xfrm>
              <a:off x="2926205" y="3668421"/>
              <a:ext cx="26617" cy="17709"/>
            </a:xfrm>
            <a:custGeom>
              <a:avLst/>
              <a:gdLst/>
              <a:ahLst/>
              <a:cxnLst/>
              <a:rect l="l" t="t" r="r" b="b"/>
              <a:pathLst>
                <a:path w="1727" h="1149" extrusionOk="0">
                  <a:moveTo>
                    <a:pt x="603" y="0"/>
                  </a:moveTo>
                  <a:lnTo>
                    <a:pt x="345" y="0"/>
                  </a:lnTo>
                  <a:cubicBezTo>
                    <a:pt x="329" y="56"/>
                    <a:pt x="312" y="112"/>
                    <a:pt x="293" y="165"/>
                  </a:cubicBezTo>
                  <a:cubicBezTo>
                    <a:pt x="229" y="365"/>
                    <a:pt x="70" y="538"/>
                    <a:pt x="28" y="742"/>
                  </a:cubicBezTo>
                  <a:cubicBezTo>
                    <a:pt x="1" y="871"/>
                    <a:pt x="15" y="1010"/>
                    <a:pt x="22" y="1148"/>
                  </a:cubicBezTo>
                  <a:lnTo>
                    <a:pt x="281" y="1148"/>
                  </a:lnTo>
                  <a:lnTo>
                    <a:pt x="342" y="1069"/>
                  </a:lnTo>
                  <a:lnTo>
                    <a:pt x="447" y="1043"/>
                  </a:lnTo>
                  <a:lnTo>
                    <a:pt x="517" y="1069"/>
                  </a:lnTo>
                  <a:lnTo>
                    <a:pt x="1727" y="1088"/>
                  </a:lnTo>
                  <a:lnTo>
                    <a:pt x="1727" y="47"/>
                  </a:lnTo>
                  <a:lnTo>
                    <a:pt x="648" y="47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992;p66">
              <a:extLst>
                <a:ext uri="{FF2B5EF4-FFF2-40B4-BE49-F238E27FC236}">
                  <a16:creationId xmlns:a16="http://schemas.microsoft.com/office/drawing/2014/main" id="{6C94701D-6FAF-4A9B-977B-75C2C890D6FB}"/>
                </a:ext>
              </a:extLst>
            </p:cNvPr>
            <p:cNvSpPr/>
            <p:nvPr/>
          </p:nvSpPr>
          <p:spPr>
            <a:xfrm>
              <a:off x="2927931" y="3676467"/>
              <a:ext cx="62" cy="10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1" y="6"/>
                  </a:moveTo>
                  <a:lnTo>
                    <a:pt x="1" y="6"/>
                  </a:lnTo>
                  <a:cubicBezTo>
                    <a:pt x="2" y="5"/>
                    <a:pt x="4" y="2"/>
                    <a:pt x="4" y="0"/>
                  </a:cubicBezTo>
                  <a:cubicBezTo>
                    <a:pt x="4" y="2"/>
                    <a:pt x="2" y="2"/>
                    <a:pt x="1" y="6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993;p66">
              <a:extLst>
                <a:ext uri="{FF2B5EF4-FFF2-40B4-BE49-F238E27FC236}">
                  <a16:creationId xmlns:a16="http://schemas.microsoft.com/office/drawing/2014/main" id="{68A53B76-E4EB-422D-A1E6-F1A32AC8E275}"/>
                </a:ext>
              </a:extLst>
            </p:cNvPr>
            <p:cNvSpPr/>
            <p:nvPr/>
          </p:nvSpPr>
          <p:spPr>
            <a:xfrm>
              <a:off x="2916093" y="3517861"/>
              <a:ext cx="103834" cy="156190"/>
            </a:xfrm>
            <a:custGeom>
              <a:avLst/>
              <a:gdLst/>
              <a:ahLst/>
              <a:cxnLst/>
              <a:rect l="l" t="t" r="r" b="b"/>
              <a:pathLst>
                <a:path w="6737" h="10134" extrusionOk="0">
                  <a:moveTo>
                    <a:pt x="355" y="7898"/>
                  </a:moveTo>
                  <a:cubicBezTo>
                    <a:pt x="424" y="8015"/>
                    <a:pt x="542" y="8111"/>
                    <a:pt x="657" y="8188"/>
                  </a:cubicBezTo>
                  <a:cubicBezTo>
                    <a:pt x="1037" y="8429"/>
                    <a:pt x="1076" y="8825"/>
                    <a:pt x="1092" y="9206"/>
                  </a:cubicBezTo>
                  <a:cubicBezTo>
                    <a:pt x="1099" y="9392"/>
                    <a:pt x="1054" y="9582"/>
                    <a:pt x="1000" y="9768"/>
                  </a:cubicBezTo>
                  <a:lnTo>
                    <a:pt x="1258" y="9768"/>
                  </a:lnTo>
                  <a:lnTo>
                    <a:pt x="1267" y="9768"/>
                  </a:lnTo>
                  <a:lnTo>
                    <a:pt x="1337" y="9804"/>
                  </a:lnTo>
                  <a:lnTo>
                    <a:pt x="2353" y="9814"/>
                  </a:lnTo>
                  <a:lnTo>
                    <a:pt x="2483" y="9744"/>
                  </a:lnTo>
                  <a:lnTo>
                    <a:pt x="2894" y="9699"/>
                  </a:lnTo>
                  <a:lnTo>
                    <a:pt x="3331" y="9699"/>
                  </a:lnTo>
                  <a:lnTo>
                    <a:pt x="3908" y="9751"/>
                  </a:lnTo>
                  <a:lnTo>
                    <a:pt x="4039" y="9820"/>
                  </a:lnTo>
                  <a:lnTo>
                    <a:pt x="5240" y="9820"/>
                  </a:lnTo>
                  <a:lnTo>
                    <a:pt x="5502" y="9890"/>
                  </a:lnTo>
                  <a:lnTo>
                    <a:pt x="5800" y="9909"/>
                  </a:lnTo>
                  <a:lnTo>
                    <a:pt x="6134" y="9995"/>
                  </a:lnTo>
                  <a:lnTo>
                    <a:pt x="6553" y="10134"/>
                  </a:lnTo>
                  <a:lnTo>
                    <a:pt x="6623" y="10048"/>
                  </a:lnTo>
                  <a:lnTo>
                    <a:pt x="6536" y="9818"/>
                  </a:lnTo>
                  <a:lnTo>
                    <a:pt x="6737" y="9480"/>
                  </a:lnTo>
                  <a:lnTo>
                    <a:pt x="6686" y="9399"/>
                  </a:lnTo>
                  <a:lnTo>
                    <a:pt x="6643" y="9065"/>
                  </a:lnTo>
                  <a:lnTo>
                    <a:pt x="6274" y="8777"/>
                  </a:lnTo>
                  <a:lnTo>
                    <a:pt x="6084" y="8373"/>
                  </a:lnTo>
                  <a:lnTo>
                    <a:pt x="5926" y="8172"/>
                  </a:lnTo>
                  <a:lnTo>
                    <a:pt x="5864" y="8023"/>
                  </a:lnTo>
                  <a:lnTo>
                    <a:pt x="5725" y="7840"/>
                  </a:lnTo>
                  <a:lnTo>
                    <a:pt x="5399" y="7637"/>
                  </a:lnTo>
                  <a:lnTo>
                    <a:pt x="5373" y="7042"/>
                  </a:lnTo>
                  <a:lnTo>
                    <a:pt x="5320" y="6789"/>
                  </a:lnTo>
                  <a:lnTo>
                    <a:pt x="5339" y="6667"/>
                  </a:lnTo>
                  <a:lnTo>
                    <a:pt x="5320" y="6527"/>
                  </a:lnTo>
                  <a:lnTo>
                    <a:pt x="5276" y="6221"/>
                  </a:lnTo>
                  <a:lnTo>
                    <a:pt x="5327" y="6106"/>
                  </a:lnTo>
                  <a:lnTo>
                    <a:pt x="5416" y="6072"/>
                  </a:lnTo>
                  <a:lnTo>
                    <a:pt x="5538" y="5895"/>
                  </a:lnTo>
                  <a:lnTo>
                    <a:pt x="5729" y="5564"/>
                  </a:lnTo>
                  <a:lnTo>
                    <a:pt x="5940" y="5126"/>
                  </a:lnTo>
                  <a:lnTo>
                    <a:pt x="6088" y="5047"/>
                  </a:lnTo>
                  <a:lnTo>
                    <a:pt x="6231" y="4841"/>
                  </a:lnTo>
                  <a:lnTo>
                    <a:pt x="6196" y="4607"/>
                  </a:lnTo>
                  <a:lnTo>
                    <a:pt x="5952" y="4186"/>
                  </a:lnTo>
                  <a:lnTo>
                    <a:pt x="5742" y="3977"/>
                  </a:lnTo>
                  <a:lnTo>
                    <a:pt x="5346" y="3617"/>
                  </a:lnTo>
                  <a:lnTo>
                    <a:pt x="5160" y="3487"/>
                  </a:lnTo>
                  <a:lnTo>
                    <a:pt x="4937" y="3276"/>
                  </a:lnTo>
                  <a:lnTo>
                    <a:pt x="4878" y="2974"/>
                  </a:lnTo>
                  <a:lnTo>
                    <a:pt x="4960" y="2741"/>
                  </a:lnTo>
                  <a:lnTo>
                    <a:pt x="5332" y="2786"/>
                  </a:lnTo>
                  <a:lnTo>
                    <a:pt x="5741" y="2764"/>
                  </a:lnTo>
                  <a:lnTo>
                    <a:pt x="6079" y="2833"/>
                  </a:lnTo>
                  <a:lnTo>
                    <a:pt x="6186" y="2764"/>
                  </a:lnTo>
                  <a:lnTo>
                    <a:pt x="5893" y="2529"/>
                  </a:lnTo>
                  <a:lnTo>
                    <a:pt x="5835" y="2355"/>
                  </a:lnTo>
                  <a:lnTo>
                    <a:pt x="5742" y="2321"/>
                  </a:lnTo>
                  <a:lnTo>
                    <a:pt x="5591" y="2041"/>
                  </a:lnTo>
                  <a:lnTo>
                    <a:pt x="5579" y="1866"/>
                  </a:lnTo>
                  <a:lnTo>
                    <a:pt x="5662" y="1725"/>
                  </a:lnTo>
                  <a:lnTo>
                    <a:pt x="5683" y="1550"/>
                  </a:lnTo>
                  <a:lnTo>
                    <a:pt x="5626" y="1411"/>
                  </a:lnTo>
                  <a:lnTo>
                    <a:pt x="5672" y="1153"/>
                  </a:lnTo>
                  <a:lnTo>
                    <a:pt x="5579" y="933"/>
                  </a:lnTo>
                  <a:lnTo>
                    <a:pt x="5452" y="666"/>
                  </a:lnTo>
                  <a:lnTo>
                    <a:pt x="5405" y="408"/>
                  </a:lnTo>
                  <a:lnTo>
                    <a:pt x="5172" y="210"/>
                  </a:lnTo>
                  <a:lnTo>
                    <a:pt x="4799" y="0"/>
                  </a:lnTo>
                  <a:lnTo>
                    <a:pt x="4845" y="326"/>
                  </a:lnTo>
                  <a:lnTo>
                    <a:pt x="4858" y="609"/>
                  </a:lnTo>
                  <a:lnTo>
                    <a:pt x="4974" y="783"/>
                  </a:lnTo>
                  <a:lnTo>
                    <a:pt x="5102" y="805"/>
                  </a:lnTo>
                  <a:lnTo>
                    <a:pt x="5208" y="1191"/>
                  </a:lnTo>
                  <a:lnTo>
                    <a:pt x="5172" y="1424"/>
                  </a:lnTo>
                  <a:lnTo>
                    <a:pt x="4962" y="1610"/>
                  </a:lnTo>
                  <a:lnTo>
                    <a:pt x="4822" y="1600"/>
                  </a:lnTo>
                  <a:lnTo>
                    <a:pt x="4530" y="1903"/>
                  </a:lnTo>
                  <a:lnTo>
                    <a:pt x="4273" y="2405"/>
                  </a:lnTo>
                  <a:lnTo>
                    <a:pt x="4297" y="2918"/>
                  </a:lnTo>
                  <a:lnTo>
                    <a:pt x="4146" y="3111"/>
                  </a:lnTo>
                  <a:lnTo>
                    <a:pt x="3775" y="3324"/>
                  </a:lnTo>
                  <a:lnTo>
                    <a:pt x="3775" y="3609"/>
                  </a:lnTo>
                  <a:lnTo>
                    <a:pt x="3680" y="3928"/>
                  </a:lnTo>
                  <a:lnTo>
                    <a:pt x="3202" y="4394"/>
                  </a:lnTo>
                  <a:lnTo>
                    <a:pt x="3108" y="4786"/>
                  </a:lnTo>
                  <a:lnTo>
                    <a:pt x="2885" y="5274"/>
                  </a:lnTo>
                  <a:lnTo>
                    <a:pt x="2611" y="5549"/>
                  </a:lnTo>
                  <a:lnTo>
                    <a:pt x="2303" y="5943"/>
                  </a:lnTo>
                  <a:lnTo>
                    <a:pt x="2008" y="5762"/>
                  </a:lnTo>
                  <a:lnTo>
                    <a:pt x="1731" y="5561"/>
                  </a:lnTo>
                  <a:lnTo>
                    <a:pt x="1391" y="5476"/>
                  </a:lnTo>
                  <a:lnTo>
                    <a:pt x="1255" y="5623"/>
                  </a:lnTo>
                  <a:lnTo>
                    <a:pt x="1127" y="5561"/>
                  </a:lnTo>
                  <a:lnTo>
                    <a:pt x="1054" y="5677"/>
                  </a:lnTo>
                  <a:lnTo>
                    <a:pt x="1043" y="5835"/>
                  </a:lnTo>
                  <a:lnTo>
                    <a:pt x="439" y="6366"/>
                  </a:lnTo>
                  <a:lnTo>
                    <a:pt x="427" y="6491"/>
                  </a:lnTo>
                  <a:lnTo>
                    <a:pt x="311" y="6577"/>
                  </a:lnTo>
                  <a:lnTo>
                    <a:pt x="397" y="6948"/>
                  </a:lnTo>
                  <a:lnTo>
                    <a:pt x="302" y="7182"/>
                  </a:lnTo>
                  <a:lnTo>
                    <a:pt x="58" y="7436"/>
                  </a:lnTo>
                  <a:lnTo>
                    <a:pt x="1" y="7670"/>
                  </a:lnTo>
                  <a:cubicBezTo>
                    <a:pt x="139" y="7676"/>
                    <a:pt x="258" y="7729"/>
                    <a:pt x="355" y="7898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994;p66">
              <a:extLst>
                <a:ext uri="{FF2B5EF4-FFF2-40B4-BE49-F238E27FC236}">
                  <a16:creationId xmlns:a16="http://schemas.microsoft.com/office/drawing/2014/main" id="{280C5987-B01C-4A49-A92A-EDDC7FE71995}"/>
                </a:ext>
              </a:extLst>
            </p:cNvPr>
            <p:cNvSpPr/>
            <p:nvPr/>
          </p:nvSpPr>
          <p:spPr>
            <a:xfrm>
              <a:off x="2929596" y="3670964"/>
              <a:ext cx="1141" cy="2589"/>
            </a:xfrm>
            <a:custGeom>
              <a:avLst/>
              <a:gdLst/>
              <a:ahLst/>
              <a:cxnLst/>
              <a:rect l="l" t="t" r="r" b="b"/>
              <a:pathLst>
                <a:path w="74" h="168" extrusionOk="0">
                  <a:moveTo>
                    <a:pt x="73" y="0"/>
                  </a:moveTo>
                  <a:cubicBezTo>
                    <a:pt x="56" y="60"/>
                    <a:pt x="29" y="113"/>
                    <a:pt x="0" y="168"/>
                  </a:cubicBezTo>
                  <a:cubicBezTo>
                    <a:pt x="28" y="113"/>
                    <a:pt x="53" y="57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995;p66">
              <a:extLst>
                <a:ext uri="{FF2B5EF4-FFF2-40B4-BE49-F238E27FC236}">
                  <a16:creationId xmlns:a16="http://schemas.microsoft.com/office/drawing/2014/main" id="{46196307-6ABD-40F4-8CFE-632073EE902A}"/>
                </a:ext>
              </a:extLst>
            </p:cNvPr>
            <p:cNvSpPr/>
            <p:nvPr/>
          </p:nvSpPr>
          <p:spPr>
            <a:xfrm>
              <a:off x="2997432" y="3544557"/>
              <a:ext cx="176165" cy="119478"/>
            </a:xfrm>
            <a:custGeom>
              <a:avLst/>
              <a:gdLst/>
              <a:ahLst/>
              <a:cxnLst/>
              <a:rect l="l" t="t" r="r" b="b"/>
              <a:pathLst>
                <a:path w="11430" h="7752" extrusionOk="0">
                  <a:moveTo>
                    <a:pt x="956" y="3113"/>
                  </a:moveTo>
                  <a:lnTo>
                    <a:pt x="812" y="3319"/>
                  </a:lnTo>
                  <a:lnTo>
                    <a:pt x="665" y="3398"/>
                  </a:lnTo>
                  <a:lnTo>
                    <a:pt x="454" y="3836"/>
                  </a:lnTo>
                  <a:lnTo>
                    <a:pt x="263" y="4167"/>
                  </a:lnTo>
                  <a:lnTo>
                    <a:pt x="141" y="4344"/>
                  </a:lnTo>
                  <a:lnTo>
                    <a:pt x="53" y="4377"/>
                  </a:lnTo>
                  <a:lnTo>
                    <a:pt x="0" y="4492"/>
                  </a:lnTo>
                  <a:lnTo>
                    <a:pt x="46" y="4799"/>
                  </a:lnTo>
                  <a:lnTo>
                    <a:pt x="63" y="4939"/>
                  </a:lnTo>
                  <a:lnTo>
                    <a:pt x="46" y="5061"/>
                  </a:lnTo>
                  <a:lnTo>
                    <a:pt x="98" y="5314"/>
                  </a:lnTo>
                  <a:lnTo>
                    <a:pt x="125" y="5910"/>
                  </a:lnTo>
                  <a:lnTo>
                    <a:pt x="449" y="6112"/>
                  </a:lnTo>
                  <a:lnTo>
                    <a:pt x="589" y="6296"/>
                  </a:lnTo>
                  <a:lnTo>
                    <a:pt x="650" y="6443"/>
                  </a:lnTo>
                  <a:lnTo>
                    <a:pt x="808" y="6644"/>
                  </a:lnTo>
                  <a:lnTo>
                    <a:pt x="999" y="7049"/>
                  </a:lnTo>
                  <a:lnTo>
                    <a:pt x="1368" y="7337"/>
                  </a:lnTo>
                  <a:lnTo>
                    <a:pt x="1411" y="7670"/>
                  </a:lnTo>
                  <a:lnTo>
                    <a:pt x="1461" y="7752"/>
                  </a:lnTo>
                  <a:lnTo>
                    <a:pt x="1891" y="7023"/>
                  </a:lnTo>
                  <a:lnTo>
                    <a:pt x="2240" y="6743"/>
                  </a:lnTo>
                  <a:lnTo>
                    <a:pt x="2783" y="6551"/>
                  </a:lnTo>
                  <a:lnTo>
                    <a:pt x="3133" y="6515"/>
                  </a:lnTo>
                  <a:lnTo>
                    <a:pt x="3359" y="6727"/>
                  </a:lnTo>
                  <a:lnTo>
                    <a:pt x="3649" y="6647"/>
                  </a:lnTo>
                  <a:lnTo>
                    <a:pt x="3665" y="6318"/>
                  </a:lnTo>
                  <a:lnTo>
                    <a:pt x="3572" y="6062"/>
                  </a:lnTo>
                  <a:lnTo>
                    <a:pt x="3758" y="5970"/>
                  </a:lnTo>
                  <a:lnTo>
                    <a:pt x="3875" y="5711"/>
                  </a:lnTo>
                  <a:lnTo>
                    <a:pt x="4063" y="5549"/>
                  </a:lnTo>
                  <a:lnTo>
                    <a:pt x="4390" y="5458"/>
                  </a:lnTo>
                  <a:lnTo>
                    <a:pt x="4717" y="5574"/>
                  </a:lnTo>
                  <a:lnTo>
                    <a:pt x="5183" y="5945"/>
                  </a:lnTo>
                  <a:lnTo>
                    <a:pt x="5650" y="6039"/>
                  </a:lnTo>
                  <a:lnTo>
                    <a:pt x="6301" y="6108"/>
                  </a:lnTo>
                  <a:lnTo>
                    <a:pt x="6651" y="6201"/>
                  </a:lnTo>
                  <a:lnTo>
                    <a:pt x="6978" y="6155"/>
                  </a:lnTo>
                  <a:lnTo>
                    <a:pt x="6885" y="5968"/>
                  </a:lnTo>
                  <a:lnTo>
                    <a:pt x="7165" y="5666"/>
                  </a:lnTo>
                  <a:lnTo>
                    <a:pt x="7468" y="5756"/>
                  </a:lnTo>
                  <a:lnTo>
                    <a:pt x="8053" y="5666"/>
                  </a:lnTo>
                  <a:cubicBezTo>
                    <a:pt x="8053" y="5666"/>
                    <a:pt x="8564" y="5430"/>
                    <a:pt x="8636" y="5430"/>
                  </a:cubicBezTo>
                  <a:cubicBezTo>
                    <a:pt x="8705" y="5430"/>
                    <a:pt x="8799" y="5569"/>
                    <a:pt x="8799" y="5569"/>
                  </a:cubicBezTo>
                  <a:lnTo>
                    <a:pt x="9334" y="5475"/>
                  </a:lnTo>
                  <a:lnTo>
                    <a:pt x="9570" y="5288"/>
                  </a:lnTo>
                  <a:lnTo>
                    <a:pt x="9709" y="5195"/>
                  </a:lnTo>
                  <a:lnTo>
                    <a:pt x="10082" y="5337"/>
                  </a:lnTo>
                  <a:lnTo>
                    <a:pt x="10712" y="5430"/>
                  </a:lnTo>
                  <a:lnTo>
                    <a:pt x="11132" y="5360"/>
                  </a:lnTo>
                  <a:lnTo>
                    <a:pt x="11429" y="5498"/>
                  </a:lnTo>
                  <a:lnTo>
                    <a:pt x="11425" y="5383"/>
                  </a:lnTo>
                  <a:lnTo>
                    <a:pt x="11132" y="5160"/>
                  </a:lnTo>
                  <a:lnTo>
                    <a:pt x="11097" y="4858"/>
                  </a:lnTo>
                  <a:lnTo>
                    <a:pt x="11109" y="4776"/>
                  </a:lnTo>
                  <a:lnTo>
                    <a:pt x="10853" y="4622"/>
                  </a:lnTo>
                  <a:lnTo>
                    <a:pt x="10609" y="4519"/>
                  </a:lnTo>
                  <a:lnTo>
                    <a:pt x="10596" y="4333"/>
                  </a:lnTo>
                  <a:lnTo>
                    <a:pt x="10525" y="4275"/>
                  </a:lnTo>
                  <a:lnTo>
                    <a:pt x="10363" y="4251"/>
                  </a:lnTo>
                  <a:lnTo>
                    <a:pt x="10293" y="4133"/>
                  </a:lnTo>
                  <a:lnTo>
                    <a:pt x="10280" y="3889"/>
                  </a:lnTo>
                  <a:lnTo>
                    <a:pt x="10200" y="3760"/>
                  </a:lnTo>
                  <a:lnTo>
                    <a:pt x="9840" y="3608"/>
                  </a:lnTo>
                  <a:lnTo>
                    <a:pt x="9663" y="3598"/>
                  </a:lnTo>
                  <a:lnTo>
                    <a:pt x="9475" y="3538"/>
                  </a:lnTo>
                  <a:lnTo>
                    <a:pt x="9323" y="3408"/>
                  </a:lnTo>
                  <a:lnTo>
                    <a:pt x="9452" y="3222"/>
                  </a:lnTo>
                  <a:lnTo>
                    <a:pt x="9545" y="3048"/>
                  </a:lnTo>
                  <a:lnTo>
                    <a:pt x="9475" y="2918"/>
                  </a:lnTo>
                  <a:lnTo>
                    <a:pt x="9277" y="2896"/>
                  </a:lnTo>
                  <a:lnTo>
                    <a:pt x="9148" y="2813"/>
                  </a:lnTo>
                  <a:lnTo>
                    <a:pt x="9079" y="2662"/>
                  </a:lnTo>
                  <a:lnTo>
                    <a:pt x="8915" y="2615"/>
                  </a:lnTo>
                  <a:lnTo>
                    <a:pt x="8649" y="2532"/>
                  </a:lnTo>
                  <a:lnTo>
                    <a:pt x="8506" y="2415"/>
                  </a:lnTo>
                  <a:lnTo>
                    <a:pt x="8471" y="2252"/>
                  </a:lnTo>
                  <a:lnTo>
                    <a:pt x="8506" y="2194"/>
                  </a:lnTo>
                  <a:lnTo>
                    <a:pt x="8413" y="2055"/>
                  </a:lnTo>
                  <a:lnTo>
                    <a:pt x="8179" y="2078"/>
                  </a:lnTo>
                  <a:lnTo>
                    <a:pt x="8110" y="2172"/>
                  </a:lnTo>
                  <a:lnTo>
                    <a:pt x="7842" y="2137"/>
                  </a:lnTo>
                  <a:lnTo>
                    <a:pt x="7783" y="2055"/>
                  </a:lnTo>
                  <a:lnTo>
                    <a:pt x="7770" y="1786"/>
                  </a:lnTo>
                  <a:lnTo>
                    <a:pt x="7888" y="1355"/>
                  </a:lnTo>
                  <a:lnTo>
                    <a:pt x="7677" y="841"/>
                  </a:lnTo>
                  <a:lnTo>
                    <a:pt x="7397" y="457"/>
                  </a:lnTo>
                  <a:lnTo>
                    <a:pt x="7271" y="306"/>
                  </a:lnTo>
                  <a:lnTo>
                    <a:pt x="7281" y="200"/>
                  </a:lnTo>
                  <a:lnTo>
                    <a:pt x="7245" y="71"/>
                  </a:lnTo>
                  <a:lnTo>
                    <a:pt x="7211" y="0"/>
                  </a:lnTo>
                  <a:lnTo>
                    <a:pt x="7082" y="130"/>
                  </a:lnTo>
                  <a:lnTo>
                    <a:pt x="6930" y="164"/>
                  </a:lnTo>
                  <a:lnTo>
                    <a:pt x="6813" y="118"/>
                  </a:lnTo>
                  <a:lnTo>
                    <a:pt x="6663" y="118"/>
                  </a:lnTo>
                  <a:lnTo>
                    <a:pt x="6232" y="362"/>
                  </a:lnTo>
                  <a:lnTo>
                    <a:pt x="6196" y="572"/>
                  </a:lnTo>
                  <a:lnTo>
                    <a:pt x="6103" y="665"/>
                  </a:lnTo>
                  <a:lnTo>
                    <a:pt x="5987" y="876"/>
                  </a:lnTo>
                  <a:lnTo>
                    <a:pt x="5800" y="864"/>
                  </a:lnTo>
                  <a:lnTo>
                    <a:pt x="5658" y="1015"/>
                  </a:lnTo>
                  <a:lnTo>
                    <a:pt x="5624" y="1154"/>
                  </a:lnTo>
                  <a:lnTo>
                    <a:pt x="5520" y="1328"/>
                  </a:lnTo>
                  <a:lnTo>
                    <a:pt x="5532" y="1514"/>
                  </a:lnTo>
                  <a:lnTo>
                    <a:pt x="5463" y="1619"/>
                  </a:lnTo>
                  <a:lnTo>
                    <a:pt x="5206" y="1816"/>
                  </a:lnTo>
                  <a:lnTo>
                    <a:pt x="4915" y="1852"/>
                  </a:lnTo>
                  <a:lnTo>
                    <a:pt x="4553" y="1899"/>
                  </a:lnTo>
                  <a:lnTo>
                    <a:pt x="4238" y="1816"/>
                  </a:lnTo>
                  <a:lnTo>
                    <a:pt x="4015" y="1829"/>
                  </a:lnTo>
                  <a:lnTo>
                    <a:pt x="3887" y="1829"/>
                  </a:lnTo>
                  <a:lnTo>
                    <a:pt x="3793" y="1968"/>
                  </a:lnTo>
                  <a:lnTo>
                    <a:pt x="3873" y="2166"/>
                  </a:lnTo>
                  <a:lnTo>
                    <a:pt x="4014" y="2249"/>
                  </a:lnTo>
                  <a:lnTo>
                    <a:pt x="4002" y="2365"/>
                  </a:lnTo>
                  <a:lnTo>
                    <a:pt x="3735" y="2565"/>
                  </a:lnTo>
                  <a:lnTo>
                    <a:pt x="3652" y="2681"/>
                  </a:lnTo>
                  <a:lnTo>
                    <a:pt x="3291" y="2681"/>
                  </a:lnTo>
                  <a:lnTo>
                    <a:pt x="3047" y="2727"/>
                  </a:lnTo>
                  <a:lnTo>
                    <a:pt x="2705" y="2856"/>
                  </a:lnTo>
                  <a:lnTo>
                    <a:pt x="2483" y="2984"/>
                  </a:lnTo>
                  <a:lnTo>
                    <a:pt x="2227" y="3147"/>
                  </a:lnTo>
                  <a:lnTo>
                    <a:pt x="2052" y="3183"/>
                  </a:lnTo>
                  <a:lnTo>
                    <a:pt x="2006" y="3114"/>
                  </a:lnTo>
                  <a:lnTo>
                    <a:pt x="1913" y="2905"/>
                  </a:lnTo>
                  <a:lnTo>
                    <a:pt x="1808" y="2859"/>
                  </a:lnTo>
                  <a:lnTo>
                    <a:pt x="1762" y="2964"/>
                  </a:lnTo>
                  <a:lnTo>
                    <a:pt x="1739" y="3162"/>
                  </a:lnTo>
                  <a:lnTo>
                    <a:pt x="1622" y="3278"/>
                  </a:lnTo>
                  <a:lnTo>
                    <a:pt x="1376" y="3314"/>
                  </a:lnTo>
                  <a:lnTo>
                    <a:pt x="1096" y="3350"/>
                  </a:lnTo>
                  <a:lnTo>
                    <a:pt x="1051" y="3175"/>
                  </a:lnTo>
                  <a:lnTo>
                    <a:pt x="950" y="306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996;p66">
              <a:extLst>
                <a:ext uri="{FF2B5EF4-FFF2-40B4-BE49-F238E27FC236}">
                  <a16:creationId xmlns:a16="http://schemas.microsoft.com/office/drawing/2014/main" id="{CD815271-E662-4D33-9DBC-FD1348F6C99D}"/>
                </a:ext>
              </a:extLst>
            </p:cNvPr>
            <p:cNvSpPr/>
            <p:nvPr/>
          </p:nvSpPr>
          <p:spPr>
            <a:xfrm>
              <a:off x="3095941" y="3391608"/>
              <a:ext cx="224514" cy="257851"/>
            </a:xfrm>
            <a:custGeom>
              <a:avLst/>
              <a:gdLst/>
              <a:ahLst/>
              <a:cxnLst/>
              <a:rect l="l" t="t" r="r" b="b"/>
              <a:pathLst>
                <a:path w="14567" h="16730" extrusionOk="0">
                  <a:moveTo>
                    <a:pt x="14400" y="3459"/>
                  </a:moveTo>
                  <a:cubicBezTo>
                    <a:pt x="14178" y="3284"/>
                    <a:pt x="13954" y="3110"/>
                    <a:pt x="13730" y="2935"/>
                  </a:cubicBezTo>
                  <a:cubicBezTo>
                    <a:pt x="13550" y="2796"/>
                    <a:pt x="13451" y="2605"/>
                    <a:pt x="13443" y="2387"/>
                  </a:cubicBezTo>
                  <a:cubicBezTo>
                    <a:pt x="13423" y="1777"/>
                    <a:pt x="13235" y="1203"/>
                    <a:pt x="13127" y="609"/>
                  </a:cubicBezTo>
                  <a:cubicBezTo>
                    <a:pt x="13084" y="374"/>
                    <a:pt x="12992" y="179"/>
                    <a:pt x="12878" y="1"/>
                  </a:cubicBezTo>
                  <a:lnTo>
                    <a:pt x="2454" y="91"/>
                  </a:lnTo>
                  <a:lnTo>
                    <a:pt x="2547" y="1795"/>
                  </a:lnTo>
                  <a:lnTo>
                    <a:pt x="1659" y="1912"/>
                  </a:lnTo>
                  <a:lnTo>
                    <a:pt x="1707" y="5693"/>
                  </a:lnTo>
                  <a:lnTo>
                    <a:pt x="1450" y="5832"/>
                  </a:lnTo>
                  <a:lnTo>
                    <a:pt x="1121" y="5765"/>
                  </a:lnTo>
                  <a:lnTo>
                    <a:pt x="866" y="5903"/>
                  </a:lnTo>
                  <a:lnTo>
                    <a:pt x="959" y="6161"/>
                  </a:lnTo>
                  <a:lnTo>
                    <a:pt x="889" y="6487"/>
                  </a:lnTo>
                  <a:lnTo>
                    <a:pt x="561" y="6767"/>
                  </a:lnTo>
                  <a:lnTo>
                    <a:pt x="399" y="6907"/>
                  </a:lnTo>
                  <a:lnTo>
                    <a:pt x="375" y="7233"/>
                  </a:lnTo>
                  <a:lnTo>
                    <a:pt x="259" y="7445"/>
                  </a:lnTo>
                  <a:lnTo>
                    <a:pt x="280" y="7702"/>
                  </a:lnTo>
                  <a:lnTo>
                    <a:pt x="373" y="7889"/>
                  </a:lnTo>
                  <a:lnTo>
                    <a:pt x="94" y="8144"/>
                  </a:lnTo>
                  <a:lnTo>
                    <a:pt x="0" y="8355"/>
                  </a:lnTo>
                  <a:lnTo>
                    <a:pt x="71" y="8588"/>
                  </a:lnTo>
                  <a:lnTo>
                    <a:pt x="303" y="8447"/>
                  </a:lnTo>
                  <a:lnTo>
                    <a:pt x="421" y="8610"/>
                  </a:lnTo>
                  <a:lnTo>
                    <a:pt x="351" y="8961"/>
                  </a:lnTo>
                  <a:lnTo>
                    <a:pt x="516" y="9404"/>
                  </a:lnTo>
                  <a:lnTo>
                    <a:pt x="866" y="9591"/>
                  </a:lnTo>
                  <a:lnTo>
                    <a:pt x="810" y="9938"/>
                  </a:lnTo>
                  <a:lnTo>
                    <a:pt x="820" y="9928"/>
                  </a:lnTo>
                  <a:lnTo>
                    <a:pt x="854" y="9997"/>
                  </a:lnTo>
                  <a:lnTo>
                    <a:pt x="890" y="10126"/>
                  </a:lnTo>
                  <a:lnTo>
                    <a:pt x="880" y="10232"/>
                  </a:lnTo>
                  <a:lnTo>
                    <a:pt x="1006" y="10383"/>
                  </a:lnTo>
                  <a:lnTo>
                    <a:pt x="1286" y="10769"/>
                  </a:lnTo>
                  <a:lnTo>
                    <a:pt x="1497" y="11281"/>
                  </a:lnTo>
                  <a:lnTo>
                    <a:pt x="1379" y="11711"/>
                  </a:lnTo>
                  <a:lnTo>
                    <a:pt x="1392" y="11981"/>
                  </a:lnTo>
                  <a:lnTo>
                    <a:pt x="1451" y="12063"/>
                  </a:lnTo>
                  <a:lnTo>
                    <a:pt x="1719" y="12097"/>
                  </a:lnTo>
                  <a:lnTo>
                    <a:pt x="1788" y="12004"/>
                  </a:lnTo>
                  <a:lnTo>
                    <a:pt x="2022" y="11981"/>
                  </a:lnTo>
                  <a:lnTo>
                    <a:pt x="2115" y="12120"/>
                  </a:lnTo>
                  <a:lnTo>
                    <a:pt x="2080" y="12178"/>
                  </a:lnTo>
                  <a:lnTo>
                    <a:pt x="2115" y="12341"/>
                  </a:lnTo>
                  <a:lnTo>
                    <a:pt x="2258" y="12458"/>
                  </a:lnTo>
                  <a:lnTo>
                    <a:pt x="2524" y="12541"/>
                  </a:lnTo>
                  <a:lnTo>
                    <a:pt x="2688" y="12590"/>
                  </a:lnTo>
                  <a:lnTo>
                    <a:pt x="2757" y="12740"/>
                  </a:lnTo>
                  <a:lnTo>
                    <a:pt x="2886" y="12822"/>
                  </a:lnTo>
                  <a:lnTo>
                    <a:pt x="3084" y="12844"/>
                  </a:lnTo>
                  <a:lnTo>
                    <a:pt x="3154" y="12974"/>
                  </a:lnTo>
                  <a:lnTo>
                    <a:pt x="3061" y="13149"/>
                  </a:lnTo>
                  <a:lnTo>
                    <a:pt x="2932" y="13336"/>
                  </a:lnTo>
                  <a:lnTo>
                    <a:pt x="3084" y="13465"/>
                  </a:lnTo>
                  <a:lnTo>
                    <a:pt x="3272" y="13524"/>
                  </a:lnTo>
                  <a:lnTo>
                    <a:pt x="3449" y="13534"/>
                  </a:lnTo>
                  <a:lnTo>
                    <a:pt x="3809" y="13687"/>
                  </a:lnTo>
                  <a:lnTo>
                    <a:pt x="3889" y="13816"/>
                  </a:lnTo>
                  <a:lnTo>
                    <a:pt x="3902" y="14060"/>
                  </a:lnTo>
                  <a:lnTo>
                    <a:pt x="3972" y="14177"/>
                  </a:lnTo>
                  <a:lnTo>
                    <a:pt x="4134" y="14201"/>
                  </a:lnTo>
                  <a:lnTo>
                    <a:pt x="4205" y="14258"/>
                  </a:lnTo>
                  <a:lnTo>
                    <a:pt x="4218" y="14445"/>
                  </a:lnTo>
                  <a:lnTo>
                    <a:pt x="4462" y="14550"/>
                  </a:lnTo>
                  <a:lnTo>
                    <a:pt x="4718" y="14702"/>
                  </a:lnTo>
                  <a:lnTo>
                    <a:pt x="4706" y="14785"/>
                  </a:lnTo>
                  <a:lnTo>
                    <a:pt x="4741" y="15088"/>
                  </a:lnTo>
                  <a:lnTo>
                    <a:pt x="5034" y="15310"/>
                  </a:lnTo>
                  <a:lnTo>
                    <a:pt x="5038" y="15425"/>
                  </a:lnTo>
                  <a:lnTo>
                    <a:pt x="4741" y="15287"/>
                  </a:lnTo>
                  <a:lnTo>
                    <a:pt x="5044" y="15426"/>
                  </a:lnTo>
                  <a:lnTo>
                    <a:pt x="5254" y="15706"/>
                  </a:lnTo>
                  <a:lnTo>
                    <a:pt x="5767" y="15986"/>
                  </a:lnTo>
                  <a:lnTo>
                    <a:pt x="6118" y="15822"/>
                  </a:lnTo>
                  <a:lnTo>
                    <a:pt x="6466" y="15916"/>
                  </a:lnTo>
                  <a:lnTo>
                    <a:pt x="6677" y="15754"/>
                  </a:lnTo>
                  <a:lnTo>
                    <a:pt x="6910" y="15636"/>
                  </a:lnTo>
                  <a:lnTo>
                    <a:pt x="7096" y="15683"/>
                  </a:lnTo>
                  <a:lnTo>
                    <a:pt x="7353" y="16079"/>
                  </a:lnTo>
                  <a:lnTo>
                    <a:pt x="7656" y="16266"/>
                  </a:lnTo>
                  <a:lnTo>
                    <a:pt x="7796" y="16686"/>
                  </a:lnTo>
                  <a:lnTo>
                    <a:pt x="8131" y="16724"/>
                  </a:lnTo>
                  <a:lnTo>
                    <a:pt x="8135" y="16716"/>
                  </a:lnTo>
                  <a:lnTo>
                    <a:pt x="8105" y="16521"/>
                  </a:lnTo>
                  <a:lnTo>
                    <a:pt x="8270" y="16402"/>
                  </a:lnTo>
                  <a:lnTo>
                    <a:pt x="8629" y="16507"/>
                  </a:lnTo>
                  <a:lnTo>
                    <a:pt x="8897" y="16521"/>
                  </a:lnTo>
                  <a:lnTo>
                    <a:pt x="8956" y="16669"/>
                  </a:lnTo>
                  <a:cubicBezTo>
                    <a:pt x="8956" y="16669"/>
                    <a:pt x="9256" y="16729"/>
                    <a:pt x="9270" y="16669"/>
                  </a:cubicBezTo>
                  <a:cubicBezTo>
                    <a:pt x="9284" y="16610"/>
                    <a:pt x="9332" y="16490"/>
                    <a:pt x="9332" y="16490"/>
                  </a:cubicBezTo>
                  <a:lnTo>
                    <a:pt x="9705" y="16475"/>
                  </a:lnTo>
                  <a:lnTo>
                    <a:pt x="10122" y="16386"/>
                  </a:lnTo>
                  <a:lnTo>
                    <a:pt x="10511" y="16401"/>
                  </a:lnTo>
                  <a:lnTo>
                    <a:pt x="10767" y="16145"/>
                  </a:lnTo>
                  <a:lnTo>
                    <a:pt x="10940" y="16052"/>
                  </a:lnTo>
                  <a:lnTo>
                    <a:pt x="10935" y="16036"/>
                  </a:lnTo>
                  <a:lnTo>
                    <a:pt x="11321" y="15649"/>
                  </a:lnTo>
                  <a:lnTo>
                    <a:pt x="11427" y="15633"/>
                  </a:lnTo>
                  <a:lnTo>
                    <a:pt x="11549" y="15424"/>
                  </a:lnTo>
                  <a:lnTo>
                    <a:pt x="11907" y="15038"/>
                  </a:lnTo>
                  <a:lnTo>
                    <a:pt x="11774" y="14584"/>
                  </a:lnTo>
                  <a:lnTo>
                    <a:pt x="11740" y="14320"/>
                  </a:lnTo>
                  <a:lnTo>
                    <a:pt x="11372" y="13828"/>
                  </a:lnTo>
                  <a:lnTo>
                    <a:pt x="11197" y="13812"/>
                  </a:lnTo>
                  <a:lnTo>
                    <a:pt x="10986" y="13585"/>
                  </a:lnTo>
                  <a:lnTo>
                    <a:pt x="10742" y="13217"/>
                  </a:lnTo>
                  <a:lnTo>
                    <a:pt x="10497" y="12901"/>
                  </a:lnTo>
                  <a:lnTo>
                    <a:pt x="10114" y="12849"/>
                  </a:lnTo>
                  <a:lnTo>
                    <a:pt x="9973" y="12710"/>
                  </a:lnTo>
                  <a:lnTo>
                    <a:pt x="10114" y="12463"/>
                  </a:lnTo>
                  <a:lnTo>
                    <a:pt x="10236" y="12308"/>
                  </a:lnTo>
                  <a:lnTo>
                    <a:pt x="10323" y="12326"/>
                  </a:lnTo>
                  <a:lnTo>
                    <a:pt x="10551" y="12272"/>
                  </a:lnTo>
                  <a:lnTo>
                    <a:pt x="10727" y="12308"/>
                  </a:lnTo>
                  <a:lnTo>
                    <a:pt x="10955" y="11871"/>
                  </a:lnTo>
                  <a:lnTo>
                    <a:pt x="10955" y="11308"/>
                  </a:lnTo>
                  <a:lnTo>
                    <a:pt x="11147" y="10924"/>
                  </a:lnTo>
                  <a:lnTo>
                    <a:pt x="11094" y="10713"/>
                  </a:lnTo>
                  <a:lnTo>
                    <a:pt x="11094" y="10503"/>
                  </a:lnTo>
                  <a:lnTo>
                    <a:pt x="11358" y="10187"/>
                  </a:lnTo>
                  <a:lnTo>
                    <a:pt x="11516" y="10136"/>
                  </a:lnTo>
                  <a:lnTo>
                    <a:pt x="11814" y="9190"/>
                  </a:lnTo>
                  <a:lnTo>
                    <a:pt x="12005" y="9103"/>
                  </a:lnTo>
                  <a:lnTo>
                    <a:pt x="12163" y="8751"/>
                  </a:lnTo>
                  <a:lnTo>
                    <a:pt x="12339" y="8384"/>
                  </a:lnTo>
                  <a:lnTo>
                    <a:pt x="12549" y="8331"/>
                  </a:lnTo>
                  <a:lnTo>
                    <a:pt x="12847" y="7648"/>
                  </a:lnTo>
                  <a:lnTo>
                    <a:pt x="12880" y="7316"/>
                  </a:lnTo>
                  <a:lnTo>
                    <a:pt x="12966" y="7042"/>
                  </a:lnTo>
                  <a:lnTo>
                    <a:pt x="12971" y="7059"/>
                  </a:lnTo>
                  <a:lnTo>
                    <a:pt x="12826" y="6520"/>
                  </a:lnTo>
                  <a:lnTo>
                    <a:pt x="12814" y="6293"/>
                  </a:lnTo>
                  <a:lnTo>
                    <a:pt x="12922" y="6155"/>
                  </a:lnTo>
                  <a:lnTo>
                    <a:pt x="12942" y="6028"/>
                  </a:lnTo>
                  <a:lnTo>
                    <a:pt x="13088" y="5782"/>
                  </a:lnTo>
                  <a:lnTo>
                    <a:pt x="13098" y="5508"/>
                  </a:lnTo>
                  <a:lnTo>
                    <a:pt x="13216" y="5214"/>
                  </a:lnTo>
                  <a:lnTo>
                    <a:pt x="13304" y="5019"/>
                  </a:lnTo>
                  <a:lnTo>
                    <a:pt x="13206" y="4880"/>
                  </a:lnTo>
                  <a:lnTo>
                    <a:pt x="13285" y="4654"/>
                  </a:lnTo>
                  <a:lnTo>
                    <a:pt x="13294" y="4518"/>
                  </a:lnTo>
                  <a:lnTo>
                    <a:pt x="13401" y="4449"/>
                  </a:lnTo>
                  <a:lnTo>
                    <a:pt x="13596" y="4469"/>
                  </a:lnTo>
                  <a:lnTo>
                    <a:pt x="13627" y="4353"/>
                  </a:lnTo>
                  <a:lnTo>
                    <a:pt x="13568" y="4244"/>
                  </a:lnTo>
                  <a:lnTo>
                    <a:pt x="13794" y="4126"/>
                  </a:lnTo>
                  <a:lnTo>
                    <a:pt x="13990" y="4059"/>
                  </a:lnTo>
                  <a:lnTo>
                    <a:pt x="14117" y="3931"/>
                  </a:lnTo>
                  <a:lnTo>
                    <a:pt x="14371" y="3872"/>
                  </a:lnTo>
                  <a:lnTo>
                    <a:pt x="14566" y="3614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997;p66">
              <a:extLst>
                <a:ext uri="{FF2B5EF4-FFF2-40B4-BE49-F238E27FC236}">
                  <a16:creationId xmlns:a16="http://schemas.microsoft.com/office/drawing/2014/main" id="{1EDC138C-B443-4D93-BA27-7CEB2F49B66C}"/>
                </a:ext>
              </a:extLst>
            </p:cNvPr>
            <p:cNvSpPr/>
            <p:nvPr/>
          </p:nvSpPr>
          <p:spPr>
            <a:xfrm>
              <a:off x="2981586" y="3370276"/>
              <a:ext cx="140654" cy="225932"/>
            </a:xfrm>
            <a:custGeom>
              <a:avLst/>
              <a:gdLst/>
              <a:ahLst/>
              <a:cxnLst/>
              <a:rect l="l" t="t" r="r" b="b"/>
              <a:pathLst>
                <a:path w="9126" h="14659" extrusionOk="0">
                  <a:moveTo>
                    <a:pt x="444" y="9406"/>
                  </a:moveTo>
                  <a:lnTo>
                    <a:pt x="552" y="9591"/>
                  </a:lnTo>
                  <a:lnTo>
                    <a:pt x="549" y="9577"/>
                  </a:lnTo>
                  <a:lnTo>
                    <a:pt x="923" y="9786"/>
                  </a:lnTo>
                  <a:lnTo>
                    <a:pt x="1156" y="9986"/>
                  </a:lnTo>
                  <a:lnTo>
                    <a:pt x="1203" y="10243"/>
                  </a:lnTo>
                  <a:lnTo>
                    <a:pt x="1330" y="10511"/>
                  </a:lnTo>
                  <a:lnTo>
                    <a:pt x="1423" y="10732"/>
                  </a:lnTo>
                  <a:lnTo>
                    <a:pt x="1378" y="10990"/>
                  </a:lnTo>
                  <a:lnTo>
                    <a:pt x="1436" y="11128"/>
                  </a:lnTo>
                  <a:lnTo>
                    <a:pt x="1414" y="11305"/>
                  </a:lnTo>
                  <a:lnTo>
                    <a:pt x="1330" y="11447"/>
                  </a:lnTo>
                  <a:lnTo>
                    <a:pt x="1342" y="11620"/>
                  </a:lnTo>
                  <a:lnTo>
                    <a:pt x="1495" y="11900"/>
                  </a:lnTo>
                  <a:lnTo>
                    <a:pt x="1588" y="11935"/>
                  </a:lnTo>
                  <a:lnTo>
                    <a:pt x="1645" y="12110"/>
                  </a:lnTo>
                  <a:lnTo>
                    <a:pt x="1938" y="12343"/>
                  </a:lnTo>
                  <a:lnTo>
                    <a:pt x="1832" y="12412"/>
                  </a:lnTo>
                  <a:lnTo>
                    <a:pt x="1495" y="12343"/>
                  </a:lnTo>
                  <a:lnTo>
                    <a:pt x="1086" y="12366"/>
                  </a:lnTo>
                  <a:lnTo>
                    <a:pt x="713" y="12319"/>
                  </a:lnTo>
                  <a:lnTo>
                    <a:pt x="631" y="12553"/>
                  </a:lnTo>
                  <a:lnTo>
                    <a:pt x="690" y="12857"/>
                  </a:lnTo>
                  <a:lnTo>
                    <a:pt x="911" y="13068"/>
                  </a:lnTo>
                  <a:lnTo>
                    <a:pt x="1099" y="13194"/>
                  </a:lnTo>
                  <a:lnTo>
                    <a:pt x="1495" y="13557"/>
                  </a:lnTo>
                  <a:lnTo>
                    <a:pt x="1705" y="13767"/>
                  </a:lnTo>
                  <a:lnTo>
                    <a:pt x="1948" y="14187"/>
                  </a:lnTo>
                  <a:lnTo>
                    <a:pt x="1984" y="14420"/>
                  </a:lnTo>
                  <a:lnTo>
                    <a:pt x="1978" y="14370"/>
                  </a:lnTo>
                  <a:lnTo>
                    <a:pt x="2079" y="14484"/>
                  </a:lnTo>
                  <a:lnTo>
                    <a:pt x="2124" y="14658"/>
                  </a:lnTo>
                  <a:lnTo>
                    <a:pt x="2404" y="14625"/>
                  </a:lnTo>
                  <a:lnTo>
                    <a:pt x="2650" y="14589"/>
                  </a:lnTo>
                  <a:lnTo>
                    <a:pt x="2767" y="14471"/>
                  </a:lnTo>
                  <a:lnTo>
                    <a:pt x="2790" y="14275"/>
                  </a:lnTo>
                  <a:lnTo>
                    <a:pt x="2836" y="14169"/>
                  </a:lnTo>
                  <a:lnTo>
                    <a:pt x="2941" y="14216"/>
                  </a:lnTo>
                  <a:lnTo>
                    <a:pt x="3036" y="14426"/>
                  </a:lnTo>
                  <a:lnTo>
                    <a:pt x="3083" y="14496"/>
                  </a:lnTo>
                  <a:lnTo>
                    <a:pt x="3257" y="14460"/>
                  </a:lnTo>
                  <a:lnTo>
                    <a:pt x="3514" y="14296"/>
                  </a:lnTo>
                  <a:lnTo>
                    <a:pt x="3736" y="14169"/>
                  </a:lnTo>
                  <a:lnTo>
                    <a:pt x="4075" y="14040"/>
                  </a:lnTo>
                  <a:lnTo>
                    <a:pt x="4319" y="13994"/>
                  </a:lnTo>
                  <a:lnTo>
                    <a:pt x="4680" y="13994"/>
                  </a:lnTo>
                  <a:lnTo>
                    <a:pt x="4763" y="13876"/>
                  </a:lnTo>
                  <a:lnTo>
                    <a:pt x="5030" y="13678"/>
                  </a:lnTo>
                  <a:lnTo>
                    <a:pt x="5042" y="13560"/>
                  </a:lnTo>
                  <a:lnTo>
                    <a:pt x="4901" y="13480"/>
                  </a:lnTo>
                  <a:lnTo>
                    <a:pt x="4821" y="13280"/>
                  </a:lnTo>
                  <a:lnTo>
                    <a:pt x="4914" y="13141"/>
                  </a:lnTo>
                  <a:lnTo>
                    <a:pt x="5042" y="13141"/>
                  </a:lnTo>
                  <a:lnTo>
                    <a:pt x="5264" y="13128"/>
                  </a:lnTo>
                  <a:lnTo>
                    <a:pt x="5580" y="13212"/>
                  </a:lnTo>
                  <a:lnTo>
                    <a:pt x="5941" y="13164"/>
                  </a:lnTo>
                  <a:lnTo>
                    <a:pt x="6233" y="13128"/>
                  </a:lnTo>
                  <a:lnTo>
                    <a:pt x="6488" y="12932"/>
                  </a:lnTo>
                  <a:lnTo>
                    <a:pt x="6558" y="12827"/>
                  </a:lnTo>
                  <a:lnTo>
                    <a:pt x="6548" y="12639"/>
                  </a:lnTo>
                  <a:lnTo>
                    <a:pt x="6652" y="12465"/>
                  </a:lnTo>
                  <a:lnTo>
                    <a:pt x="6686" y="12325"/>
                  </a:lnTo>
                  <a:lnTo>
                    <a:pt x="6827" y="12173"/>
                  </a:lnTo>
                  <a:lnTo>
                    <a:pt x="7015" y="12186"/>
                  </a:lnTo>
                  <a:lnTo>
                    <a:pt x="7131" y="11973"/>
                  </a:lnTo>
                  <a:lnTo>
                    <a:pt x="7224" y="11881"/>
                  </a:lnTo>
                  <a:lnTo>
                    <a:pt x="7260" y="11672"/>
                  </a:lnTo>
                  <a:lnTo>
                    <a:pt x="7691" y="11427"/>
                  </a:lnTo>
                  <a:lnTo>
                    <a:pt x="7843" y="11427"/>
                  </a:lnTo>
                  <a:lnTo>
                    <a:pt x="7959" y="11472"/>
                  </a:lnTo>
                  <a:lnTo>
                    <a:pt x="8112" y="11439"/>
                  </a:lnTo>
                  <a:lnTo>
                    <a:pt x="8230" y="11319"/>
                  </a:lnTo>
                  <a:lnTo>
                    <a:pt x="8286" y="10973"/>
                  </a:lnTo>
                  <a:lnTo>
                    <a:pt x="7936" y="10784"/>
                  </a:lnTo>
                  <a:lnTo>
                    <a:pt x="7771" y="10342"/>
                  </a:lnTo>
                  <a:lnTo>
                    <a:pt x="7843" y="9992"/>
                  </a:lnTo>
                  <a:lnTo>
                    <a:pt x="7726" y="9827"/>
                  </a:lnTo>
                  <a:lnTo>
                    <a:pt x="7493" y="9969"/>
                  </a:lnTo>
                  <a:lnTo>
                    <a:pt x="7421" y="9735"/>
                  </a:lnTo>
                  <a:lnTo>
                    <a:pt x="7517" y="9525"/>
                  </a:lnTo>
                  <a:lnTo>
                    <a:pt x="7795" y="9267"/>
                  </a:lnTo>
                  <a:lnTo>
                    <a:pt x="7701" y="9080"/>
                  </a:lnTo>
                  <a:lnTo>
                    <a:pt x="7679" y="8824"/>
                  </a:lnTo>
                  <a:lnTo>
                    <a:pt x="7795" y="8614"/>
                  </a:lnTo>
                  <a:lnTo>
                    <a:pt x="7820" y="8287"/>
                  </a:lnTo>
                  <a:lnTo>
                    <a:pt x="7983" y="8146"/>
                  </a:lnTo>
                  <a:lnTo>
                    <a:pt x="8309" y="7868"/>
                  </a:lnTo>
                  <a:lnTo>
                    <a:pt x="8379" y="7541"/>
                  </a:lnTo>
                  <a:lnTo>
                    <a:pt x="8286" y="7282"/>
                  </a:lnTo>
                  <a:lnTo>
                    <a:pt x="8540" y="7145"/>
                  </a:lnTo>
                  <a:lnTo>
                    <a:pt x="8869" y="7214"/>
                  </a:lnTo>
                  <a:lnTo>
                    <a:pt x="9126" y="7073"/>
                  </a:lnTo>
                  <a:lnTo>
                    <a:pt x="9084" y="3621"/>
                  </a:lnTo>
                  <a:lnTo>
                    <a:pt x="2031" y="0"/>
                  </a:lnTo>
                  <a:lnTo>
                    <a:pt x="1050" y="399"/>
                  </a:lnTo>
                  <a:lnTo>
                    <a:pt x="1355" y="1145"/>
                  </a:lnTo>
                  <a:lnTo>
                    <a:pt x="1518" y="1798"/>
                  </a:lnTo>
                  <a:lnTo>
                    <a:pt x="1472" y="2009"/>
                  </a:lnTo>
                  <a:lnTo>
                    <a:pt x="2054" y="2826"/>
                  </a:lnTo>
                  <a:lnTo>
                    <a:pt x="2079" y="3153"/>
                  </a:lnTo>
                  <a:lnTo>
                    <a:pt x="1915" y="3292"/>
                  </a:lnTo>
                  <a:lnTo>
                    <a:pt x="1681" y="4949"/>
                  </a:lnTo>
                  <a:lnTo>
                    <a:pt x="1681" y="6163"/>
                  </a:lnTo>
                  <a:lnTo>
                    <a:pt x="235" y="7796"/>
                  </a:lnTo>
                  <a:lnTo>
                    <a:pt x="1" y="7845"/>
                  </a:lnTo>
                  <a:lnTo>
                    <a:pt x="71" y="894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998;p66">
              <a:extLst>
                <a:ext uri="{FF2B5EF4-FFF2-40B4-BE49-F238E27FC236}">
                  <a16:creationId xmlns:a16="http://schemas.microsoft.com/office/drawing/2014/main" id="{33E6F2CB-9680-4D0A-9CE1-5D5D14D22608}"/>
                </a:ext>
              </a:extLst>
            </p:cNvPr>
            <p:cNvSpPr/>
            <p:nvPr/>
          </p:nvSpPr>
          <p:spPr>
            <a:xfrm>
              <a:off x="3133766" y="3392934"/>
              <a:ext cx="539" cy="9648"/>
            </a:xfrm>
            <a:custGeom>
              <a:avLst/>
              <a:gdLst/>
              <a:ahLst/>
              <a:cxnLst/>
              <a:rect l="l" t="t" r="r" b="b"/>
              <a:pathLst>
                <a:path w="35" h="626" extrusionOk="0">
                  <a:moveTo>
                    <a:pt x="29" y="625"/>
                  </a:moveTo>
                  <a:lnTo>
                    <a:pt x="35" y="6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999;p66">
              <a:extLst>
                <a:ext uri="{FF2B5EF4-FFF2-40B4-BE49-F238E27FC236}">
                  <a16:creationId xmlns:a16="http://schemas.microsoft.com/office/drawing/2014/main" id="{A6D161A4-EE60-4385-A1B7-EDDC25989B5A}"/>
                </a:ext>
              </a:extLst>
            </p:cNvPr>
            <p:cNvSpPr/>
            <p:nvPr/>
          </p:nvSpPr>
          <p:spPr>
            <a:xfrm>
              <a:off x="3126367" y="3248231"/>
              <a:ext cx="168058" cy="144754"/>
            </a:xfrm>
            <a:custGeom>
              <a:avLst/>
              <a:gdLst/>
              <a:ahLst/>
              <a:cxnLst/>
              <a:rect l="l" t="t" r="r" b="b"/>
              <a:pathLst>
                <a:path w="10904" h="9392" extrusionOk="0">
                  <a:moveTo>
                    <a:pt x="10235" y="8670"/>
                  </a:moveTo>
                  <a:cubicBezTo>
                    <a:pt x="10143" y="8617"/>
                    <a:pt x="10025" y="8600"/>
                    <a:pt x="9949" y="8534"/>
                  </a:cubicBezTo>
                  <a:cubicBezTo>
                    <a:pt x="9872" y="8471"/>
                    <a:pt x="9813" y="8370"/>
                    <a:pt x="9774" y="8275"/>
                  </a:cubicBezTo>
                  <a:cubicBezTo>
                    <a:pt x="9737" y="8179"/>
                    <a:pt x="9713" y="8066"/>
                    <a:pt x="9721" y="7966"/>
                  </a:cubicBezTo>
                  <a:cubicBezTo>
                    <a:pt x="9758" y="7591"/>
                    <a:pt x="9649" y="7275"/>
                    <a:pt x="9413" y="6985"/>
                  </a:cubicBezTo>
                  <a:cubicBezTo>
                    <a:pt x="9301" y="6849"/>
                    <a:pt x="9229" y="6681"/>
                    <a:pt x="9134" y="6532"/>
                  </a:cubicBezTo>
                  <a:cubicBezTo>
                    <a:pt x="8715" y="5875"/>
                    <a:pt x="8272" y="5232"/>
                    <a:pt x="8087" y="4453"/>
                  </a:cubicBezTo>
                  <a:cubicBezTo>
                    <a:pt x="8057" y="4319"/>
                    <a:pt x="7962" y="4200"/>
                    <a:pt x="7900" y="4073"/>
                  </a:cubicBezTo>
                  <a:cubicBezTo>
                    <a:pt x="7850" y="3969"/>
                    <a:pt x="7919" y="3862"/>
                    <a:pt x="8044" y="3863"/>
                  </a:cubicBezTo>
                  <a:cubicBezTo>
                    <a:pt x="8184" y="3864"/>
                    <a:pt x="8331" y="3905"/>
                    <a:pt x="8447" y="3793"/>
                  </a:cubicBezTo>
                  <a:cubicBezTo>
                    <a:pt x="8501" y="3741"/>
                    <a:pt x="8557" y="3691"/>
                    <a:pt x="8618" y="3654"/>
                  </a:cubicBezTo>
                  <a:cubicBezTo>
                    <a:pt x="8618" y="3655"/>
                    <a:pt x="8616" y="3655"/>
                    <a:pt x="8616" y="3655"/>
                  </a:cubicBezTo>
                  <a:lnTo>
                    <a:pt x="8741" y="2527"/>
                  </a:lnTo>
                  <a:lnTo>
                    <a:pt x="8811" y="2540"/>
                  </a:lnTo>
                  <a:lnTo>
                    <a:pt x="8806" y="2461"/>
                  </a:lnTo>
                  <a:lnTo>
                    <a:pt x="8876" y="2260"/>
                  </a:lnTo>
                  <a:lnTo>
                    <a:pt x="8876" y="2214"/>
                  </a:lnTo>
                  <a:lnTo>
                    <a:pt x="8780" y="2312"/>
                  </a:lnTo>
                  <a:lnTo>
                    <a:pt x="8658" y="2041"/>
                  </a:lnTo>
                  <a:lnTo>
                    <a:pt x="8737" y="1804"/>
                  </a:lnTo>
                  <a:lnTo>
                    <a:pt x="8510" y="1358"/>
                  </a:lnTo>
                  <a:lnTo>
                    <a:pt x="8273" y="1008"/>
                  </a:lnTo>
                  <a:lnTo>
                    <a:pt x="8186" y="665"/>
                  </a:lnTo>
                  <a:lnTo>
                    <a:pt x="8019" y="438"/>
                  </a:lnTo>
                  <a:lnTo>
                    <a:pt x="7836" y="352"/>
                  </a:lnTo>
                  <a:cubicBezTo>
                    <a:pt x="7857" y="327"/>
                    <a:pt x="7879" y="304"/>
                    <a:pt x="7900" y="277"/>
                  </a:cubicBezTo>
                  <a:cubicBezTo>
                    <a:pt x="7807" y="392"/>
                    <a:pt x="7696" y="490"/>
                    <a:pt x="7549" y="491"/>
                  </a:cubicBezTo>
                  <a:cubicBezTo>
                    <a:pt x="7022" y="502"/>
                    <a:pt x="6488" y="589"/>
                    <a:pt x="5975" y="363"/>
                  </a:cubicBezTo>
                  <a:cubicBezTo>
                    <a:pt x="5788" y="281"/>
                    <a:pt x="5560" y="287"/>
                    <a:pt x="5350" y="270"/>
                  </a:cubicBezTo>
                  <a:cubicBezTo>
                    <a:pt x="4875" y="233"/>
                    <a:pt x="4439" y="368"/>
                    <a:pt x="4033" y="610"/>
                  </a:cubicBezTo>
                  <a:cubicBezTo>
                    <a:pt x="3839" y="726"/>
                    <a:pt x="3643" y="739"/>
                    <a:pt x="3422" y="692"/>
                  </a:cubicBezTo>
                  <a:cubicBezTo>
                    <a:pt x="2661" y="528"/>
                    <a:pt x="1912" y="313"/>
                    <a:pt x="1134" y="226"/>
                  </a:cubicBezTo>
                  <a:cubicBezTo>
                    <a:pt x="855" y="194"/>
                    <a:pt x="545" y="161"/>
                    <a:pt x="317" y="17"/>
                  </a:cubicBezTo>
                  <a:cubicBezTo>
                    <a:pt x="304" y="10"/>
                    <a:pt x="294" y="5"/>
                    <a:pt x="279" y="0"/>
                  </a:cubicBezTo>
                  <a:lnTo>
                    <a:pt x="71" y="672"/>
                  </a:lnTo>
                  <a:lnTo>
                    <a:pt x="159" y="970"/>
                  </a:lnTo>
                  <a:lnTo>
                    <a:pt x="71" y="1461"/>
                  </a:lnTo>
                  <a:lnTo>
                    <a:pt x="1" y="1741"/>
                  </a:lnTo>
                  <a:lnTo>
                    <a:pt x="159" y="2389"/>
                  </a:lnTo>
                  <a:lnTo>
                    <a:pt x="480" y="9392"/>
                  </a:lnTo>
                  <a:lnTo>
                    <a:pt x="10904" y="9301"/>
                  </a:lnTo>
                  <a:cubicBezTo>
                    <a:pt x="10738" y="9047"/>
                    <a:pt x="10515" y="8837"/>
                    <a:pt x="10235" y="8670"/>
                  </a:cubicBezTo>
                  <a:close/>
                  <a:moveTo>
                    <a:pt x="6992" y="2698"/>
                  </a:moveTo>
                  <a:cubicBezTo>
                    <a:pt x="6975" y="2694"/>
                    <a:pt x="6956" y="2691"/>
                    <a:pt x="6943" y="2688"/>
                  </a:cubicBezTo>
                  <a:lnTo>
                    <a:pt x="6970" y="2658"/>
                  </a:lnTo>
                  <a:cubicBezTo>
                    <a:pt x="6979" y="2681"/>
                    <a:pt x="6982" y="2685"/>
                    <a:pt x="6992" y="2698"/>
                  </a:cubicBezTo>
                  <a:cubicBezTo>
                    <a:pt x="7015" y="2702"/>
                    <a:pt x="7032" y="2707"/>
                    <a:pt x="7035" y="2712"/>
                  </a:cubicBezTo>
                  <a:cubicBezTo>
                    <a:pt x="7035" y="2762"/>
                    <a:pt x="7016" y="2745"/>
                    <a:pt x="6992" y="2698"/>
                  </a:cubicBezTo>
                  <a:close/>
                  <a:moveTo>
                    <a:pt x="7465" y="3326"/>
                  </a:moveTo>
                  <a:cubicBezTo>
                    <a:pt x="7438" y="3308"/>
                    <a:pt x="7404" y="3291"/>
                    <a:pt x="7384" y="3266"/>
                  </a:cubicBezTo>
                  <a:cubicBezTo>
                    <a:pt x="7375" y="3252"/>
                    <a:pt x="7397" y="3219"/>
                    <a:pt x="7405" y="3196"/>
                  </a:cubicBezTo>
                  <a:cubicBezTo>
                    <a:pt x="7434" y="3212"/>
                    <a:pt x="7474" y="3222"/>
                    <a:pt x="7488" y="3245"/>
                  </a:cubicBezTo>
                  <a:cubicBezTo>
                    <a:pt x="7498" y="3262"/>
                    <a:pt x="7474" y="3298"/>
                    <a:pt x="7465" y="3326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00;p66">
              <a:extLst>
                <a:ext uri="{FF2B5EF4-FFF2-40B4-BE49-F238E27FC236}">
                  <a16:creationId xmlns:a16="http://schemas.microsoft.com/office/drawing/2014/main" id="{32A70238-ED08-4362-8F78-F2AC805A923C}"/>
                </a:ext>
              </a:extLst>
            </p:cNvPr>
            <p:cNvSpPr/>
            <p:nvPr/>
          </p:nvSpPr>
          <p:spPr>
            <a:xfrm>
              <a:off x="2918020" y="3636438"/>
              <a:ext cx="1218" cy="586"/>
            </a:xfrm>
            <a:custGeom>
              <a:avLst/>
              <a:gdLst/>
              <a:ahLst/>
              <a:cxnLst/>
              <a:rect l="l" t="t" r="r" b="b"/>
              <a:pathLst>
                <a:path w="79" h="38" extrusionOk="0">
                  <a:moveTo>
                    <a:pt x="1" y="0"/>
                  </a:moveTo>
                  <a:cubicBezTo>
                    <a:pt x="28" y="12"/>
                    <a:pt x="55" y="20"/>
                    <a:pt x="78" y="37"/>
                  </a:cubicBezTo>
                  <a:cubicBezTo>
                    <a:pt x="55" y="22"/>
                    <a:pt x="28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01;p66">
              <a:extLst>
                <a:ext uri="{FF2B5EF4-FFF2-40B4-BE49-F238E27FC236}">
                  <a16:creationId xmlns:a16="http://schemas.microsoft.com/office/drawing/2014/main" id="{684B275E-2E15-4C9F-8EDF-5CA4E7DE4414}"/>
                </a:ext>
              </a:extLst>
            </p:cNvPr>
            <p:cNvSpPr/>
            <p:nvPr/>
          </p:nvSpPr>
          <p:spPr>
            <a:xfrm>
              <a:off x="2841491" y="3506686"/>
              <a:ext cx="154834" cy="134043"/>
            </a:xfrm>
            <a:custGeom>
              <a:avLst/>
              <a:gdLst/>
              <a:ahLst/>
              <a:cxnLst/>
              <a:rect l="l" t="t" r="r" b="b"/>
              <a:pathLst>
                <a:path w="10046" h="8697" extrusionOk="0">
                  <a:moveTo>
                    <a:pt x="4840" y="8394"/>
                  </a:moveTo>
                  <a:lnTo>
                    <a:pt x="4897" y="8160"/>
                  </a:lnTo>
                  <a:lnTo>
                    <a:pt x="5141" y="7906"/>
                  </a:lnTo>
                  <a:lnTo>
                    <a:pt x="5236" y="7672"/>
                  </a:lnTo>
                  <a:lnTo>
                    <a:pt x="5149" y="7300"/>
                  </a:lnTo>
                  <a:lnTo>
                    <a:pt x="5266" y="7214"/>
                  </a:lnTo>
                  <a:lnTo>
                    <a:pt x="5277" y="7089"/>
                  </a:lnTo>
                  <a:lnTo>
                    <a:pt x="5881" y="6558"/>
                  </a:lnTo>
                  <a:lnTo>
                    <a:pt x="5891" y="6401"/>
                  </a:lnTo>
                  <a:lnTo>
                    <a:pt x="5966" y="6284"/>
                  </a:lnTo>
                  <a:lnTo>
                    <a:pt x="6092" y="6346"/>
                  </a:lnTo>
                  <a:lnTo>
                    <a:pt x="6229" y="6200"/>
                  </a:lnTo>
                  <a:lnTo>
                    <a:pt x="6570" y="6284"/>
                  </a:lnTo>
                  <a:lnTo>
                    <a:pt x="6846" y="6485"/>
                  </a:lnTo>
                  <a:lnTo>
                    <a:pt x="7140" y="6666"/>
                  </a:lnTo>
                  <a:lnTo>
                    <a:pt x="7448" y="6273"/>
                  </a:lnTo>
                  <a:lnTo>
                    <a:pt x="7724" y="5997"/>
                  </a:lnTo>
                  <a:lnTo>
                    <a:pt x="7946" y="5510"/>
                  </a:lnTo>
                  <a:lnTo>
                    <a:pt x="8041" y="5118"/>
                  </a:lnTo>
                  <a:lnTo>
                    <a:pt x="8517" y="4651"/>
                  </a:lnTo>
                  <a:lnTo>
                    <a:pt x="8613" y="4333"/>
                  </a:lnTo>
                  <a:lnTo>
                    <a:pt x="8613" y="4047"/>
                  </a:lnTo>
                  <a:lnTo>
                    <a:pt x="8984" y="3835"/>
                  </a:lnTo>
                  <a:lnTo>
                    <a:pt x="9134" y="3641"/>
                  </a:lnTo>
                  <a:lnTo>
                    <a:pt x="9111" y="3129"/>
                  </a:lnTo>
                  <a:lnTo>
                    <a:pt x="9368" y="2627"/>
                  </a:lnTo>
                  <a:lnTo>
                    <a:pt x="9661" y="2324"/>
                  </a:lnTo>
                  <a:lnTo>
                    <a:pt x="9800" y="2334"/>
                  </a:lnTo>
                  <a:lnTo>
                    <a:pt x="10010" y="2148"/>
                  </a:lnTo>
                  <a:lnTo>
                    <a:pt x="10045" y="1915"/>
                  </a:lnTo>
                  <a:lnTo>
                    <a:pt x="9941" y="1529"/>
                  </a:lnTo>
                  <a:lnTo>
                    <a:pt x="9813" y="1506"/>
                  </a:lnTo>
                  <a:lnTo>
                    <a:pt x="9697" y="1331"/>
                  </a:lnTo>
                  <a:lnTo>
                    <a:pt x="9684" y="1050"/>
                  </a:lnTo>
                  <a:lnTo>
                    <a:pt x="9638" y="738"/>
                  </a:lnTo>
                  <a:lnTo>
                    <a:pt x="9530" y="553"/>
                  </a:lnTo>
                  <a:lnTo>
                    <a:pt x="9210" y="152"/>
                  </a:lnTo>
                  <a:lnTo>
                    <a:pt x="9170" y="169"/>
                  </a:lnTo>
                  <a:lnTo>
                    <a:pt x="8946" y="169"/>
                  </a:lnTo>
                  <a:lnTo>
                    <a:pt x="8758" y="411"/>
                  </a:lnTo>
                  <a:lnTo>
                    <a:pt x="8517" y="411"/>
                  </a:lnTo>
                  <a:lnTo>
                    <a:pt x="8259" y="634"/>
                  </a:lnTo>
                  <a:lnTo>
                    <a:pt x="7831" y="652"/>
                  </a:lnTo>
                  <a:lnTo>
                    <a:pt x="7470" y="533"/>
                  </a:lnTo>
                  <a:lnTo>
                    <a:pt x="6937" y="482"/>
                  </a:lnTo>
                  <a:lnTo>
                    <a:pt x="6491" y="566"/>
                  </a:lnTo>
                  <a:lnTo>
                    <a:pt x="6183" y="513"/>
                  </a:lnTo>
                  <a:lnTo>
                    <a:pt x="5924" y="875"/>
                  </a:lnTo>
                  <a:lnTo>
                    <a:pt x="5683" y="1047"/>
                  </a:lnTo>
                  <a:lnTo>
                    <a:pt x="5187" y="875"/>
                  </a:lnTo>
                  <a:lnTo>
                    <a:pt x="4517" y="599"/>
                  </a:lnTo>
                  <a:lnTo>
                    <a:pt x="4327" y="446"/>
                  </a:lnTo>
                  <a:lnTo>
                    <a:pt x="3950" y="480"/>
                  </a:lnTo>
                  <a:lnTo>
                    <a:pt x="3519" y="703"/>
                  </a:lnTo>
                  <a:lnTo>
                    <a:pt x="3347" y="652"/>
                  </a:lnTo>
                  <a:lnTo>
                    <a:pt x="3175" y="344"/>
                  </a:lnTo>
                  <a:lnTo>
                    <a:pt x="2848" y="137"/>
                  </a:lnTo>
                  <a:lnTo>
                    <a:pt x="2195" y="1"/>
                  </a:lnTo>
                  <a:lnTo>
                    <a:pt x="1971" y="103"/>
                  </a:lnTo>
                  <a:lnTo>
                    <a:pt x="1439" y="87"/>
                  </a:lnTo>
                  <a:lnTo>
                    <a:pt x="1025" y="345"/>
                  </a:lnTo>
                  <a:lnTo>
                    <a:pt x="974" y="535"/>
                  </a:lnTo>
                  <a:lnTo>
                    <a:pt x="974" y="760"/>
                  </a:lnTo>
                  <a:lnTo>
                    <a:pt x="1008" y="1015"/>
                  </a:lnTo>
                  <a:lnTo>
                    <a:pt x="872" y="1015"/>
                  </a:lnTo>
                  <a:lnTo>
                    <a:pt x="700" y="1343"/>
                  </a:lnTo>
                  <a:lnTo>
                    <a:pt x="751" y="1566"/>
                  </a:lnTo>
                  <a:lnTo>
                    <a:pt x="872" y="1703"/>
                  </a:lnTo>
                  <a:lnTo>
                    <a:pt x="700" y="1840"/>
                  </a:lnTo>
                  <a:lnTo>
                    <a:pt x="700" y="2149"/>
                  </a:lnTo>
                  <a:lnTo>
                    <a:pt x="974" y="2340"/>
                  </a:lnTo>
                  <a:lnTo>
                    <a:pt x="974" y="2614"/>
                  </a:lnTo>
                  <a:lnTo>
                    <a:pt x="1076" y="2888"/>
                  </a:lnTo>
                  <a:lnTo>
                    <a:pt x="990" y="3008"/>
                  </a:lnTo>
                  <a:lnTo>
                    <a:pt x="817" y="2957"/>
                  </a:lnTo>
                  <a:lnTo>
                    <a:pt x="749" y="3196"/>
                  </a:lnTo>
                  <a:lnTo>
                    <a:pt x="939" y="3369"/>
                  </a:lnTo>
                  <a:lnTo>
                    <a:pt x="853" y="3422"/>
                  </a:lnTo>
                  <a:lnTo>
                    <a:pt x="681" y="3472"/>
                  </a:lnTo>
                  <a:lnTo>
                    <a:pt x="423" y="4056"/>
                  </a:lnTo>
                  <a:lnTo>
                    <a:pt x="63" y="4177"/>
                  </a:lnTo>
                  <a:lnTo>
                    <a:pt x="10" y="4400"/>
                  </a:lnTo>
                  <a:lnTo>
                    <a:pt x="10" y="4847"/>
                  </a:lnTo>
                  <a:lnTo>
                    <a:pt x="44" y="5844"/>
                  </a:lnTo>
                  <a:lnTo>
                    <a:pt x="1" y="6709"/>
                  </a:lnTo>
                  <a:cubicBezTo>
                    <a:pt x="180" y="6675"/>
                    <a:pt x="364" y="6655"/>
                    <a:pt x="552" y="6686"/>
                  </a:cubicBezTo>
                  <a:cubicBezTo>
                    <a:pt x="654" y="6703"/>
                    <a:pt x="766" y="6702"/>
                    <a:pt x="860" y="6741"/>
                  </a:cubicBezTo>
                  <a:cubicBezTo>
                    <a:pt x="1268" y="6909"/>
                    <a:pt x="1601" y="7160"/>
                    <a:pt x="1773" y="7584"/>
                  </a:cubicBezTo>
                  <a:cubicBezTo>
                    <a:pt x="1852" y="7781"/>
                    <a:pt x="1921" y="7986"/>
                    <a:pt x="2016" y="8174"/>
                  </a:cubicBezTo>
                  <a:cubicBezTo>
                    <a:pt x="2191" y="8526"/>
                    <a:pt x="2496" y="8684"/>
                    <a:pt x="2879" y="8695"/>
                  </a:cubicBezTo>
                  <a:cubicBezTo>
                    <a:pt x="2986" y="8697"/>
                    <a:pt x="3093" y="8692"/>
                    <a:pt x="3198" y="8675"/>
                  </a:cubicBezTo>
                  <a:cubicBezTo>
                    <a:pt x="3651" y="8596"/>
                    <a:pt x="4111" y="8526"/>
                    <a:pt x="4557" y="8420"/>
                  </a:cubicBezTo>
                  <a:cubicBezTo>
                    <a:pt x="4663" y="8398"/>
                    <a:pt x="4755" y="8388"/>
                    <a:pt x="4840" y="8394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02;p66">
              <a:extLst>
                <a:ext uri="{FF2B5EF4-FFF2-40B4-BE49-F238E27FC236}">
                  <a16:creationId xmlns:a16="http://schemas.microsoft.com/office/drawing/2014/main" id="{91A05B8E-1B95-4F1E-9646-F6290D1CB557}"/>
                </a:ext>
              </a:extLst>
            </p:cNvPr>
            <p:cNvSpPr/>
            <p:nvPr/>
          </p:nvSpPr>
          <p:spPr>
            <a:xfrm>
              <a:off x="2919901" y="3637563"/>
              <a:ext cx="1680" cy="2050"/>
            </a:xfrm>
            <a:custGeom>
              <a:avLst/>
              <a:gdLst/>
              <a:ahLst/>
              <a:cxnLst/>
              <a:rect l="l" t="t" r="r" b="b"/>
              <a:pathLst>
                <a:path w="109" h="133" extrusionOk="0">
                  <a:moveTo>
                    <a:pt x="1" y="0"/>
                  </a:moveTo>
                  <a:cubicBezTo>
                    <a:pt x="40" y="35"/>
                    <a:pt x="75" y="72"/>
                    <a:pt x="108" y="132"/>
                  </a:cubicBezTo>
                  <a:cubicBezTo>
                    <a:pt x="75" y="75"/>
                    <a:pt x="40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03;p66">
              <a:extLst>
                <a:ext uri="{FF2B5EF4-FFF2-40B4-BE49-F238E27FC236}">
                  <a16:creationId xmlns:a16="http://schemas.microsoft.com/office/drawing/2014/main" id="{D91C0F63-4B9A-4E23-B18B-07F9DCC8C105}"/>
                </a:ext>
              </a:extLst>
            </p:cNvPr>
            <p:cNvSpPr/>
            <p:nvPr/>
          </p:nvSpPr>
          <p:spPr>
            <a:xfrm>
              <a:off x="2921565" y="3639597"/>
              <a:ext cx="1942" cy="2296"/>
            </a:xfrm>
            <a:custGeom>
              <a:avLst/>
              <a:gdLst/>
              <a:ahLst/>
              <a:cxnLst/>
              <a:rect l="l" t="t" r="r" b="b"/>
              <a:pathLst>
                <a:path w="126" h="149" extrusionOk="0">
                  <a:moveTo>
                    <a:pt x="0" y="0"/>
                  </a:moveTo>
                  <a:cubicBezTo>
                    <a:pt x="33" y="53"/>
                    <a:pt x="76" y="104"/>
                    <a:pt x="125" y="148"/>
                  </a:cubicBezTo>
                  <a:cubicBezTo>
                    <a:pt x="76" y="104"/>
                    <a:pt x="33" y="5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04;p66">
              <a:extLst>
                <a:ext uri="{FF2B5EF4-FFF2-40B4-BE49-F238E27FC236}">
                  <a16:creationId xmlns:a16="http://schemas.microsoft.com/office/drawing/2014/main" id="{46D1361C-8C36-4170-A1C0-67D71045E667}"/>
                </a:ext>
              </a:extLst>
            </p:cNvPr>
            <p:cNvSpPr/>
            <p:nvPr/>
          </p:nvSpPr>
          <p:spPr>
            <a:xfrm>
              <a:off x="2814933" y="3523394"/>
              <a:ext cx="43170" cy="89917"/>
            </a:xfrm>
            <a:custGeom>
              <a:avLst/>
              <a:gdLst/>
              <a:ahLst/>
              <a:cxnLst/>
              <a:rect l="l" t="t" r="r" b="b"/>
              <a:pathLst>
                <a:path w="2801" h="5834" extrusionOk="0">
                  <a:moveTo>
                    <a:pt x="1727" y="5627"/>
                  </a:moveTo>
                  <a:lnTo>
                    <a:pt x="1770" y="4763"/>
                  </a:lnTo>
                  <a:lnTo>
                    <a:pt x="1735" y="3765"/>
                  </a:lnTo>
                  <a:lnTo>
                    <a:pt x="1735" y="3318"/>
                  </a:lnTo>
                  <a:lnTo>
                    <a:pt x="1787" y="3094"/>
                  </a:lnTo>
                  <a:lnTo>
                    <a:pt x="2147" y="2973"/>
                  </a:lnTo>
                  <a:lnTo>
                    <a:pt x="2406" y="2389"/>
                  </a:lnTo>
                  <a:lnTo>
                    <a:pt x="2578" y="2339"/>
                  </a:lnTo>
                  <a:lnTo>
                    <a:pt x="2664" y="2288"/>
                  </a:lnTo>
                  <a:lnTo>
                    <a:pt x="2474" y="2115"/>
                  </a:lnTo>
                  <a:lnTo>
                    <a:pt x="2542" y="1874"/>
                  </a:lnTo>
                  <a:lnTo>
                    <a:pt x="2714" y="1926"/>
                  </a:lnTo>
                  <a:lnTo>
                    <a:pt x="2800" y="1807"/>
                  </a:lnTo>
                  <a:lnTo>
                    <a:pt x="2698" y="1531"/>
                  </a:lnTo>
                  <a:lnTo>
                    <a:pt x="2698" y="1257"/>
                  </a:lnTo>
                  <a:lnTo>
                    <a:pt x="2424" y="1066"/>
                  </a:lnTo>
                  <a:lnTo>
                    <a:pt x="2424" y="758"/>
                  </a:lnTo>
                  <a:lnTo>
                    <a:pt x="2489" y="708"/>
                  </a:lnTo>
                  <a:lnTo>
                    <a:pt x="2296" y="478"/>
                  </a:lnTo>
                  <a:lnTo>
                    <a:pt x="2028" y="432"/>
                  </a:lnTo>
                  <a:lnTo>
                    <a:pt x="1887" y="198"/>
                  </a:lnTo>
                  <a:lnTo>
                    <a:pt x="1631" y="0"/>
                  </a:lnTo>
                  <a:lnTo>
                    <a:pt x="1550" y="116"/>
                  </a:lnTo>
                  <a:lnTo>
                    <a:pt x="1586" y="233"/>
                  </a:lnTo>
                  <a:lnTo>
                    <a:pt x="1329" y="326"/>
                  </a:lnTo>
                  <a:lnTo>
                    <a:pt x="1306" y="455"/>
                  </a:lnTo>
                  <a:lnTo>
                    <a:pt x="1120" y="678"/>
                  </a:lnTo>
                  <a:lnTo>
                    <a:pt x="1027" y="665"/>
                  </a:lnTo>
                  <a:lnTo>
                    <a:pt x="711" y="805"/>
                  </a:lnTo>
                  <a:lnTo>
                    <a:pt x="608" y="794"/>
                  </a:lnTo>
                  <a:lnTo>
                    <a:pt x="431" y="876"/>
                  </a:lnTo>
                  <a:lnTo>
                    <a:pt x="421" y="1028"/>
                  </a:lnTo>
                  <a:lnTo>
                    <a:pt x="303" y="1144"/>
                  </a:lnTo>
                  <a:lnTo>
                    <a:pt x="316" y="1320"/>
                  </a:lnTo>
                  <a:lnTo>
                    <a:pt x="117" y="1343"/>
                  </a:lnTo>
                  <a:lnTo>
                    <a:pt x="1" y="1589"/>
                  </a:lnTo>
                  <a:lnTo>
                    <a:pt x="58" y="1834"/>
                  </a:lnTo>
                  <a:lnTo>
                    <a:pt x="267" y="1894"/>
                  </a:lnTo>
                  <a:lnTo>
                    <a:pt x="408" y="2068"/>
                  </a:lnTo>
                  <a:lnTo>
                    <a:pt x="511" y="2171"/>
                  </a:lnTo>
                  <a:lnTo>
                    <a:pt x="734" y="2920"/>
                  </a:lnTo>
                  <a:lnTo>
                    <a:pt x="701" y="3130"/>
                  </a:lnTo>
                  <a:lnTo>
                    <a:pt x="804" y="3293"/>
                  </a:lnTo>
                  <a:lnTo>
                    <a:pt x="804" y="3516"/>
                  </a:lnTo>
                  <a:lnTo>
                    <a:pt x="711" y="3645"/>
                  </a:lnTo>
                  <a:lnTo>
                    <a:pt x="701" y="4007"/>
                  </a:lnTo>
                  <a:lnTo>
                    <a:pt x="676" y="4847"/>
                  </a:lnTo>
                  <a:lnTo>
                    <a:pt x="747" y="5116"/>
                  </a:lnTo>
                  <a:lnTo>
                    <a:pt x="747" y="5350"/>
                  </a:lnTo>
                  <a:lnTo>
                    <a:pt x="863" y="5536"/>
                  </a:lnTo>
                  <a:lnTo>
                    <a:pt x="728" y="5833"/>
                  </a:lnTo>
                  <a:cubicBezTo>
                    <a:pt x="791" y="5816"/>
                    <a:pt x="854" y="5802"/>
                    <a:pt x="919" y="5794"/>
                  </a:cubicBezTo>
                  <a:cubicBezTo>
                    <a:pt x="1194" y="5769"/>
                    <a:pt x="1463" y="5683"/>
                    <a:pt x="1737" y="5632"/>
                  </a:cubicBezTo>
                  <a:cubicBezTo>
                    <a:pt x="1730" y="5625"/>
                    <a:pt x="1727" y="5625"/>
                    <a:pt x="1727" y="5627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05;p66">
              <a:extLst>
                <a:ext uri="{FF2B5EF4-FFF2-40B4-BE49-F238E27FC236}">
                  <a16:creationId xmlns:a16="http://schemas.microsoft.com/office/drawing/2014/main" id="{6D9E0264-8F39-43E7-815B-464B40FD8078}"/>
                </a:ext>
              </a:extLst>
            </p:cNvPr>
            <p:cNvSpPr/>
            <p:nvPr/>
          </p:nvSpPr>
          <p:spPr>
            <a:xfrm>
              <a:off x="2845329" y="3609510"/>
              <a:ext cx="4670" cy="293"/>
            </a:xfrm>
            <a:custGeom>
              <a:avLst/>
              <a:gdLst/>
              <a:ahLst/>
              <a:cxnLst/>
              <a:rect l="l" t="t" r="r" b="b"/>
              <a:pathLst>
                <a:path w="303" h="19" extrusionOk="0">
                  <a:moveTo>
                    <a:pt x="0" y="8"/>
                  </a:moveTo>
                  <a:cubicBezTo>
                    <a:pt x="99" y="2"/>
                    <a:pt x="201" y="1"/>
                    <a:pt x="303" y="18"/>
                  </a:cubicBezTo>
                  <a:cubicBezTo>
                    <a:pt x="201" y="1"/>
                    <a:pt x="99" y="1"/>
                    <a:pt x="0" y="8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06;p66">
              <a:extLst>
                <a:ext uri="{FF2B5EF4-FFF2-40B4-BE49-F238E27FC236}">
                  <a16:creationId xmlns:a16="http://schemas.microsoft.com/office/drawing/2014/main" id="{AF77D99B-DFF4-48EF-B29F-4F07A57BD9F0}"/>
                </a:ext>
              </a:extLst>
            </p:cNvPr>
            <p:cNvSpPr/>
            <p:nvPr/>
          </p:nvSpPr>
          <p:spPr>
            <a:xfrm>
              <a:off x="2854762" y="3610620"/>
              <a:ext cx="5918" cy="3221"/>
            </a:xfrm>
            <a:custGeom>
              <a:avLst/>
              <a:gdLst/>
              <a:ahLst/>
              <a:cxnLst/>
              <a:rect l="l" t="t" r="r" b="b"/>
              <a:pathLst>
                <a:path w="384" h="209" extrusionOk="0">
                  <a:moveTo>
                    <a:pt x="1" y="1"/>
                  </a:moveTo>
                  <a:cubicBezTo>
                    <a:pt x="140" y="58"/>
                    <a:pt x="265" y="127"/>
                    <a:pt x="384" y="209"/>
                  </a:cubicBezTo>
                  <a:lnTo>
                    <a:pt x="384" y="209"/>
                  </a:lnTo>
                  <a:cubicBezTo>
                    <a:pt x="265" y="127"/>
                    <a:pt x="140" y="5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07;p66">
              <a:extLst>
                <a:ext uri="{FF2B5EF4-FFF2-40B4-BE49-F238E27FC236}">
                  <a16:creationId xmlns:a16="http://schemas.microsoft.com/office/drawing/2014/main" id="{50C57EC0-86D6-45CC-B4E9-003B10AA4452}"/>
                </a:ext>
              </a:extLst>
            </p:cNvPr>
            <p:cNvSpPr/>
            <p:nvPr/>
          </p:nvSpPr>
          <p:spPr>
            <a:xfrm>
              <a:off x="2800999" y="3542014"/>
              <a:ext cx="27989" cy="73995"/>
            </a:xfrm>
            <a:custGeom>
              <a:avLst/>
              <a:gdLst/>
              <a:ahLst/>
              <a:cxnLst/>
              <a:rect l="l" t="t" r="r" b="b"/>
              <a:pathLst>
                <a:path w="1816" h="4801" extrusionOk="0">
                  <a:moveTo>
                    <a:pt x="1763" y="4322"/>
                  </a:moveTo>
                  <a:lnTo>
                    <a:pt x="1645" y="4136"/>
                  </a:lnTo>
                  <a:lnTo>
                    <a:pt x="1645" y="3901"/>
                  </a:lnTo>
                  <a:lnTo>
                    <a:pt x="1576" y="3634"/>
                  </a:lnTo>
                  <a:lnTo>
                    <a:pt x="1599" y="2791"/>
                  </a:lnTo>
                  <a:lnTo>
                    <a:pt x="1609" y="2430"/>
                  </a:lnTo>
                  <a:lnTo>
                    <a:pt x="1702" y="2301"/>
                  </a:lnTo>
                  <a:lnTo>
                    <a:pt x="1702" y="2078"/>
                  </a:lnTo>
                  <a:lnTo>
                    <a:pt x="1599" y="1915"/>
                  </a:lnTo>
                  <a:lnTo>
                    <a:pt x="1634" y="1705"/>
                  </a:lnTo>
                  <a:lnTo>
                    <a:pt x="1411" y="958"/>
                  </a:lnTo>
                  <a:lnTo>
                    <a:pt x="1306" y="853"/>
                  </a:lnTo>
                  <a:lnTo>
                    <a:pt x="1167" y="679"/>
                  </a:lnTo>
                  <a:lnTo>
                    <a:pt x="956" y="620"/>
                  </a:lnTo>
                  <a:lnTo>
                    <a:pt x="899" y="374"/>
                  </a:lnTo>
                  <a:lnTo>
                    <a:pt x="959" y="250"/>
                  </a:lnTo>
                  <a:lnTo>
                    <a:pt x="71" y="0"/>
                  </a:lnTo>
                  <a:lnTo>
                    <a:pt x="1" y="25"/>
                  </a:lnTo>
                  <a:lnTo>
                    <a:pt x="117" y="293"/>
                  </a:lnTo>
                  <a:lnTo>
                    <a:pt x="164" y="480"/>
                  </a:lnTo>
                  <a:lnTo>
                    <a:pt x="257" y="563"/>
                  </a:lnTo>
                  <a:lnTo>
                    <a:pt x="410" y="725"/>
                  </a:lnTo>
                  <a:lnTo>
                    <a:pt x="619" y="889"/>
                  </a:lnTo>
                  <a:lnTo>
                    <a:pt x="550" y="1077"/>
                  </a:lnTo>
                  <a:lnTo>
                    <a:pt x="583" y="1414"/>
                  </a:lnTo>
                  <a:lnTo>
                    <a:pt x="711" y="1546"/>
                  </a:lnTo>
                  <a:lnTo>
                    <a:pt x="747" y="1778"/>
                  </a:lnTo>
                  <a:lnTo>
                    <a:pt x="676" y="1907"/>
                  </a:lnTo>
                  <a:lnTo>
                    <a:pt x="666" y="2081"/>
                  </a:lnTo>
                  <a:lnTo>
                    <a:pt x="783" y="2174"/>
                  </a:lnTo>
                  <a:lnTo>
                    <a:pt x="783" y="2292"/>
                  </a:lnTo>
                  <a:lnTo>
                    <a:pt x="689" y="2454"/>
                  </a:lnTo>
                  <a:lnTo>
                    <a:pt x="747" y="2572"/>
                  </a:lnTo>
                  <a:lnTo>
                    <a:pt x="783" y="2817"/>
                  </a:lnTo>
                  <a:lnTo>
                    <a:pt x="783" y="2969"/>
                  </a:lnTo>
                  <a:lnTo>
                    <a:pt x="840" y="3506"/>
                  </a:lnTo>
                  <a:lnTo>
                    <a:pt x="737" y="3693"/>
                  </a:lnTo>
                  <a:lnTo>
                    <a:pt x="701" y="4076"/>
                  </a:lnTo>
                  <a:lnTo>
                    <a:pt x="817" y="4498"/>
                  </a:lnTo>
                  <a:lnTo>
                    <a:pt x="956" y="4581"/>
                  </a:lnTo>
                  <a:lnTo>
                    <a:pt x="1093" y="4800"/>
                  </a:lnTo>
                  <a:cubicBezTo>
                    <a:pt x="1334" y="4711"/>
                    <a:pt x="1570" y="4607"/>
                    <a:pt x="1816" y="4581"/>
                  </a:cubicBezTo>
                  <a:cubicBezTo>
                    <a:pt x="1751" y="4589"/>
                    <a:pt x="1688" y="4602"/>
                    <a:pt x="1626" y="4618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08;p66">
              <a:extLst>
                <a:ext uri="{FF2B5EF4-FFF2-40B4-BE49-F238E27FC236}">
                  <a16:creationId xmlns:a16="http://schemas.microsoft.com/office/drawing/2014/main" id="{F443575F-8D90-490B-8747-B351E4B0BBF4}"/>
                </a:ext>
              </a:extLst>
            </p:cNvPr>
            <p:cNvSpPr/>
            <p:nvPr/>
          </p:nvSpPr>
          <p:spPr>
            <a:xfrm>
              <a:off x="2829006" y="3611683"/>
              <a:ext cx="5209" cy="940"/>
            </a:xfrm>
            <a:custGeom>
              <a:avLst/>
              <a:gdLst/>
              <a:ahLst/>
              <a:cxnLst/>
              <a:rect l="l" t="t" r="r" b="b"/>
              <a:pathLst>
                <a:path w="338" h="61" extrusionOk="0">
                  <a:moveTo>
                    <a:pt x="0" y="61"/>
                  </a:moveTo>
                  <a:cubicBezTo>
                    <a:pt x="114" y="49"/>
                    <a:pt x="225" y="26"/>
                    <a:pt x="337" y="0"/>
                  </a:cubicBezTo>
                  <a:cubicBezTo>
                    <a:pt x="225" y="25"/>
                    <a:pt x="114" y="49"/>
                    <a:pt x="0" y="6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09;p66">
              <a:extLst>
                <a:ext uri="{FF2B5EF4-FFF2-40B4-BE49-F238E27FC236}">
                  <a16:creationId xmlns:a16="http://schemas.microsoft.com/office/drawing/2014/main" id="{61A91656-DC3C-4FE1-A46B-40EE10016583}"/>
                </a:ext>
              </a:extLst>
            </p:cNvPr>
            <p:cNvSpPr/>
            <p:nvPr/>
          </p:nvSpPr>
          <p:spPr>
            <a:xfrm>
              <a:off x="2761417" y="3542184"/>
              <a:ext cx="56410" cy="89716"/>
            </a:xfrm>
            <a:custGeom>
              <a:avLst/>
              <a:gdLst/>
              <a:ahLst/>
              <a:cxnLst/>
              <a:rect l="l" t="t" r="r" b="b"/>
              <a:pathLst>
                <a:path w="3660" h="5821" extrusionOk="0">
                  <a:moveTo>
                    <a:pt x="3524" y="4567"/>
                  </a:moveTo>
                  <a:lnTo>
                    <a:pt x="3385" y="4485"/>
                  </a:lnTo>
                  <a:lnTo>
                    <a:pt x="3269" y="4063"/>
                  </a:lnTo>
                  <a:lnTo>
                    <a:pt x="3305" y="3680"/>
                  </a:lnTo>
                  <a:lnTo>
                    <a:pt x="3408" y="3494"/>
                  </a:lnTo>
                  <a:lnTo>
                    <a:pt x="3351" y="2957"/>
                  </a:lnTo>
                  <a:lnTo>
                    <a:pt x="3351" y="2805"/>
                  </a:lnTo>
                  <a:lnTo>
                    <a:pt x="3315" y="2558"/>
                  </a:lnTo>
                  <a:lnTo>
                    <a:pt x="3257" y="2442"/>
                  </a:lnTo>
                  <a:lnTo>
                    <a:pt x="3351" y="2278"/>
                  </a:lnTo>
                  <a:lnTo>
                    <a:pt x="3351" y="2162"/>
                  </a:lnTo>
                  <a:lnTo>
                    <a:pt x="3234" y="2069"/>
                  </a:lnTo>
                  <a:lnTo>
                    <a:pt x="3244" y="1895"/>
                  </a:lnTo>
                  <a:lnTo>
                    <a:pt x="3315" y="1766"/>
                  </a:lnTo>
                  <a:lnTo>
                    <a:pt x="3279" y="1532"/>
                  </a:lnTo>
                  <a:lnTo>
                    <a:pt x="3151" y="1401"/>
                  </a:lnTo>
                  <a:lnTo>
                    <a:pt x="3118" y="1064"/>
                  </a:lnTo>
                  <a:lnTo>
                    <a:pt x="3187" y="876"/>
                  </a:lnTo>
                  <a:lnTo>
                    <a:pt x="2978" y="713"/>
                  </a:lnTo>
                  <a:lnTo>
                    <a:pt x="2825" y="549"/>
                  </a:lnTo>
                  <a:lnTo>
                    <a:pt x="2732" y="467"/>
                  </a:lnTo>
                  <a:lnTo>
                    <a:pt x="2685" y="281"/>
                  </a:lnTo>
                  <a:lnTo>
                    <a:pt x="2576" y="28"/>
                  </a:lnTo>
                  <a:lnTo>
                    <a:pt x="2475" y="1"/>
                  </a:lnTo>
                  <a:lnTo>
                    <a:pt x="2241" y="107"/>
                  </a:lnTo>
                  <a:lnTo>
                    <a:pt x="2079" y="107"/>
                  </a:lnTo>
                  <a:lnTo>
                    <a:pt x="1765" y="153"/>
                  </a:lnTo>
                  <a:lnTo>
                    <a:pt x="1286" y="153"/>
                  </a:lnTo>
                  <a:lnTo>
                    <a:pt x="1227" y="187"/>
                  </a:lnTo>
                  <a:lnTo>
                    <a:pt x="433" y="175"/>
                  </a:lnTo>
                  <a:lnTo>
                    <a:pt x="281" y="210"/>
                  </a:lnTo>
                  <a:lnTo>
                    <a:pt x="271" y="374"/>
                  </a:lnTo>
                  <a:lnTo>
                    <a:pt x="281" y="667"/>
                  </a:lnTo>
                  <a:lnTo>
                    <a:pt x="468" y="889"/>
                  </a:lnTo>
                  <a:lnTo>
                    <a:pt x="479" y="1262"/>
                  </a:lnTo>
                  <a:lnTo>
                    <a:pt x="432" y="1601"/>
                  </a:lnTo>
                  <a:lnTo>
                    <a:pt x="502" y="1845"/>
                  </a:lnTo>
                  <a:lnTo>
                    <a:pt x="666" y="2077"/>
                  </a:lnTo>
                  <a:lnTo>
                    <a:pt x="702" y="2300"/>
                  </a:lnTo>
                  <a:lnTo>
                    <a:pt x="666" y="2475"/>
                  </a:lnTo>
                  <a:lnTo>
                    <a:pt x="631" y="2650"/>
                  </a:lnTo>
                  <a:lnTo>
                    <a:pt x="432" y="2790"/>
                  </a:lnTo>
                  <a:lnTo>
                    <a:pt x="268" y="3013"/>
                  </a:lnTo>
                  <a:lnTo>
                    <a:pt x="175" y="3188"/>
                  </a:lnTo>
                  <a:lnTo>
                    <a:pt x="188" y="3351"/>
                  </a:lnTo>
                  <a:lnTo>
                    <a:pt x="152" y="3479"/>
                  </a:lnTo>
                  <a:lnTo>
                    <a:pt x="93" y="3676"/>
                  </a:lnTo>
                  <a:lnTo>
                    <a:pt x="59" y="3792"/>
                  </a:lnTo>
                  <a:lnTo>
                    <a:pt x="59" y="4026"/>
                  </a:lnTo>
                  <a:lnTo>
                    <a:pt x="23" y="4165"/>
                  </a:lnTo>
                  <a:lnTo>
                    <a:pt x="0" y="4248"/>
                  </a:lnTo>
                  <a:lnTo>
                    <a:pt x="93" y="4494"/>
                  </a:lnTo>
                  <a:lnTo>
                    <a:pt x="187" y="4716"/>
                  </a:lnTo>
                  <a:lnTo>
                    <a:pt x="232" y="4937"/>
                  </a:lnTo>
                  <a:lnTo>
                    <a:pt x="383" y="5040"/>
                  </a:lnTo>
                  <a:lnTo>
                    <a:pt x="501" y="5159"/>
                  </a:lnTo>
                  <a:lnTo>
                    <a:pt x="489" y="5416"/>
                  </a:lnTo>
                  <a:lnTo>
                    <a:pt x="197" y="5461"/>
                  </a:lnTo>
                  <a:cubicBezTo>
                    <a:pt x="197" y="5461"/>
                    <a:pt x="125" y="5490"/>
                    <a:pt x="66" y="5541"/>
                  </a:cubicBezTo>
                  <a:cubicBezTo>
                    <a:pt x="178" y="5571"/>
                    <a:pt x="286" y="5610"/>
                    <a:pt x="395" y="5662"/>
                  </a:cubicBezTo>
                  <a:cubicBezTo>
                    <a:pt x="489" y="5705"/>
                    <a:pt x="597" y="5729"/>
                    <a:pt x="699" y="5761"/>
                  </a:cubicBezTo>
                  <a:cubicBezTo>
                    <a:pt x="910" y="5821"/>
                    <a:pt x="1118" y="5818"/>
                    <a:pt x="1326" y="5741"/>
                  </a:cubicBezTo>
                  <a:cubicBezTo>
                    <a:pt x="1558" y="5656"/>
                    <a:pt x="1799" y="5596"/>
                    <a:pt x="2032" y="5505"/>
                  </a:cubicBezTo>
                  <a:cubicBezTo>
                    <a:pt x="2230" y="5431"/>
                    <a:pt x="2438" y="5362"/>
                    <a:pt x="2606" y="5241"/>
                  </a:cubicBezTo>
                  <a:cubicBezTo>
                    <a:pt x="2873" y="5052"/>
                    <a:pt x="3165" y="4943"/>
                    <a:pt x="3474" y="4850"/>
                  </a:cubicBezTo>
                  <a:cubicBezTo>
                    <a:pt x="3536" y="4831"/>
                    <a:pt x="3596" y="4807"/>
                    <a:pt x="3659" y="4785"/>
                  </a:cubicBezTo>
                  <a:close/>
                  <a:moveTo>
                    <a:pt x="2039" y="2377"/>
                  </a:moveTo>
                  <a:lnTo>
                    <a:pt x="2066" y="2350"/>
                  </a:lnTo>
                  <a:cubicBezTo>
                    <a:pt x="2089" y="2392"/>
                    <a:pt x="2117" y="2429"/>
                    <a:pt x="2147" y="2460"/>
                  </a:cubicBezTo>
                  <a:cubicBezTo>
                    <a:pt x="2111" y="2435"/>
                    <a:pt x="2075" y="2406"/>
                    <a:pt x="2039" y="2377"/>
                  </a:cubicBezTo>
                  <a:close/>
                  <a:moveTo>
                    <a:pt x="2283" y="2564"/>
                  </a:moveTo>
                  <a:cubicBezTo>
                    <a:pt x="2250" y="2536"/>
                    <a:pt x="2216" y="2512"/>
                    <a:pt x="2181" y="2485"/>
                  </a:cubicBezTo>
                  <a:cubicBezTo>
                    <a:pt x="2216" y="2511"/>
                    <a:pt x="2253" y="2532"/>
                    <a:pt x="2307" y="2535"/>
                  </a:cubicBezTo>
                  <a:lnTo>
                    <a:pt x="2309" y="2600"/>
                  </a:lnTo>
                  <a:close/>
                  <a:moveTo>
                    <a:pt x="2840" y="3329"/>
                  </a:moveTo>
                  <a:cubicBezTo>
                    <a:pt x="2820" y="3316"/>
                    <a:pt x="2818" y="3273"/>
                    <a:pt x="2810" y="3245"/>
                  </a:cubicBezTo>
                  <a:cubicBezTo>
                    <a:pt x="2834" y="3165"/>
                    <a:pt x="2884" y="3139"/>
                    <a:pt x="2950" y="3181"/>
                  </a:cubicBezTo>
                  <a:cubicBezTo>
                    <a:pt x="2970" y="3194"/>
                    <a:pt x="2985" y="3238"/>
                    <a:pt x="2979" y="3265"/>
                  </a:cubicBezTo>
                  <a:cubicBezTo>
                    <a:pt x="2962" y="3346"/>
                    <a:pt x="2907" y="3372"/>
                    <a:pt x="2840" y="3329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10;p66">
              <a:extLst>
                <a:ext uri="{FF2B5EF4-FFF2-40B4-BE49-F238E27FC236}">
                  <a16:creationId xmlns:a16="http://schemas.microsoft.com/office/drawing/2014/main" id="{1F972D62-CB3B-40CF-8443-EF84BBBFE95D}"/>
                </a:ext>
              </a:extLst>
            </p:cNvPr>
            <p:cNvSpPr/>
            <p:nvPr/>
          </p:nvSpPr>
          <p:spPr>
            <a:xfrm>
              <a:off x="2778757" y="3631351"/>
              <a:ext cx="0" cy="1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11;p66">
              <a:extLst>
                <a:ext uri="{FF2B5EF4-FFF2-40B4-BE49-F238E27FC236}">
                  <a16:creationId xmlns:a16="http://schemas.microsoft.com/office/drawing/2014/main" id="{FE0EEEC9-5218-421B-B0E6-77BA234CFE0A}"/>
                </a:ext>
              </a:extLst>
            </p:cNvPr>
            <p:cNvSpPr/>
            <p:nvPr/>
          </p:nvSpPr>
          <p:spPr>
            <a:xfrm>
              <a:off x="2688063" y="3549598"/>
              <a:ext cx="84198" cy="88082"/>
            </a:xfrm>
            <a:custGeom>
              <a:avLst/>
              <a:gdLst/>
              <a:ahLst/>
              <a:cxnLst/>
              <a:rect l="l" t="t" r="r" b="b"/>
              <a:pathLst>
                <a:path w="5463" h="5715" extrusionOk="0">
                  <a:moveTo>
                    <a:pt x="4828" y="5064"/>
                  </a:moveTo>
                  <a:cubicBezTo>
                    <a:pt x="4887" y="5011"/>
                    <a:pt x="4958" y="4983"/>
                    <a:pt x="4958" y="4983"/>
                  </a:cubicBezTo>
                  <a:lnTo>
                    <a:pt x="5251" y="4938"/>
                  </a:lnTo>
                  <a:lnTo>
                    <a:pt x="5261" y="4681"/>
                  </a:lnTo>
                  <a:lnTo>
                    <a:pt x="5145" y="4564"/>
                  </a:lnTo>
                  <a:lnTo>
                    <a:pt x="4994" y="4459"/>
                  </a:lnTo>
                  <a:lnTo>
                    <a:pt x="4947" y="4239"/>
                  </a:lnTo>
                  <a:lnTo>
                    <a:pt x="4854" y="4017"/>
                  </a:lnTo>
                  <a:lnTo>
                    <a:pt x="4760" y="3770"/>
                  </a:lnTo>
                  <a:lnTo>
                    <a:pt x="4785" y="3688"/>
                  </a:lnTo>
                  <a:lnTo>
                    <a:pt x="4821" y="3548"/>
                  </a:lnTo>
                  <a:lnTo>
                    <a:pt x="4821" y="3315"/>
                  </a:lnTo>
                  <a:lnTo>
                    <a:pt x="4854" y="3199"/>
                  </a:lnTo>
                  <a:lnTo>
                    <a:pt x="4914" y="3001"/>
                  </a:lnTo>
                  <a:lnTo>
                    <a:pt x="4950" y="2873"/>
                  </a:lnTo>
                  <a:lnTo>
                    <a:pt x="4937" y="2710"/>
                  </a:lnTo>
                  <a:lnTo>
                    <a:pt x="5030" y="2535"/>
                  </a:lnTo>
                  <a:lnTo>
                    <a:pt x="5194" y="2312"/>
                  </a:lnTo>
                  <a:lnTo>
                    <a:pt x="5392" y="2172"/>
                  </a:lnTo>
                  <a:lnTo>
                    <a:pt x="5426" y="1997"/>
                  </a:lnTo>
                  <a:lnTo>
                    <a:pt x="5462" y="1823"/>
                  </a:lnTo>
                  <a:lnTo>
                    <a:pt x="5426" y="1601"/>
                  </a:lnTo>
                  <a:lnTo>
                    <a:pt x="5263" y="1367"/>
                  </a:lnTo>
                  <a:lnTo>
                    <a:pt x="5194" y="1123"/>
                  </a:lnTo>
                  <a:lnTo>
                    <a:pt x="5240" y="784"/>
                  </a:lnTo>
                  <a:lnTo>
                    <a:pt x="5240" y="771"/>
                  </a:lnTo>
                  <a:cubicBezTo>
                    <a:pt x="5162" y="763"/>
                    <a:pt x="5089" y="754"/>
                    <a:pt x="5089" y="754"/>
                  </a:cubicBezTo>
                  <a:lnTo>
                    <a:pt x="4931" y="646"/>
                  </a:lnTo>
                  <a:lnTo>
                    <a:pt x="4815" y="646"/>
                  </a:lnTo>
                  <a:lnTo>
                    <a:pt x="4628" y="774"/>
                  </a:lnTo>
                  <a:lnTo>
                    <a:pt x="4422" y="793"/>
                  </a:lnTo>
                  <a:lnTo>
                    <a:pt x="4178" y="668"/>
                  </a:lnTo>
                  <a:lnTo>
                    <a:pt x="4082" y="520"/>
                  </a:lnTo>
                  <a:lnTo>
                    <a:pt x="3855" y="441"/>
                  </a:lnTo>
                  <a:lnTo>
                    <a:pt x="3677" y="422"/>
                  </a:lnTo>
                  <a:lnTo>
                    <a:pt x="3502" y="354"/>
                  </a:lnTo>
                  <a:lnTo>
                    <a:pt x="3080" y="90"/>
                  </a:lnTo>
                  <a:lnTo>
                    <a:pt x="2944" y="1"/>
                  </a:lnTo>
                  <a:lnTo>
                    <a:pt x="2777" y="118"/>
                  </a:lnTo>
                  <a:cubicBezTo>
                    <a:pt x="2777" y="118"/>
                    <a:pt x="2700" y="315"/>
                    <a:pt x="2670" y="325"/>
                  </a:cubicBezTo>
                  <a:cubicBezTo>
                    <a:pt x="2640" y="334"/>
                    <a:pt x="2376" y="237"/>
                    <a:pt x="2376" y="237"/>
                  </a:cubicBezTo>
                  <a:lnTo>
                    <a:pt x="2356" y="101"/>
                  </a:lnTo>
                  <a:lnTo>
                    <a:pt x="2081" y="32"/>
                  </a:lnTo>
                  <a:lnTo>
                    <a:pt x="1809" y="121"/>
                  </a:lnTo>
                  <a:lnTo>
                    <a:pt x="1740" y="237"/>
                  </a:lnTo>
                  <a:lnTo>
                    <a:pt x="1378" y="229"/>
                  </a:lnTo>
                  <a:lnTo>
                    <a:pt x="1183" y="131"/>
                  </a:lnTo>
                  <a:lnTo>
                    <a:pt x="1047" y="131"/>
                  </a:lnTo>
                  <a:lnTo>
                    <a:pt x="812" y="298"/>
                  </a:lnTo>
                  <a:lnTo>
                    <a:pt x="431" y="434"/>
                  </a:lnTo>
                  <a:lnTo>
                    <a:pt x="431" y="562"/>
                  </a:lnTo>
                  <a:lnTo>
                    <a:pt x="470" y="659"/>
                  </a:lnTo>
                  <a:lnTo>
                    <a:pt x="510" y="1012"/>
                  </a:lnTo>
                  <a:lnTo>
                    <a:pt x="481" y="1140"/>
                  </a:lnTo>
                  <a:lnTo>
                    <a:pt x="502" y="1503"/>
                  </a:lnTo>
                  <a:lnTo>
                    <a:pt x="609" y="1601"/>
                  </a:lnTo>
                  <a:lnTo>
                    <a:pt x="707" y="1757"/>
                  </a:lnTo>
                  <a:lnTo>
                    <a:pt x="697" y="1875"/>
                  </a:lnTo>
                  <a:lnTo>
                    <a:pt x="540" y="1855"/>
                  </a:lnTo>
                  <a:lnTo>
                    <a:pt x="473" y="1905"/>
                  </a:lnTo>
                  <a:lnTo>
                    <a:pt x="481" y="2044"/>
                  </a:lnTo>
                  <a:lnTo>
                    <a:pt x="638" y="2278"/>
                  </a:lnTo>
                  <a:lnTo>
                    <a:pt x="648" y="2446"/>
                  </a:lnTo>
                  <a:lnTo>
                    <a:pt x="413" y="2972"/>
                  </a:lnTo>
                  <a:lnTo>
                    <a:pt x="238" y="3063"/>
                  </a:lnTo>
                  <a:lnTo>
                    <a:pt x="226" y="3208"/>
                  </a:lnTo>
                  <a:lnTo>
                    <a:pt x="275" y="3315"/>
                  </a:lnTo>
                  <a:lnTo>
                    <a:pt x="167" y="3551"/>
                  </a:lnTo>
                  <a:lnTo>
                    <a:pt x="117" y="3658"/>
                  </a:lnTo>
                  <a:lnTo>
                    <a:pt x="1" y="3766"/>
                  </a:lnTo>
                  <a:lnTo>
                    <a:pt x="60" y="3981"/>
                  </a:lnTo>
                  <a:lnTo>
                    <a:pt x="159" y="3998"/>
                  </a:lnTo>
                  <a:lnTo>
                    <a:pt x="248" y="3941"/>
                  </a:lnTo>
                  <a:lnTo>
                    <a:pt x="394" y="3970"/>
                  </a:lnTo>
                  <a:lnTo>
                    <a:pt x="520" y="4077"/>
                  </a:lnTo>
                  <a:lnTo>
                    <a:pt x="619" y="4069"/>
                  </a:lnTo>
                  <a:lnTo>
                    <a:pt x="756" y="4097"/>
                  </a:lnTo>
                  <a:lnTo>
                    <a:pt x="784" y="4264"/>
                  </a:lnTo>
                  <a:lnTo>
                    <a:pt x="892" y="4361"/>
                  </a:lnTo>
                  <a:lnTo>
                    <a:pt x="1030" y="4351"/>
                  </a:lnTo>
                  <a:lnTo>
                    <a:pt x="1087" y="4536"/>
                  </a:lnTo>
                  <a:lnTo>
                    <a:pt x="961" y="4635"/>
                  </a:lnTo>
                  <a:lnTo>
                    <a:pt x="1008" y="4753"/>
                  </a:lnTo>
                  <a:lnTo>
                    <a:pt x="929" y="4968"/>
                  </a:lnTo>
                  <a:lnTo>
                    <a:pt x="969" y="5155"/>
                  </a:lnTo>
                  <a:lnTo>
                    <a:pt x="900" y="5331"/>
                  </a:lnTo>
                  <a:lnTo>
                    <a:pt x="979" y="5538"/>
                  </a:lnTo>
                  <a:lnTo>
                    <a:pt x="979" y="5715"/>
                  </a:lnTo>
                  <a:cubicBezTo>
                    <a:pt x="1047" y="5715"/>
                    <a:pt x="1114" y="5710"/>
                    <a:pt x="1172" y="5689"/>
                  </a:cubicBezTo>
                  <a:cubicBezTo>
                    <a:pt x="1403" y="5598"/>
                    <a:pt x="1628" y="5488"/>
                    <a:pt x="1850" y="5382"/>
                  </a:cubicBezTo>
                  <a:cubicBezTo>
                    <a:pt x="2241" y="5195"/>
                    <a:pt x="2642" y="5090"/>
                    <a:pt x="3084" y="5103"/>
                  </a:cubicBezTo>
                  <a:cubicBezTo>
                    <a:pt x="3366" y="5112"/>
                    <a:pt x="3651" y="5080"/>
                    <a:pt x="3928" y="5036"/>
                  </a:cubicBezTo>
                  <a:cubicBezTo>
                    <a:pt x="4237" y="4978"/>
                    <a:pt x="4537" y="4987"/>
                    <a:pt x="4828" y="5064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12;p66">
              <a:extLst>
                <a:ext uri="{FF2B5EF4-FFF2-40B4-BE49-F238E27FC236}">
                  <a16:creationId xmlns:a16="http://schemas.microsoft.com/office/drawing/2014/main" id="{A51BC016-C9F3-49A7-B8A5-359E5DD9134C}"/>
                </a:ext>
              </a:extLst>
            </p:cNvPr>
            <p:cNvSpPr/>
            <p:nvPr/>
          </p:nvSpPr>
          <p:spPr>
            <a:xfrm>
              <a:off x="2772222" y="3631012"/>
              <a:ext cx="3684" cy="524"/>
            </a:xfrm>
            <a:custGeom>
              <a:avLst/>
              <a:gdLst/>
              <a:ahLst/>
              <a:cxnLst/>
              <a:rect l="l" t="t" r="r" b="b"/>
              <a:pathLst>
                <a:path w="239" h="34" extrusionOk="0">
                  <a:moveTo>
                    <a:pt x="1" y="1"/>
                  </a:moveTo>
                  <a:cubicBezTo>
                    <a:pt x="80" y="24"/>
                    <a:pt x="160" y="34"/>
                    <a:pt x="239" y="34"/>
                  </a:cubicBezTo>
                  <a:cubicBezTo>
                    <a:pt x="159" y="29"/>
                    <a:pt x="80" y="2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13;p66">
              <a:extLst>
                <a:ext uri="{FF2B5EF4-FFF2-40B4-BE49-F238E27FC236}">
                  <a16:creationId xmlns:a16="http://schemas.microsoft.com/office/drawing/2014/main" id="{72B2F9D5-697B-4B8B-85D9-FB0F7852B18D}"/>
                </a:ext>
              </a:extLst>
            </p:cNvPr>
            <p:cNvSpPr/>
            <p:nvPr/>
          </p:nvSpPr>
          <p:spPr>
            <a:xfrm>
              <a:off x="2650130" y="3578590"/>
              <a:ext cx="55947" cy="59230"/>
            </a:xfrm>
            <a:custGeom>
              <a:avLst/>
              <a:gdLst/>
              <a:ahLst/>
              <a:cxnLst/>
              <a:rect l="l" t="t" r="r" b="b"/>
              <a:pathLst>
                <a:path w="3630" h="3843" extrusionOk="0">
                  <a:moveTo>
                    <a:pt x="3438" y="3650"/>
                  </a:moveTo>
                  <a:lnTo>
                    <a:pt x="3359" y="3443"/>
                  </a:lnTo>
                  <a:lnTo>
                    <a:pt x="3426" y="3267"/>
                  </a:lnTo>
                  <a:lnTo>
                    <a:pt x="3387" y="3080"/>
                  </a:lnTo>
                  <a:lnTo>
                    <a:pt x="3466" y="2865"/>
                  </a:lnTo>
                  <a:lnTo>
                    <a:pt x="3417" y="2747"/>
                  </a:lnTo>
                  <a:lnTo>
                    <a:pt x="3545" y="2648"/>
                  </a:lnTo>
                  <a:lnTo>
                    <a:pt x="3488" y="2463"/>
                  </a:lnTo>
                  <a:lnTo>
                    <a:pt x="3350" y="2473"/>
                  </a:lnTo>
                  <a:lnTo>
                    <a:pt x="3242" y="2376"/>
                  </a:lnTo>
                  <a:lnTo>
                    <a:pt x="3214" y="2209"/>
                  </a:lnTo>
                  <a:lnTo>
                    <a:pt x="3077" y="2180"/>
                  </a:lnTo>
                  <a:lnTo>
                    <a:pt x="2978" y="2189"/>
                  </a:lnTo>
                  <a:lnTo>
                    <a:pt x="2851" y="2081"/>
                  </a:lnTo>
                  <a:lnTo>
                    <a:pt x="2706" y="2053"/>
                  </a:lnTo>
                  <a:lnTo>
                    <a:pt x="2615" y="2110"/>
                  </a:lnTo>
                  <a:lnTo>
                    <a:pt x="2518" y="2092"/>
                  </a:lnTo>
                  <a:lnTo>
                    <a:pt x="2457" y="1876"/>
                  </a:lnTo>
                  <a:lnTo>
                    <a:pt x="2574" y="1769"/>
                  </a:lnTo>
                  <a:lnTo>
                    <a:pt x="2625" y="1661"/>
                  </a:lnTo>
                  <a:lnTo>
                    <a:pt x="2733" y="1427"/>
                  </a:lnTo>
                  <a:lnTo>
                    <a:pt x="2684" y="1320"/>
                  </a:lnTo>
                  <a:lnTo>
                    <a:pt x="2694" y="1173"/>
                  </a:lnTo>
                  <a:lnTo>
                    <a:pt x="2713" y="1165"/>
                  </a:lnTo>
                  <a:lnTo>
                    <a:pt x="2615" y="1047"/>
                  </a:lnTo>
                  <a:lnTo>
                    <a:pt x="2492" y="968"/>
                  </a:lnTo>
                  <a:lnTo>
                    <a:pt x="2400" y="955"/>
                  </a:lnTo>
                  <a:lnTo>
                    <a:pt x="2166" y="1147"/>
                  </a:lnTo>
                  <a:lnTo>
                    <a:pt x="2076" y="1159"/>
                  </a:lnTo>
                  <a:lnTo>
                    <a:pt x="1840" y="889"/>
                  </a:lnTo>
                  <a:lnTo>
                    <a:pt x="1886" y="372"/>
                  </a:lnTo>
                  <a:lnTo>
                    <a:pt x="1717" y="269"/>
                  </a:lnTo>
                  <a:lnTo>
                    <a:pt x="1594" y="80"/>
                  </a:lnTo>
                  <a:lnTo>
                    <a:pt x="1436" y="1"/>
                  </a:lnTo>
                  <a:lnTo>
                    <a:pt x="1077" y="114"/>
                  </a:lnTo>
                  <a:lnTo>
                    <a:pt x="998" y="103"/>
                  </a:lnTo>
                  <a:lnTo>
                    <a:pt x="784" y="193"/>
                  </a:lnTo>
                  <a:lnTo>
                    <a:pt x="717" y="405"/>
                  </a:lnTo>
                  <a:lnTo>
                    <a:pt x="705" y="506"/>
                  </a:lnTo>
                  <a:lnTo>
                    <a:pt x="616" y="553"/>
                  </a:lnTo>
                  <a:lnTo>
                    <a:pt x="516" y="822"/>
                  </a:lnTo>
                  <a:lnTo>
                    <a:pt x="539" y="946"/>
                  </a:lnTo>
                  <a:lnTo>
                    <a:pt x="291" y="1193"/>
                  </a:lnTo>
                  <a:lnTo>
                    <a:pt x="179" y="1215"/>
                  </a:lnTo>
                  <a:lnTo>
                    <a:pt x="44" y="1496"/>
                  </a:lnTo>
                  <a:lnTo>
                    <a:pt x="1" y="1695"/>
                  </a:lnTo>
                  <a:cubicBezTo>
                    <a:pt x="195" y="1800"/>
                    <a:pt x="380" y="1919"/>
                    <a:pt x="559" y="2061"/>
                  </a:cubicBezTo>
                  <a:cubicBezTo>
                    <a:pt x="1140" y="2522"/>
                    <a:pt x="1703" y="3013"/>
                    <a:pt x="2347" y="3394"/>
                  </a:cubicBezTo>
                  <a:cubicBezTo>
                    <a:pt x="2655" y="3580"/>
                    <a:pt x="2978" y="3716"/>
                    <a:pt x="3318" y="3813"/>
                  </a:cubicBezTo>
                  <a:cubicBezTo>
                    <a:pt x="3415" y="3842"/>
                    <a:pt x="3537" y="3838"/>
                    <a:pt x="3630" y="3799"/>
                  </a:cubicBezTo>
                  <a:cubicBezTo>
                    <a:pt x="3572" y="3821"/>
                    <a:pt x="3504" y="3826"/>
                    <a:pt x="3438" y="3826"/>
                  </a:cubicBezTo>
                  <a:lnTo>
                    <a:pt x="3438" y="365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14;p66">
              <a:extLst>
                <a:ext uri="{FF2B5EF4-FFF2-40B4-BE49-F238E27FC236}">
                  <a16:creationId xmlns:a16="http://schemas.microsoft.com/office/drawing/2014/main" id="{BD8FFCBE-7019-401E-AA23-1CF97990953A}"/>
                </a:ext>
              </a:extLst>
            </p:cNvPr>
            <p:cNvSpPr/>
            <p:nvPr/>
          </p:nvSpPr>
          <p:spPr>
            <a:xfrm>
              <a:off x="2624481" y="3557643"/>
              <a:ext cx="38762" cy="47039"/>
            </a:xfrm>
            <a:custGeom>
              <a:avLst/>
              <a:gdLst/>
              <a:ahLst/>
              <a:cxnLst/>
              <a:rect l="l" t="t" r="r" b="b"/>
              <a:pathLst>
                <a:path w="2515" h="3052" extrusionOk="0">
                  <a:moveTo>
                    <a:pt x="1194" y="1"/>
                  </a:moveTo>
                  <a:lnTo>
                    <a:pt x="957" y="97"/>
                  </a:lnTo>
                  <a:lnTo>
                    <a:pt x="581" y="456"/>
                  </a:lnTo>
                  <a:lnTo>
                    <a:pt x="581" y="571"/>
                  </a:lnTo>
                  <a:lnTo>
                    <a:pt x="310" y="717"/>
                  </a:lnTo>
                  <a:lnTo>
                    <a:pt x="0" y="766"/>
                  </a:lnTo>
                  <a:cubicBezTo>
                    <a:pt x="22" y="809"/>
                    <a:pt x="38" y="853"/>
                    <a:pt x="39" y="896"/>
                  </a:cubicBezTo>
                  <a:cubicBezTo>
                    <a:pt x="59" y="1347"/>
                    <a:pt x="283" y="1710"/>
                    <a:pt x="487" y="2083"/>
                  </a:cubicBezTo>
                  <a:cubicBezTo>
                    <a:pt x="695" y="2466"/>
                    <a:pt x="996" y="2765"/>
                    <a:pt x="1414" y="2924"/>
                  </a:cubicBezTo>
                  <a:cubicBezTo>
                    <a:pt x="1501" y="2958"/>
                    <a:pt x="1582" y="3006"/>
                    <a:pt x="1663" y="3052"/>
                  </a:cubicBezTo>
                  <a:lnTo>
                    <a:pt x="1706" y="2854"/>
                  </a:lnTo>
                  <a:lnTo>
                    <a:pt x="1840" y="2572"/>
                  </a:lnTo>
                  <a:lnTo>
                    <a:pt x="1953" y="2551"/>
                  </a:lnTo>
                  <a:lnTo>
                    <a:pt x="2202" y="2304"/>
                  </a:lnTo>
                  <a:lnTo>
                    <a:pt x="2177" y="2179"/>
                  </a:lnTo>
                  <a:lnTo>
                    <a:pt x="2278" y="1911"/>
                  </a:lnTo>
                  <a:lnTo>
                    <a:pt x="2368" y="1863"/>
                  </a:lnTo>
                  <a:lnTo>
                    <a:pt x="2378" y="1763"/>
                  </a:lnTo>
                  <a:lnTo>
                    <a:pt x="2447" y="1551"/>
                  </a:lnTo>
                  <a:lnTo>
                    <a:pt x="2460" y="1545"/>
                  </a:lnTo>
                  <a:lnTo>
                    <a:pt x="2471" y="1462"/>
                  </a:lnTo>
                  <a:lnTo>
                    <a:pt x="2368" y="1417"/>
                  </a:lnTo>
                  <a:lnTo>
                    <a:pt x="2392" y="1261"/>
                  </a:lnTo>
                  <a:lnTo>
                    <a:pt x="2506" y="1225"/>
                  </a:lnTo>
                  <a:lnTo>
                    <a:pt x="2514" y="1067"/>
                  </a:lnTo>
                  <a:lnTo>
                    <a:pt x="2341" y="921"/>
                  </a:lnTo>
                  <a:lnTo>
                    <a:pt x="2349" y="771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15;p66">
              <a:extLst>
                <a:ext uri="{FF2B5EF4-FFF2-40B4-BE49-F238E27FC236}">
                  <a16:creationId xmlns:a16="http://schemas.microsoft.com/office/drawing/2014/main" id="{C9B3834C-9BDF-4DB9-A045-CCBAB17AA209}"/>
                </a:ext>
              </a:extLst>
            </p:cNvPr>
            <p:cNvSpPr/>
            <p:nvPr/>
          </p:nvSpPr>
          <p:spPr>
            <a:xfrm>
              <a:off x="2654492" y="3607306"/>
              <a:ext cx="4269" cy="3036"/>
            </a:xfrm>
            <a:custGeom>
              <a:avLst/>
              <a:gdLst/>
              <a:ahLst/>
              <a:cxnLst/>
              <a:rect l="l" t="t" r="r" b="b"/>
              <a:pathLst>
                <a:path w="277" h="197" extrusionOk="0">
                  <a:moveTo>
                    <a:pt x="1" y="0"/>
                  </a:moveTo>
                  <a:cubicBezTo>
                    <a:pt x="91" y="62"/>
                    <a:pt x="184" y="125"/>
                    <a:pt x="276" y="197"/>
                  </a:cubicBezTo>
                  <a:cubicBezTo>
                    <a:pt x="184" y="125"/>
                    <a:pt x="94" y="5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16;p66">
              <a:extLst>
                <a:ext uri="{FF2B5EF4-FFF2-40B4-BE49-F238E27FC236}">
                  <a16:creationId xmlns:a16="http://schemas.microsoft.com/office/drawing/2014/main" id="{E2E86821-9B01-4594-8D0E-FA30FB39E6A8}"/>
                </a:ext>
              </a:extLst>
            </p:cNvPr>
            <p:cNvSpPr/>
            <p:nvPr/>
          </p:nvSpPr>
          <p:spPr>
            <a:xfrm>
              <a:off x="2658746" y="3610327"/>
              <a:ext cx="185" cy="154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5"/>
                    <a:pt x="7" y="8"/>
                    <a:pt x="12" y="10"/>
                  </a:cubicBezTo>
                  <a:cubicBezTo>
                    <a:pt x="9" y="8"/>
                    <a:pt x="4" y="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17;p66">
              <a:extLst>
                <a:ext uri="{FF2B5EF4-FFF2-40B4-BE49-F238E27FC236}">
                  <a16:creationId xmlns:a16="http://schemas.microsoft.com/office/drawing/2014/main" id="{D12DAFDC-8AFA-487D-9C43-2622E835EB6B}"/>
                </a:ext>
              </a:extLst>
            </p:cNvPr>
            <p:cNvSpPr/>
            <p:nvPr/>
          </p:nvSpPr>
          <p:spPr>
            <a:xfrm>
              <a:off x="2625051" y="3571500"/>
              <a:ext cx="740" cy="4655"/>
            </a:xfrm>
            <a:custGeom>
              <a:avLst/>
              <a:gdLst/>
              <a:ahLst/>
              <a:cxnLst/>
              <a:rect l="l" t="t" r="r" b="b"/>
              <a:pathLst>
                <a:path w="48" h="302" extrusionOk="0">
                  <a:moveTo>
                    <a:pt x="1" y="0"/>
                  </a:moveTo>
                  <a:cubicBezTo>
                    <a:pt x="6" y="104"/>
                    <a:pt x="22" y="204"/>
                    <a:pt x="48" y="302"/>
                  </a:cubicBezTo>
                  <a:cubicBezTo>
                    <a:pt x="24" y="204"/>
                    <a:pt x="6" y="10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18;p66">
              <a:extLst>
                <a:ext uri="{FF2B5EF4-FFF2-40B4-BE49-F238E27FC236}">
                  <a16:creationId xmlns:a16="http://schemas.microsoft.com/office/drawing/2014/main" id="{E40AF582-D289-4E94-AB5C-777A6EADF21C}"/>
                </a:ext>
              </a:extLst>
            </p:cNvPr>
            <p:cNvSpPr/>
            <p:nvPr/>
          </p:nvSpPr>
          <p:spPr>
            <a:xfrm>
              <a:off x="2603349" y="3521221"/>
              <a:ext cx="97207" cy="75321"/>
            </a:xfrm>
            <a:custGeom>
              <a:avLst/>
              <a:gdLst/>
              <a:ahLst/>
              <a:cxnLst/>
              <a:rect l="l" t="t" r="r" b="b"/>
              <a:pathLst>
                <a:path w="6307" h="4887" extrusionOk="0">
                  <a:moveTo>
                    <a:pt x="1371" y="3132"/>
                  </a:moveTo>
                  <a:lnTo>
                    <a:pt x="1681" y="3083"/>
                  </a:lnTo>
                  <a:lnTo>
                    <a:pt x="1952" y="2935"/>
                  </a:lnTo>
                  <a:lnTo>
                    <a:pt x="1952" y="2820"/>
                  </a:lnTo>
                  <a:lnTo>
                    <a:pt x="2328" y="2462"/>
                  </a:lnTo>
                  <a:lnTo>
                    <a:pt x="2565" y="2365"/>
                  </a:lnTo>
                  <a:lnTo>
                    <a:pt x="3301" y="2365"/>
                  </a:lnTo>
                  <a:lnTo>
                    <a:pt x="3720" y="3136"/>
                  </a:lnTo>
                  <a:lnTo>
                    <a:pt x="3712" y="3285"/>
                  </a:lnTo>
                  <a:lnTo>
                    <a:pt x="3885" y="3433"/>
                  </a:lnTo>
                  <a:lnTo>
                    <a:pt x="3877" y="3591"/>
                  </a:lnTo>
                  <a:lnTo>
                    <a:pt x="3763" y="3627"/>
                  </a:lnTo>
                  <a:lnTo>
                    <a:pt x="3739" y="3782"/>
                  </a:lnTo>
                  <a:lnTo>
                    <a:pt x="3842" y="3828"/>
                  </a:lnTo>
                  <a:lnTo>
                    <a:pt x="3831" y="3909"/>
                  </a:lnTo>
                  <a:lnTo>
                    <a:pt x="4032" y="3825"/>
                  </a:lnTo>
                  <a:lnTo>
                    <a:pt x="4111" y="3836"/>
                  </a:lnTo>
                  <a:lnTo>
                    <a:pt x="4469" y="3723"/>
                  </a:lnTo>
                  <a:lnTo>
                    <a:pt x="4627" y="3802"/>
                  </a:lnTo>
                  <a:lnTo>
                    <a:pt x="4751" y="3993"/>
                  </a:lnTo>
                  <a:lnTo>
                    <a:pt x="4918" y="4094"/>
                  </a:lnTo>
                  <a:lnTo>
                    <a:pt x="4874" y="4611"/>
                  </a:lnTo>
                  <a:lnTo>
                    <a:pt x="5109" y="4882"/>
                  </a:lnTo>
                  <a:lnTo>
                    <a:pt x="5198" y="4869"/>
                  </a:lnTo>
                  <a:lnTo>
                    <a:pt x="5434" y="4677"/>
                  </a:lnTo>
                  <a:lnTo>
                    <a:pt x="5525" y="4690"/>
                  </a:lnTo>
                  <a:lnTo>
                    <a:pt x="5649" y="4769"/>
                  </a:lnTo>
                  <a:lnTo>
                    <a:pt x="5744" y="4887"/>
                  </a:lnTo>
                  <a:lnTo>
                    <a:pt x="5904" y="4806"/>
                  </a:lnTo>
                  <a:lnTo>
                    <a:pt x="6138" y="4280"/>
                  </a:lnTo>
                  <a:lnTo>
                    <a:pt x="6128" y="4112"/>
                  </a:lnTo>
                  <a:lnTo>
                    <a:pt x="5972" y="3878"/>
                  </a:lnTo>
                  <a:lnTo>
                    <a:pt x="5963" y="3739"/>
                  </a:lnTo>
                  <a:lnTo>
                    <a:pt x="6031" y="3688"/>
                  </a:lnTo>
                  <a:lnTo>
                    <a:pt x="6187" y="3708"/>
                  </a:lnTo>
                  <a:lnTo>
                    <a:pt x="6198" y="3591"/>
                  </a:lnTo>
                  <a:lnTo>
                    <a:pt x="6099" y="3434"/>
                  </a:lnTo>
                  <a:lnTo>
                    <a:pt x="5992" y="3337"/>
                  </a:lnTo>
                  <a:lnTo>
                    <a:pt x="5972" y="2974"/>
                  </a:lnTo>
                  <a:lnTo>
                    <a:pt x="6000" y="2846"/>
                  </a:lnTo>
                  <a:lnTo>
                    <a:pt x="5962" y="2493"/>
                  </a:lnTo>
                  <a:lnTo>
                    <a:pt x="5922" y="2396"/>
                  </a:lnTo>
                  <a:lnTo>
                    <a:pt x="5922" y="2268"/>
                  </a:lnTo>
                  <a:lnTo>
                    <a:pt x="6302" y="2131"/>
                  </a:lnTo>
                  <a:lnTo>
                    <a:pt x="6306" y="2130"/>
                  </a:lnTo>
                  <a:lnTo>
                    <a:pt x="6289" y="1974"/>
                  </a:lnTo>
                  <a:lnTo>
                    <a:pt x="6200" y="1895"/>
                  </a:lnTo>
                  <a:lnTo>
                    <a:pt x="5985" y="1895"/>
                  </a:lnTo>
                  <a:lnTo>
                    <a:pt x="5985" y="1816"/>
                  </a:lnTo>
                  <a:lnTo>
                    <a:pt x="5906" y="1714"/>
                  </a:lnTo>
                  <a:lnTo>
                    <a:pt x="5962" y="1543"/>
                  </a:lnTo>
                  <a:lnTo>
                    <a:pt x="5825" y="1543"/>
                  </a:lnTo>
                  <a:lnTo>
                    <a:pt x="5712" y="1646"/>
                  </a:lnTo>
                  <a:lnTo>
                    <a:pt x="5589" y="1657"/>
                  </a:lnTo>
                  <a:lnTo>
                    <a:pt x="5701" y="1397"/>
                  </a:lnTo>
                  <a:lnTo>
                    <a:pt x="5825" y="1226"/>
                  </a:lnTo>
                  <a:lnTo>
                    <a:pt x="5791" y="1101"/>
                  </a:lnTo>
                  <a:lnTo>
                    <a:pt x="5531" y="966"/>
                  </a:lnTo>
                  <a:lnTo>
                    <a:pt x="5564" y="740"/>
                  </a:lnTo>
                  <a:lnTo>
                    <a:pt x="5349" y="435"/>
                  </a:lnTo>
                  <a:lnTo>
                    <a:pt x="5270" y="322"/>
                  </a:lnTo>
                  <a:lnTo>
                    <a:pt x="5055" y="391"/>
                  </a:lnTo>
                  <a:lnTo>
                    <a:pt x="4818" y="312"/>
                  </a:lnTo>
                  <a:lnTo>
                    <a:pt x="4659" y="344"/>
                  </a:lnTo>
                  <a:lnTo>
                    <a:pt x="4444" y="593"/>
                  </a:lnTo>
                  <a:lnTo>
                    <a:pt x="4365" y="593"/>
                  </a:lnTo>
                  <a:lnTo>
                    <a:pt x="4184" y="740"/>
                  </a:lnTo>
                  <a:lnTo>
                    <a:pt x="4003" y="730"/>
                  </a:lnTo>
                  <a:lnTo>
                    <a:pt x="3651" y="524"/>
                  </a:lnTo>
                  <a:lnTo>
                    <a:pt x="3459" y="603"/>
                  </a:lnTo>
                  <a:lnTo>
                    <a:pt x="3346" y="536"/>
                  </a:lnTo>
                  <a:lnTo>
                    <a:pt x="3311" y="434"/>
                  </a:lnTo>
                  <a:lnTo>
                    <a:pt x="3154" y="410"/>
                  </a:lnTo>
                  <a:lnTo>
                    <a:pt x="3052" y="309"/>
                  </a:lnTo>
                  <a:lnTo>
                    <a:pt x="2871" y="309"/>
                  </a:lnTo>
                  <a:lnTo>
                    <a:pt x="2757" y="352"/>
                  </a:lnTo>
                  <a:lnTo>
                    <a:pt x="2440" y="273"/>
                  </a:lnTo>
                  <a:lnTo>
                    <a:pt x="2181" y="273"/>
                  </a:lnTo>
                  <a:lnTo>
                    <a:pt x="1693" y="1"/>
                  </a:lnTo>
                  <a:lnTo>
                    <a:pt x="1092" y="1"/>
                  </a:lnTo>
                  <a:lnTo>
                    <a:pt x="957" y="1"/>
                  </a:lnTo>
                  <a:lnTo>
                    <a:pt x="978" y="295"/>
                  </a:lnTo>
                  <a:lnTo>
                    <a:pt x="957" y="544"/>
                  </a:lnTo>
                  <a:lnTo>
                    <a:pt x="957" y="750"/>
                  </a:lnTo>
                  <a:lnTo>
                    <a:pt x="1047" y="829"/>
                  </a:lnTo>
                  <a:lnTo>
                    <a:pt x="1047" y="998"/>
                  </a:lnTo>
                  <a:lnTo>
                    <a:pt x="899" y="1098"/>
                  </a:lnTo>
                  <a:lnTo>
                    <a:pt x="617" y="1177"/>
                  </a:lnTo>
                  <a:lnTo>
                    <a:pt x="355" y="1304"/>
                  </a:lnTo>
                  <a:lnTo>
                    <a:pt x="175" y="1348"/>
                  </a:lnTo>
                  <a:lnTo>
                    <a:pt x="1" y="1684"/>
                  </a:lnTo>
                  <a:cubicBezTo>
                    <a:pt x="81" y="1771"/>
                    <a:pt x="146" y="1870"/>
                    <a:pt x="180" y="2001"/>
                  </a:cubicBezTo>
                  <a:cubicBezTo>
                    <a:pt x="216" y="2146"/>
                    <a:pt x="327" y="2245"/>
                    <a:pt x="459" y="2304"/>
                  </a:cubicBezTo>
                  <a:cubicBezTo>
                    <a:pt x="760" y="2437"/>
                    <a:pt x="994" y="2654"/>
                    <a:pt x="1205" y="2893"/>
                  </a:cubicBezTo>
                  <a:cubicBezTo>
                    <a:pt x="1269" y="2967"/>
                    <a:pt x="1331" y="3047"/>
                    <a:pt x="1371" y="3132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19;p66">
              <a:extLst>
                <a:ext uri="{FF2B5EF4-FFF2-40B4-BE49-F238E27FC236}">
                  <a16:creationId xmlns:a16="http://schemas.microsoft.com/office/drawing/2014/main" id="{FFCE59BC-6D2C-4C37-9F01-C1F3AAE015BA}"/>
                </a:ext>
              </a:extLst>
            </p:cNvPr>
            <p:cNvSpPr/>
            <p:nvPr/>
          </p:nvSpPr>
          <p:spPr>
            <a:xfrm>
              <a:off x="2626254" y="3577619"/>
              <a:ext cx="1002" cy="2851"/>
            </a:xfrm>
            <a:custGeom>
              <a:avLst/>
              <a:gdLst/>
              <a:ahLst/>
              <a:cxnLst/>
              <a:rect l="l" t="t" r="r" b="b"/>
              <a:pathLst>
                <a:path w="65" h="185" extrusionOk="0">
                  <a:moveTo>
                    <a:pt x="0" y="1"/>
                  </a:moveTo>
                  <a:cubicBezTo>
                    <a:pt x="20" y="64"/>
                    <a:pt x="39" y="126"/>
                    <a:pt x="65" y="184"/>
                  </a:cubicBezTo>
                  <a:cubicBezTo>
                    <a:pt x="39" y="126"/>
                    <a:pt x="17" y="6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20;p66">
              <a:extLst>
                <a:ext uri="{FF2B5EF4-FFF2-40B4-BE49-F238E27FC236}">
                  <a16:creationId xmlns:a16="http://schemas.microsoft.com/office/drawing/2014/main" id="{74E97A36-FA4F-41DC-9FB2-6F6E31790E8C}"/>
                </a:ext>
              </a:extLst>
            </p:cNvPr>
            <p:cNvSpPr/>
            <p:nvPr/>
          </p:nvSpPr>
          <p:spPr>
            <a:xfrm>
              <a:off x="2628011" y="3582228"/>
              <a:ext cx="1171" cy="2374"/>
            </a:xfrm>
            <a:custGeom>
              <a:avLst/>
              <a:gdLst/>
              <a:ahLst/>
              <a:cxnLst/>
              <a:rect l="l" t="t" r="r" b="b"/>
              <a:pathLst>
                <a:path w="76" h="154" extrusionOk="0">
                  <a:moveTo>
                    <a:pt x="1" y="0"/>
                  </a:moveTo>
                  <a:cubicBezTo>
                    <a:pt x="25" y="52"/>
                    <a:pt x="51" y="103"/>
                    <a:pt x="76" y="154"/>
                  </a:cubicBezTo>
                  <a:cubicBezTo>
                    <a:pt x="50" y="102"/>
                    <a:pt x="24" y="5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21;p66">
              <a:extLst>
                <a:ext uri="{FF2B5EF4-FFF2-40B4-BE49-F238E27FC236}">
                  <a16:creationId xmlns:a16="http://schemas.microsoft.com/office/drawing/2014/main" id="{A4D0C3BF-A27E-4579-9D70-98F6A4530ADF}"/>
                </a:ext>
              </a:extLst>
            </p:cNvPr>
            <p:cNvSpPr/>
            <p:nvPr/>
          </p:nvSpPr>
          <p:spPr>
            <a:xfrm>
              <a:off x="2579689" y="3520420"/>
              <a:ext cx="39872" cy="26849"/>
            </a:xfrm>
            <a:custGeom>
              <a:avLst/>
              <a:gdLst/>
              <a:ahLst/>
              <a:cxnLst/>
              <a:rect l="l" t="t" r="r" b="b"/>
              <a:pathLst>
                <a:path w="2587" h="1742" extrusionOk="0">
                  <a:moveTo>
                    <a:pt x="1757" y="1"/>
                  </a:moveTo>
                  <a:lnTo>
                    <a:pt x="1494" y="20"/>
                  </a:lnTo>
                  <a:lnTo>
                    <a:pt x="1179" y="134"/>
                  </a:lnTo>
                  <a:lnTo>
                    <a:pt x="969" y="353"/>
                  </a:lnTo>
                  <a:lnTo>
                    <a:pt x="410" y="299"/>
                  </a:lnTo>
                  <a:lnTo>
                    <a:pt x="102" y="439"/>
                  </a:lnTo>
                  <a:lnTo>
                    <a:pt x="1" y="423"/>
                  </a:lnTo>
                  <a:lnTo>
                    <a:pt x="1" y="423"/>
                  </a:lnTo>
                  <a:cubicBezTo>
                    <a:pt x="111" y="609"/>
                    <a:pt x="283" y="741"/>
                    <a:pt x="476" y="838"/>
                  </a:cubicBezTo>
                  <a:cubicBezTo>
                    <a:pt x="661" y="932"/>
                    <a:pt x="869" y="984"/>
                    <a:pt x="1065" y="1053"/>
                  </a:cubicBezTo>
                  <a:cubicBezTo>
                    <a:pt x="1065" y="1046"/>
                    <a:pt x="1064" y="1038"/>
                    <a:pt x="1064" y="1031"/>
                  </a:cubicBezTo>
                  <a:lnTo>
                    <a:pt x="1094" y="988"/>
                  </a:lnTo>
                  <a:lnTo>
                    <a:pt x="1094" y="988"/>
                  </a:lnTo>
                  <a:lnTo>
                    <a:pt x="1072" y="1056"/>
                  </a:lnTo>
                  <a:cubicBezTo>
                    <a:pt x="1071" y="1056"/>
                    <a:pt x="1070" y="1054"/>
                    <a:pt x="1065" y="1054"/>
                  </a:cubicBezTo>
                  <a:cubicBezTo>
                    <a:pt x="1065" y="1275"/>
                    <a:pt x="1151" y="1456"/>
                    <a:pt x="1342" y="1571"/>
                  </a:cubicBezTo>
                  <a:cubicBezTo>
                    <a:pt x="1421" y="1620"/>
                    <a:pt x="1484" y="1678"/>
                    <a:pt x="1542" y="1742"/>
                  </a:cubicBezTo>
                  <a:lnTo>
                    <a:pt x="1715" y="1406"/>
                  </a:lnTo>
                  <a:lnTo>
                    <a:pt x="1896" y="1361"/>
                  </a:lnTo>
                  <a:lnTo>
                    <a:pt x="2156" y="1235"/>
                  </a:lnTo>
                  <a:lnTo>
                    <a:pt x="2440" y="1156"/>
                  </a:lnTo>
                  <a:lnTo>
                    <a:pt x="2586" y="1056"/>
                  </a:lnTo>
                  <a:lnTo>
                    <a:pt x="2586" y="885"/>
                  </a:lnTo>
                  <a:lnTo>
                    <a:pt x="2497" y="806"/>
                  </a:lnTo>
                  <a:lnTo>
                    <a:pt x="2497" y="602"/>
                  </a:lnTo>
                  <a:lnTo>
                    <a:pt x="2519" y="353"/>
                  </a:lnTo>
                  <a:lnTo>
                    <a:pt x="2497" y="64"/>
                  </a:lnTo>
                  <a:lnTo>
                    <a:pt x="2289" y="8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22;p66">
              <a:extLst>
                <a:ext uri="{FF2B5EF4-FFF2-40B4-BE49-F238E27FC236}">
                  <a16:creationId xmlns:a16="http://schemas.microsoft.com/office/drawing/2014/main" id="{C4AEC4AD-811A-4D8E-A413-5FAD477EACCB}"/>
                </a:ext>
              </a:extLst>
            </p:cNvPr>
            <p:cNvSpPr/>
            <p:nvPr/>
          </p:nvSpPr>
          <p:spPr>
            <a:xfrm>
              <a:off x="2576467" y="3503727"/>
              <a:ext cx="41475" cy="12422"/>
            </a:xfrm>
            <a:custGeom>
              <a:avLst/>
              <a:gdLst/>
              <a:ahLst/>
              <a:cxnLst/>
              <a:rect l="l" t="t" r="r" b="b"/>
              <a:pathLst>
                <a:path w="2691" h="806" extrusionOk="0">
                  <a:moveTo>
                    <a:pt x="1385" y="1"/>
                  </a:moveTo>
                  <a:lnTo>
                    <a:pt x="1114" y="105"/>
                  </a:lnTo>
                  <a:lnTo>
                    <a:pt x="834" y="315"/>
                  </a:lnTo>
                  <a:lnTo>
                    <a:pt x="676" y="342"/>
                  </a:lnTo>
                  <a:lnTo>
                    <a:pt x="578" y="394"/>
                  </a:lnTo>
                  <a:lnTo>
                    <a:pt x="93" y="388"/>
                  </a:lnTo>
                  <a:cubicBezTo>
                    <a:pt x="83" y="422"/>
                    <a:pt x="80" y="458"/>
                    <a:pt x="62" y="496"/>
                  </a:cubicBezTo>
                  <a:cubicBezTo>
                    <a:pt x="14" y="603"/>
                    <a:pt x="0" y="705"/>
                    <a:pt x="0" y="806"/>
                  </a:cubicBezTo>
                  <a:lnTo>
                    <a:pt x="116" y="734"/>
                  </a:lnTo>
                  <a:lnTo>
                    <a:pt x="667" y="718"/>
                  </a:lnTo>
                  <a:lnTo>
                    <a:pt x="815" y="533"/>
                  </a:lnTo>
                  <a:lnTo>
                    <a:pt x="956" y="526"/>
                  </a:lnTo>
                  <a:lnTo>
                    <a:pt x="1157" y="394"/>
                  </a:lnTo>
                  <a:lnTo>
                    <a:pt x="1323" y="438"/>
                  </a:lnTo>
                  <a:lnTo>
                    <a:pt x="1472" y="342"/>
                  </a:lnTo>
                  <a:lnTo>
                    <a:pt x="1579" y="315"/>
                  </a:lnTo>
                  <a:lnTo>
                    <a:pt x="1788" y="454"/>
                  </a:lnTo>
                  <a:lnTo>
                    <a:pt x="1937" y="444"/>
                  </a:lnTo>
                  <a:lnTo>
                    <a:pt x="2480" y="648"/>
                  </a:lnTo>
                  <a:lnTo>
                    <a:pt x="2638" y="631"/>
                  </a:lnTo>
                  <a:lnTo>
                    <a:pt x="2691" y="543"/>
                  </a:lnTo>
                  <a:lnTo>
                    <a:pt x="2663" y="445"/>
                  </a:lnTo>
                  <a:lnTo>
                    <a:pt x="2584" y="445"/>
                  </a:lnTo>
                  <a:lnTo>
                    <a:pt x="2174" y="201"/>
                  </a:lnTo>
                  <a:lnTo>
                    <a:pt x="2041" y="201"/>
                  </a:lnTo>
                  <a:lnTo>
                    <a:pt x="1718" y="28"/>
                  </a:lnTo>
                  <a:lnTo>
                    <a:pt x="1515" y="28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23;p66">
              <a:extLst>
                <a:ext uri="{FF2B5EF4-FFF2-40B4-BE49-F238E27FC236}">
                  <a16:creationId xmlns:a16="http://schemas.microsoft.com/office/drawing/2014/main" id="{3452214F-4097-41EF-9A5D-8565DF0FDA4E}"/>
                </a:ext>
              </a:extLst>
            </p:cNvPr>
            <p:cNvSpPr/>
            <p:nvPr/>
          </p:nvSpPr>
          <p:spPr>
            <a:xfrm>
              <a:off x="2570163" y="3465594"/>
              <a:ext cx="85447" cy="63099"/>
            </a:xfrm>
            <a:custGeom>
              <a:avLst/>
              <a:gdLst/>
              <a:ahLst/>
              <a:cxnLst/>
              <a:rect l="l" t="t" r="r" b="b"/>
              <a:pathLst>
                <a:path w="5544" h="4094" extrusionOk="0">
                  <a:moveTo>
                    <a:pt x="2025" y="1"/>
                  </a:moveTo>
                  <a:lnTo>
                    <a:pt x="1614" y="169"/>
                  </a:lnTo>
                  <a:lnTo>
                    <a:pt x="1177" y="238"/>
                  </a:lnTo>
                  <a:lnTo>
                    <a:pt x="976" y="421"/>
                  </a:lnTo>
                  <a:lnTo>
                    <a:pt x="844" y="430"/>
                  </a:lnTo>
                  <a:lnTo>
                    <a:pt x="653" y="510"/>
                  </a:lnTo>
                  <a:cubicBezTo>
                    <a:pt x="535" y="925"/>
                    <a:pt x="363" y="1312"/>
                    <a:pt x="39" y="1635"/>
                  </a:cubicBezTo>
                  <a:cubicBezTo>
                    <a:pt x="3" y="1671"/>
                    <a:pt x="0" y="1784"/>
                    <a:pt x="29" y="1833"/>
                  </a:cubicBezTo>
                  <a:cubicBezTo>
                    <a:pt x="134" y="2017"/>
                    <a:pt x="260" y="2189"/>
                    <a:pt x="378" y="2364"/>
                  </a:cubicBezTo>
                  <a:cubicBezTo>
                    <a:pt x="482" y="2519"/>
                    <a:pt x="545" y="2677"/>
                    <a:pt x="507" y="2855"/>
                  </a:cubicBezTo>
                  <a:lnTo>
                    <a:pt x="993" y="2861"/>
                  </a:lnTo>
                  <a:lnTo>
                    <a:pt x="1091" y="2809"/>
                  </a:lnTo>
                  <a:lnTo>
                    <a:pt x="1249" y="2782"/>
                  </a:lnTo>
                  <a:lnTo>
                    <a:pt x="1528" y="2572"/>
                  </a:lnTo>
                  <a:lnTo>
                    <a:pt x="1798" y="2467"/>
                  </a:lnTo>
                  <a:lnTo>
                    <a:pt x="1930" y="2495"/>
                  </a:lnTo>
                  <a:lnTo>
                    <a:pt x="2132" y="2495"/>
                  </a:lnTo>
                  <a:lnTo>
                    <a:pt x="2455" y="2668"/>
                  </a:lnTo>
                  <a:lnTo>
                    <a:pt x="2587" y="2668"/>
                  </a:lnTo>
                  <a:lnTo>
                    <a:pt x="2999" y="2912"/>
                  </a:lnTo>
                  <a:lnTo>
                    <a:pt x="3078" y="2912"/>
                  </a:lnTo>
                  <a:lnTo>
                    <a:pt x="3104" y="3010"/>
                  </a:lnTo>
                  <a:lnTo>
                    <a:pt x="3052" y="3097"/>
                  </a:lnTo>
                  <a:lnTo>
                    <a:pt x="2894" y="3115"/>
                  </a:lnTo>
                  <a:lnTo>
                    <a:pt x="2353" y="2912"/>
                  </a:lnTo>
                  <a:lnTo>
                    <a:pt x="2204" y="2924"/>
                  </a:lnTo>
                  <a:lnTo>
                    <a:pt x="1995" y="2783"/>
                  </a:lnTo>
                  <a:lnTo>
                    <a:pt x="1889" y="2810"/>
                  </a:lnTo>
                  <a:lnTo>
                    <a:pt x="1739" y="2906"/>
                  </a:lnTo>
                  <a:lnTo>
                    <a:pt x="1573" y="2862"/>
                  </a:lnTo>
                  <a:lnTo>
                    <a:pt x="1372" y="2995"/>
                  </a:lnTo>
                  <a:lnTo>
                    <a:pt x="1231" y="3003"/>
                  </a:lnTo>
                  <a:lnTo>
                    <a:pt x="1084" y="3186"/>
                  </a:lnTo>
                  <a:lnTo>
                    <a:pt x="533" y="3204"/>
                  </a:lnTo>
                  <a:lnTo>
                    <a:pt x="419" y="3271"/>
                  </a:lnTo>
                  <a:cubicBezTo>
                    <a:pt x="413" y="3480"/>
                    <a:pt x="482" y="3686"/>
                    <a:pt x="570" y="3885"/>
                  </a:cubicBezTo>
                  <a:cubicBezTo>
                    <a:pt x="584" y="3917"/>
                    <a:pt x="606" y="3945"/>
                    <a:pt x="624" y="3974"/>
                  </a:cubicBezTo>
                  <a:lnTo>
                    <a:pt x="722" y="3990"/>
                  </a:lnTo>
                  <a:lnTo>
                    <a:pt x="1029" y="3851"/>
                  </a:lnTo>
                  <a:lnTo>
                    <a:pt x="1589" y="3904"/>
                  </a:lnTo>
                  <a:lnTo>
                    <a:pt x="1798" y="3686"/>
                  </a:lnTo>
                  <a:lnTo>
                    <a:pt x="2114" y="3571"/>
                  </a:lnTo>
                  <a:lnTo>
                    <a:pt x="2376" y="3552"/>
                  </a:lnTo>
                  <a:lnTo>
                    <a:pt x="2909" y="3559"/>
                  </a:lnTo>
                  <a:lnTo>
                    <a:pt x="3117" y="3615"/>
                  </a:lnTo>
                  <a:lnTo>
                    <a:pt x="3117" y="3610"/>
                  </a:lnTo>
                  <a:lnTo>
                    <a:pt x="3853" y="3610"/>
                  </a:lnTo>
                  <a:lnTo>
                    <a:pt x="4341" y="3882"/>
                  </a:lnTo>
                  <a:lnTo>
                    <a:pt x="4601" y="3882"/>
                  </a:lnTo>
                  <a:lnTo>
                    <a:pt x="4918" y="3961"/>
                  </a:lnTo>
                  <a:lnTo>
                    <a:pt x="5031" y="3918"/>
                  </a:lnTo>
                  <a:lnTo>
                    <a:pt x="5212" y="3918"/>
                  </a:lnTo>
                  <a:lnTo>
                    <a:pt x="5314" y="4019"/>
                  </a:lnTo>
                  <a:lnTo>
                    <a:pt x="5472" y="4043"/>
                  </a:lnTo>
                  <a:lnTo>
                    <a:pt x="5490" y="4093"/>
                  </a:lnTo>
                  <a:lnTo>
                    <a:pt x="5543" y="4029"/>
                  </a:lnTo>
                  <a:lnTo>
                    <a:pt x="5543" y="3888"/>
                  </a:lnTo>
                  <a:lnTo>
                    <a:pt x="5332" y="3777"/>
                  </a:lnTo>
                  <a:lnTo>
                    <a:pt x="5314" y="3673"/>
                  </a:lnTo>
                  <a:lnTo>
                    <a:pt x="5367" y="3541"/>
                  </a:lnTo>
                  <a:lnTo>
                    <a:pt x="5374" y="3436"/>
                  </a:lnTo>
                  <a:lnTo>
                    <a:pt x="5233" y="3270"/>
                  </a:lnTo>
                  <a:lnTo>
                    <a:pt x="5137" y="3096"/>
                  </a:lnTo>
                  <a:lnTo>
                    <a:pt x="5024" y="3096"/>
                  </a:lnTo>
                  <a:lnTo>
                    <a:pt x="4892" y="3033"/>
                  </a:lnTo>
                  <a:lnTo>
                    <a:pt x="4789" y="2762"/>
                  </a:lnTo>
                  <a:lnTo>
                    <a:pt x="4622" y="2595"/>
                  </a:lnTo>
                  <a:lnTo>
                    <a:pt x="4576" y="2489"/>
                  </a:lnTo>
                  <a:lnTo>
                    <a:pt x="4674" y="2130"/>
                  </a:lnTo>
                  <a:lnTo>
                    <a:pt x="4622" y="1981"/>
                  </a:lnTo>
                  <a:lnTo>
                    <a:pt x="4596" y="1823"/>
                  </a:lnTo>
                  <a:lnTo>
                    <a:pt x="4491" y="1736"/>
                  </a:lnTo>
                  <a:lnTo>
                    <a:pt x="4438" y="1629"/>
                  </a:lnTo>
                  <a:lnTo>
                    <a:pt x="4184" y="1420"/>
                  </a:lnTo>
                  <a:lnTo>
                    <a:pt x="4071" y="1420"/>
                  </a:lnTo>
                  <a:lnTo>
                    <a:pt x="4019" y="1210"/>
                  </a:lnTo>
                  <a:lnTo>
                    <a:pt x="3827" y="1176"/>
                  </a:lnTo>
                  <a:lnTo>
                    <a:pt x="3819" y="984"/>
                  </a:lnTo>
                  <a:lnTo>
                    <a:pt x="3645" y="817"/>
                  </a:lnTo>
                  <a:lnTo>
                    <a:pt x="3583" y="589"/>
                  </a:lnTo>
                  <a:lnTo>
                    <a:pt x="3434" y="536"/>
                  </a:lnTo>
                  <a:lnTo>
                    <a:pt x="3331" y="536"/>
                  </a:lnTo>
                  <a:lnTo>
                    <a:pt x="3173" y="579"/>
                  </a:lnTo>
                  <a:lnTo>
                    <a:pt x="3075" y="536"/>
                  </a:lnTo>
                  <a:lnTo>
                    <a:pt x="3058" y="457"/>
                  </a:lnTo>
                  <a:lnTo>
                    <a:pt x="2864" y="184"/>
                  </a:lnTo>
                  <a:lnTo>
                    <a:pt x="2226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24;p66">
              <a:extLst>
                <a:ext uri="{FF2B5EF4-FFF2-40B4-BE49-F238E27FC236}">
                  <a16:creationId xmlns:a16="http://schemas.microsoft.com/office/drawing/2014/main" id="{B336781B-E036-4EFB-87DD-A3347BA9369F}"/>
                </a:ext>
              </a:extLst>
            </p:cNvPr>
            <p:cNvSpPr/>
            <p:nvPr/>
          </p:nvSpPr>
          <p:spPr>
            <a:xfrm>
              <a:off x="2924756" y="3228964"/>
              <a:ext cx="210458" cy="205757"/>
            </a:xfrm>
            <a:custGeom>
              <a:avLst/>
              <a:gdLst/>
              <a:ahLst/>
              <a:cxnLst/>
              <a:rect l="l" t="t" r="r" b="b"/>
              <a:pathLst>
                <a:path w="13655" h="13350" extrusionOk="0">
                  <a:moveTo>
                    <a:pt x="13560" y="10639"/>
                  </a:moveTo>
                  <a:lnTo>
                    <a:pt x="13595" y="11262"/>
                  </a:lnTo>
                  <a:lnTo>
                    <a:pt x="13589" y="11262"/>
                  </a:lnTo>
                  <a:lnTo>
                    <a:pt x="13560" y="10639"/>
                  </a:lnTo>
                  <a:lnTo>
                    <a:pt x="13239" y="3637"/>
                  </a:lnTo>
                  <a:lnTo>
                    <a:pt x="13081" y="2989"/>
                  </a:lnTo>
                  <a:lnTo>
                    <a:pt x="13151" y="2710"/>
                  </a:lnTo>
                  <a:lnTo>
                    <a:pt x="13239" y="2219"/>
                  </a:lnTo>
                  <a:lnTo>
                    <a:pt x="13151" y="1920"/>
                  </a:lnTo>
                  <a:lnTo>
                    <a:pt x="13359" y="1247"/>
                  </a:lnTo>
                  <a:cubicBezTo>
                    <a:pt x="13372" y="1255"/>
                    <a:pt x="13385" y="1260"/>
                    <a:pt x="13397" y="1266"/>
                  </a:cubicBezTo>
                  <a:cubicBezTo>
                    <a:pt x="13048" y="1046"/>
                    <a:pt x="12672" y="991"/>
                    <a:pt x="12289" y="929"/>
                  </a:cubicBezTo>
                  <a:cubicBezTo>
                    <a:pt x="11966" y="877"/>
                    <a:pt x="11679" y="764"/>
                    <a:pt x="11442" y="520"/>
                  </a:cubicBezTo>
                  <a:cubicBezTo>
                    <a:pt x="11349" y="424"/>
                    <a:pt x="11207" y="352"/>
                    <a:pt x="11072" y="322"/>
                  </a:cubicBezTo>
                  <a:cubicBezTo>
                    <a:pt x="10469" y="183"/>
                    <a:pt x="9877" y="206"/>
                    <a:pt x="9304" y="472"/>
                  </a:cubicBezTo>
                  <a:cubicBezTo>
                    <a:pt x="8940" y="643"/>
                    <a:pt x="8618" y="1183"/>
                    <a:pt x="8753" y="1633"/>
                  </a:cubicBezTo>
                  <a:cubicBezTo>
                    <a:pt x="8795" y="1770"/>
                    <a:pt x="8851" y="1900"/>
                    <a:pt x="8881" y="2038"/>
                  </a:cubicBezTo>
                  <a:cubicBezTo>
                    <a:pt x="8915" y="2184"/>
                    <a:pt x="8861" y="2318"/>
                    <a:pt x="8772" y="2435"/>
                  </a:cubicBezTo>
                  <a:cubicBezTo>
                    <a:pt x="8707" y="2517"/>
                    <a:pt x="8637" y="2600"/>
                    <a:pt x="8559" y="2674"/>
                  </a:cubicBezTo>
                  <a:cubicBezTo>
                    <a:pt x="8367" y="2853"/>
                    <a:pt x="8076" y="2898"/>
                    <a:pt x="7871" y="2774"/>
                  </a:cubicBezTo>
                  <a:cubicBezTo>
                    <a:pt x="7750" y="2701"/>
                    <a:pt x="7638" y="2613"/>
                    <a:pt x="7519" y="2536"/>
                  </a:cubicBezTo>
                  <a:cubicBezTo>
                    <a:pt x="7344" y="2417"/>
                    <a:pt x="7175" y="2285"/>
                    <a:pt x="6988" y="2186"/>
                  </a:cubicBezTo>
                  <a:cubicBezTo>
                    <a:pt x="6549" y="1950"/>
                    <a:pt x="6090" y="1771"/>
                    <a:pt x="5575" y="1778"/>
                  </a:cubicBezTo>
                  <a:cubicBezTo>
                    <a:pt x="5344" y="1781"/>
                    <a:pt x="5174" y="1646"/>
                    <a:pt x="5078" y="1437"/>
                  </a:cubicBezTo>
                  <a:cubicBezTo>
                    <a:pt x="5021" y="1308"/>
                    <a:pt x="4973" y="1173"/>
                    <a:pt x="4928" y="1039"/>
                  </a:cubicBezTo>
                  <a:cubicBezTo>
                    <a:pt x="4850" y="827"/>
                    <a:pt x="4705" y="681"/>
                    <a:pt x="4491" y="603"/>
                  </a:cubicBezTo>
                  <a:cubicBezTo>
                    <a:pt x="3889" y="384"/>
                    <a:pt x="3279" y="197"/>
                    <a:pt x="2625" y="273"/>
                  </a:cubicBezTo>
                  <a:cubicBezTo>
                    <a:pt x="2250" y="316"/>
                    <a:pt x="1934" y="150"/>
                    <a:pt x="1607" y="18"/>
                  </a:cubicBezTo>
                  <a:cubicBezTo>
                    <a:pt x="1597" y="13"/>
                    <a:pt x="1587" y="6"/>
                    <a:pt x="1577" y="0"/>
                  </a:cubicBezTo>
                  <a:lnTo>
                    <a:pt x="1657" y="605"/>
                  </a:lnTo>
                  <a:lnTo>
                    <a:pt x="1448" y="884"/>
                  </a:lnTo>
                  <a:lnTo>
                    <a:pt x="1052" y="1117"/>
                  </a:lnTo>
                  <a:lnTo>
                    <a:pt x="956" y="1374"/>
                  </a:lnTo>
                  <a:lnTo>
                    <a:pt x="862" y="1513"/>
                  </a:lnTo>
                  <a:lnTo>
                    <a:pt x="537" y="1537"/>
                  </a:lnTo>
                  <a:lnTo>
                    <a:pt x="514" y="1979"/>
                  </a:lnTo>
                  <a:lnTo>
                    <a:pt x="466" y="2377"/>
                  </a:lnTo>
                  <a:lnTo>
                    <a:pt x="164" y="2773"/>
                  </a:lnTo>
                  <a:lnTo>
                    <a:pt x="0" y="2915"/>
                  </a:lnTo>
                  <a:lnTo>
                    <a:pt x="47" y="3240"/>
                  </a:lnTo>
                  <a:lnTo>
                    <a:pt x="187" y="3404"/>
                  </a:lnTo>
                  <a:lnTo>
                    <a:pt x="234" y="4081"/>
                  </a:lnTo>
                  <a:lnTo>
                    <a:pt x="210" y="4852"/>
                  </a:lnTo>
                  <a:lnTo>
                    <a:pt x="420" y="5153"/>
                  </a:lnTo>
                  <a:lnTo>
                    <a:pt x="280" y="5502"/>
                  </a:lnTo>
                  <a:lnTo>
                    <a:pt x="350" y="5993"/>
                  </a:lnTo>
                  <a:lnTo>
                    <a:pt x="303" y="6341"/>
                  </a:lnTo>
                  <a:lnTo>
                    <a:pt x="47" y="6482"/>
                  </a:lnTo>
                  <a:lnTo>
                    <a:pt x="70" y="6646"/>
                  </a:lnTo>
                  <a:lnTo>
                    <a:pt x="350" y="7112"/>
                  </a:lnTo>
                  <a:lnTo>
                    <a:pt x="489" y="7508"/>
                  </a:lnTo>
                  <a:lnTo>
                    <a:pt x="583" y="7811"/>
                  </a:lnTo>
                  <a:lnTo>
                    <a:pt x="723" y="8277"/>
                  </a:lnTo>
                  <a:lnTo>
                    <a:pt x="1049" y="8372"/>
                  </a:lnTo>
                  <a:lnTo>
                    <a:pt x="1376" y="8393"/>
                  </a:lnTo>
                  <a:lnTo>
                    <a:pt x="1680" y="8627"/>
                  </a:lnTo>
                  <a:lnTo>
                    <a:pt x="2194" y="9375"/>
                  </a:lnTo>
                  <a:lnTo>
                    <a:pt x="3735" y="9702"/>
                  </a:lnTo>
                  <a:lnTo>
                    <a:pt x="3923" y="9864"/>
                  </a:lnTo>
                  <a:lnTo>
                    <a:pt x="4747" y="9577"/>
                  </a:lnTo>
                  <a:lnTo>
                    <a:pt x="4740" y="9561"/>
                  </a:lnTo>
                  <a:lnTo>
                    <a:pt x="5718" y="9164"/>
                  </a:lnTo>
                  <a:lnTo>
                    <a:pt x="12771" y="12781"/>
                  </a:lnTo>
                  <a:lnTo>
                    <a:pt x="12778" y="13350"/>
                  </a:lnTo>
                  <a:lnTo>
                    <a:pt x="12768" y="12454"/>
                  </a:lnTo>
                  <a:lnTo>
                    <a:pt x="13655" y="12338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25;p66">
              <a:extLst>
                <a:ext uri="{FF2B5EF4-FFF2-40B4-BE49-F238E27FC236}">
                  <a16:creationId xmlns:a16="http://schemas.microsoft.com/office/drawing/2014/main" id="{58C93D71-5164-4A18-B9A1-E0DC992F7EED}"/>
                </a:ext>
              </a:extLst>
            </p:cNvPr>
            <p:cNvSpPr/>
            <p:nvPr/>
          </p:nvSpPr>
          <p:spPr>
            <a:xfrm>
              <a:off x="2732685" y="3487342"/>
              <a:ext cx="102693" cy="74458"/>
            </a:xfrm>
            <a:custGeom>
              <a:avLst/>
              <a:gdLst/>
              <a:ahLst/>
              <a:cxnLst/>
              <a:rect l="l" t="t" r="r" b="b"/>
              <a:pathLst>
                <a:path w="6663" h="4831" extrusionOk="0">
                  <a:moveTo>
                    <a:pt x="0" y="4071"/>
                  </a:moveTo>
                  <a:lnTo>
                    <a:pt x="49" y="4038"/>
                  </a:lnTo>
                  <a:lnTo>
                    <a:pt x="185" y="4127"/>
                  </a:lnTo>
                  <a:lnTo>
                    <a:pt x="607" y="4391"/>
                  </a:lnTo>
                  <a:lnTo>
                    <a:pt x="782" y="4459"/>
                  </a:lnTo>
                  <a:lnTo>
                    <a:pt x="960" y="4479"/>
                  </a:lnTo>
                  <a:lnTo>
                    <a:pt x="1187" y="4558"/>
                  </a:lnTo>
                  <a:lnTo>
                    <a:pt x="1283" y="4705"/>
                  </a:lnTo>
                  <a:lnTo>
                    <a:pt x="1527" y="4830"/>
                  </a:lnTo>
                  <a:lnTo>
                    <a:pt x="1733" y="4810"/>
                  </a:lnTo>
                  <a:lnTo>
                    <a:pt x="1920" y="4684"/>
                  </a:lnTo>
                  <a:lnTo>
                    <a:pt x="2036" y="4684"/>
                  </a:lnTo>
                  <a:lnTo>
                    <a:pt x="2194" y="4792"/>
                  </a:lnTo>
                  <a:cubicBezTo>
                    <a:pt x="2194" y="4792"/>
                    <a:pt x="2267" y="4800"/>
                    <a:pt x="2345" y="4809"/>
                  </a:cubicBezTo>
                  <a:lnTo>
                    <a:pt x="2333" y="4449"/>
                  </a:lnTo>
                  <a:lnTo>
                    <a:pt x="2148" y="4226"/>
                  </a:lnTo>
                  <a:lnTo>
                    <a:pt x="2137" y="3933"/>
                  </a:lnTo>
                  <a:lnTo>
                    <a:pt x="2148" y="3770"/>
                  </a:lnTo>
                  <a:lnTo>
                    <a:pt x="2300" y="3734"/>
                  </a:lnTo>
                  <a:lnTo>
                    <a:pt x="3092" y="3747"/>
                  </a:lnTo>
                  <a:lnTo>
                    <a:pt x="3153" y="3712"/>
                  </a:lnTo>
                  <a:lnTo>
                    <a:pt x="3630" y="3712"/>
                  </a:lnTo>
                  <a:lnTo>
                    <a:pt x="3945" y="3667"/>
                  </a:lnTo>
                  <a:lnTo>
                    <a:pt x="4108" y="3667"/>
                  </a:lnTo>
                  <a:lnTo>
                    <a:pt x="4341" y="3560"/>
                  </a:lnTo>
                  <a:lnTo>
                    <a:pt x="4441" y="3588"/>
                  </a:lnTo>
                  <a:lnTo>
                    <a:pt x="4434" y="3572"/>
                  </a:lnTo>
                  <a:lnTo>
                    <a:pt x="4504" y="3547"/>
                  </a:lnTo>
                  <a:lnTo>
                    <a:pt x="5393" y="3797"/>
                  </a:lnTo>
                  <a:lnTo>
                    <a:pt x="5450" y="3675"/>
                  </a:lnTo>
                  <a:lnTo>
                    <a:pt x="5649" y="3652"/>
                  </a:lnTo>
                  <a:lnTo>
                    <a:pt x="5636" y="3476"/>
                  </a:lnTo>
                  <a:lnTo>
                    <a:pt x="5753" y="3359"/>
                  </a:lnTo>
                  <a:lnTo>
                    <a:pt x="5764" y="3207"/>
                  </a:lnTo>
                  <a:lnTo>
                    <a:pt x="5939" y="3126"/>
                  </a:lnTo>
                  <a:lnTo>
                    <a:pt x="6044" y="3137"/>
                  </a:lnTo>
                  <a:lnTo>
                    <a:pt x="6360" y="2996"/>
                  </a:lnTo>
                  <a:lnTo>
                    <a:pt x="6453" y="3009"/>
                  </a:lnTo>
                  <a:lnTo>
                    <a:pt x="6639" y="2787"/>
                  </a:lnTo>
                  <a:lnTo>
                    <a:pt x="6662" y="2664"/>
                  </a:lnTo>
                  <a:lnTo>
                    <a:pt x="6598" y="2642"/>
                  </a:lnTo>
                  <a:lnTo>
                    <a:pt x="6397" y="2368"/>
                  </a:lnTo>
                  <a:lnTo>
                    <a:pt x="6525" y="2242"/>
                  </a:lnTo>
                  <a:lnTo>
                    <a:pt x="6493" y="2095"/>
                  </a:lnTo>
                  <a:lnTo>
                    <a:pt x="6431" y="2001"/>
                  </a:lnTo>
                  <a:lnTo>
                    <a:pt x="6410" y="1926"/>
                  </a:lnTo>
                  <a:lnTo>
                    <a:pt x="6314" y="1874"/>
                  </a:lnTo>
                  <a:lnTo>
                    <a:pt x="5946" y="2052"/>
                  </a:lnTo>
                  <a:lnTo>
                    <a:pt x="5652" y="1831"/>
                  </a:lnTo>
                  <a:lnTo>
                    <a:pt x="5579" y="1494"/>
                  </a:lnTo>
                  <a:lnTo>
                    <a:pt x="4798" y="936"/>
                  </a:lnTo>
                  <a:lnTo>
                    <a:pt x="4755" y="650"/>
                  </a:lnTo>
                  <a:lnTo>
                    <a:pt x="4862" y="492"/>
                  </a:lnTo>
                  <a:lnTo>
                    <a:pt x="4925" y="145"/>
                  </a:lnTo>
                  <a:lnTo>
                    <a:pt x="4840" y="104"/>
                  </a:lnTo>
                  <a:lnTo>
                    <a:pt x="4714" y="84"/>
                  </a:lnTo>
                  <a:lnTo>
                    <a:pt x="4473" y="0"/>
                  </a:lnTo>
                  <a:lnTo>
                    <a:pt x="3841" y="72"/>
                  </a:lnTo>
                  <a:lnTo>
                    <a:pt x="3514" y="283"/>
                  </a:lnTo>
                  <a:lnTo>
                    <a:pt x="3283" y="452"/>
                  </a:lnTo>
                  <a:lnTo>
                    <a:pt x="2165" y="1127"/>
                  </a:lnTo>
                  <a:lnTo>
                    <a:pt x="2081" y="1306"/>
                  </a:lnTo>
                  <a:lnTo>
                    <a:pt x="1639" y="1432"/>
                  </a:lnTo>
                  <a:lnTo>
                    <a:pt x="1280" y="1411"/>
                  </a:lnTo>
                  <a:lnTo>
                    <a:pt x="1247" y="1550"/>
                  </a:lnTo>
                  <a:lnTo>
                    <a:pt x="1119" y="1580"/>
                  </a:lnTo>
                  <a:lnTo>
                    <a:pt x="910" y="1947"/>
                  </a:lnTo>
                  <a:lnTo>
                    <a:pt x="931" y="2042"/>
                  </a:lnTo>
                  <a:lnTo>
                    <a:pt x="458" y="2781"/>
                  </a:lnTo>
                  <a:lnTo>
                    <a:pt x="100" y="3075"/>
                  </a:lnTo>
                  <a:lnTo>
                    <a:pt x="154" y="3255"/>
                  </a:lnTo>
                  <a:lnTo>
                    <a:pt x="164" y="3497"/>
                  </a:lnTo>
                  <a:lnTo>
                    <a:pt x="36" y="3519"/>
                  </a:lnTo>
                  <a:lnTo>
                    <a:pt x="14" y="3655"/>
                  </a:lnTo>
                  <a:lnTo>
                    <a:pt x="56" y="3824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26;p66">
              <a:extLst>
                <a:ext uri="{FF2B5EF4-FFF2-40B4-BE49-F238E27FC236}">
                  <a16:creationId xmlns:a16="http://schemas.microsoft.com/office/drawing/2014/main" id="{3341665B-6019-4D53-87FE-3CF0C3D6B700}"/>
                </a:ext>
              </a:extLst>
            </p:cNvPr>
            <p:cNvSpPr/>
            <p:nvPr/>
          </p:nvSpPr>
          <p:spPr>
            <a:xfrm>
              <a:off x="2805284" y="3363586"/>
              <a:ext cx="208331" cy="171510"/>
            </a:xfrm>
            <a:custGeom>
              <a:avLst/>
              <a:gdLst/>
              <a:ahLst/>
              <a:cxnLst/>
              <a:rect l="l" t="t" r="r" b="b"/>
              <a:pathLst>
                <a:path w="13517" h="11128" extrusionOk="0">
                  <a:moveTo>
                    <a:pt x="212" y="8179"/>
                  </a:moveTo>
                  <a:lnTo>
                    <a:pt x="147" y="8526"/>
                  </a:lnTo>
                  <a:lnTo>
                    <a:pt x="43" y="8684"/>
                  </a:lnTo>
                  <a:lnTo>
                    <a:pt x="86" y="8969"/>
                  </a:lnTo>
                  <a:lnTo>
                    <a:pt x="865" y="9527"/>
                  </a:lnTo>
                  <a:lnTo>
                    <a:pt x="939" y="9865"/>
                  </a:lnTo>
                  <a:lnTo>
                    <a:pt x="1234" y="10084"/>
                  </a:lnTo>
                  <a:lnTo>
                    <a:pt x="1602" y="9908"/>
                  </a:lnTo>
                  <a:lnTo>
                    <a:pt x="1697" y="9959"/>
                  </a:lnTo>
                  <a:lnTo>
                    <a:pt x="1719" y="10032"/>
                  </a:lnTo>
                  <a:lnTo>
                    <a:pt x="1782" y="10127"/>
                  </a:lnTo>
                  <a:lnTo>
                    <a:pt x="1812" y="10275"/>
                  </a:lnTo>
                  <a:lnTo>
                    <a:pt x="1687" y="10403"/>
                  </a:lnTo>
                  <a:lnTo>
                    <a:pt x="1886" y="10677"/>
                  </a:lnTo>
                  <a:lnTo>
                    <a:pt x="1951" y="10698"/>
                  </a:lnTo>
                  <a:lnTo>
                    <a:pt x="1952" y="10693"/>
                  </a:lnTo>
                  <a:lnTo>
                    <a:pt x="2209" y="10599"/>
                  </a:lnTo>
                  <a:lnTo>
                    <a:pt x="2173" y="10483"/>
                  </a:lnTo>
                  <a:lnTo>
                    <a:pt x="2254" y="10367"/>
                  </a:lnTo>
                  <a:lnTo>
                    <a:pt x="2511" y="10565"/>
                  </a:lnTo>
                  <a:lnTo>
                    <a:pt x="2651" y="10799"/>
                  </a:lnTo>
                  <a:lnTo>
                    <a:pt x="2920" y="10845"/>
                  </a:lnTo>
                  <a:lnTo>
                    <a:pt x="3113" y="11074"/>
                  </a:lnTo>
                  <a:lnTo>
                    <a:pt x="3049" y="11127"/>
                  </a:lnTo>
                  <a:lnTo>
                    <a:pt x="3221" y="10988"/>
                  </a:lnTo>
                  <a:lnTo>
                    <a:pt x="3099" y="10852"/>
                  </a:lnTo>
                  <a:lnTo>
                    <a:pt x="3049" y="10628"/>
                  </a:lnTo>
                  <a:lnTo>
                    <a:pt x="3221" y="10302"/>
                  </a:lnTo>
                  <a:lnTo>
                    <a:pt x="3357" y="10302"/>
                  </a:lnTo>
                  <a:lnTo>
                    <a:pt x="3323" y="10044"/>
                  </a:lnTo>
                  <a:lnTo>
                    <a:pt x="3323" y="9822"/>
                  </a:lnTo>
                  <a:lnTo>
                    <a:pt x="3374" y="9631"/>
                  </a:lnTo>
                  <a:lnTo>
                    <a:pt x="3788" y="9372"/>
                  </a:lnTo>
                  <a:lnTo>
                    <a:pt x="4320" y="9391"/>
                  </a:lnTo>
                  <a:lnTo>
                    <a:pt x="4542" y="9288"/>
                  </a:lnTo>
                  <a:lnTo>
                    <a:pt x="5197" y="9424"/>
                  </a:lnTo>
                  <a:lnTo>
                    <a:pt x="5521" y="9631"/>
                  </a:lnTo>
                  <a:lnTo>
                    <a:pt x="5693" y="9939"/>
                  </a:lnTo>
                  <a:lnTo>
                    <a:pt x="5866" y="9991"/>
                  </a:lnTo>
                  <a:lnTo>
                    <a:pt x="6296" y="9768"/>
                  </a:lnTo>
                  <a:lnTo>
                    <a:pt x="6675" y="9735"/>
                  </a:lnTo>
                  <a:lnTo>
                    <a:pt x="6863" y="9889"/>
                  </a:lnTo>
                  <a:lnTo>
                    <a:pt x="7534" y="10163"/>
                  </a:lnTo>
                  <a:lnTo>
                    <a:pt x="8031" y="10335"/>
                  </a:lnTo>
                  <a:lnTo>
                    <a:pt x="8273" y="10163"/>
                  </a:lnTo>
                  <a:lnTo>
                    <a:pt x="8532" y="9803"/>
                  </a:lnTo>
                  <a:lnTo>
                    <a:pt x="8840" y="9855"/>
                  </a:lnTo>
                  <a:lnTo>
                    <a:pt x="9286" y="9768"/>
                  </a:lnTo>
                  <a:lnTo>
                    <a:pt x="9819" y="9822"/>
                  </a:lnTo>
                  <a:lnTo>
                    <a:pt x="10180" y="9939"/>
                  </a:lnTo>
                  <a:lnTo>
                    <a:pt x="10611" y="9923"/>
                  </a:lnTo>
                  <a:lnTo>
                    <a:pt x="10869" y="9701"/>
                  </a:lnTo>
                  <a:lnTo>
                    <a:pt x="11109" y="9701"/>
                  </a:lnTo>
                  <a:lnTo>
                    <a:pt x="11297" y="9458"/>
                  </a:lnTo>
                  <a:lnTo>
                    <a:pt x="11521" y="9458"/>
                  </a:lnTo>
                  <a:lnTo>
                    <a:pt x="11561" y="9441"/>
                  </a:lnTo>
                  <a:lnTo>
                    <a:pt x="11882" y="9840"/>
                  </a:lnTo>
                  <a:lnTo>
                    <a:pt x="11509" y="9374"/>
                  </a:lnTo>
                  <a:lnTo>
                    <a:pt x="11439" y="8279"/>
                  </a:lnTo>
                  <a:lnTo>
                    <a:pt x="11673" y="8230"/>
                  </a:lnTo>
                  <a:lnTo>
                    <a:pt x="13119" y="6597"/>
                  </a:lnTo>
                  <a:lnTo>
                    <a:pt x="13119" y="5383"/>
                  </a:lnTo>
                  <a:lnTo>
                    <a:pt x="13353" y="3726"/>
                  </a:lnTo>
                  <a:lnTo>
                    <a:pt x="13517" y="3587"/>
                  </a:lnTo>
                  <a:lnTo>
                    <a:pt x="13492" y="3260"/>
                  </a:lnTo>
                  <a:lnTo>
                    <a:pt x="12910" y="2443"/>
                  </a:lnTo>
                  <a:lnTo>
                    <a:pt x="12956" y="2232"/>
                  </a:lnTo>
                  <a:lnTo>
                    <a:pt x="12793" y="1579"/>
                  </a:lnTo>
                  <a:lnTo>
                    <a:pt x="12488" y="833"/>
                  </a:lnTo>
                  <a:lnTo>
                    <a:pt x="13141" y="568"/>
                  </a:lnTo>
                  <a:lnTo>
                    <a:pt x="11074" y="1"/>
                  </a:lnTo>
                  <a:lnTo>
                    <a:pt x="6085" y="3056"/>
                  </a:lnTo>
                  <a:lnTo>
                    <a:pt x="4951" y="4076"/>
                  </a:lnTo>
                  <a:lnTo>
                    <a:pt x="3583" y="4408"/>
                  </a:lnTo>
                  <a:lnTo>
                    <a:pt x="3488" y="6896"/>
                  </a:lnTo>
                  <a:lnTo>
                    <a:pt x="3362" y="6990"/>
                  </a:lnTo>
                  <a:lnTo>
                    <a:pt x="3283" y="7478"/>
                  </a:lnTo>
                  <a:lnTo>
                    <a:pt x="2591" y="7857"/>
                  </a:lnTo>
                  <a:lnTo>
                    <a:pt x="2291" y="7902"/>
                  </a:lnTo>
                  <a:lnTo>
                    <a:pt x="2054" y="8028"/>
                  </a:lnTo>
                  <a:lnTo>
                    <a:pt x="1521" y="8028"/>
                  </a:lnTo>
                  <a:lnTo>
                    <a:pt x="1269" y="8138"/>
                  </a:lnTo>
                  <a:lnTo>
                    <a:pt x="387" y="8171"/>
                  </a:lnTo>
                  <a:lnTo>
                    <a:pt x="1" y="8115"/>
                  </a:lnTo>
                  <a:lnTo>
                    <a:pt x="129" y="8137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27;p66">
              <a:extLst>
                <a:ext uri="{FF2B5EF4-FFF2-40B4-BE49-F238E27FC236}">
                  <a16:creationId xmlns:a16="http://schemas.microsoft.com/office/drawing/2014/main" id="{76D1EED6-104B-43BE-8AE7-A3DE45068805}"/>
                </a:ext>
              </a:extLst>
            </p:cNvPr>
            <p:cNvSpPr/>
            <p:nvPr/>
          </p:nvSpPr>
          <p:spPr>
            <a:xfrm>
              <a:off x="2897890" y="3167094"/>
              <a:ext cx="52418" cy="105221"/>
            </a:xfrm>
            <a:custGeom>
              <a:avLst/>
              <a:gdLst/>
              <a:ahLst/>
              <a:cxnLst/>
              <a:rect l="l" t="t" r="r" b="b"/>
              <a:pathLst>
                <a:path w="3401" h="6827" extrusionOk="0">
                  <a:moveTo>
                    <a:pt x="1608" y="1"/>
                  </a:moveTo>
                  <a:cubicBezTo>
                    <a:pt x="1510" y="1"/>
                    <a:pt x="1408" y="19"/>
                    <a:pt x="1305" y="47"/>
                  </a:cubicBezTo>
                  <a:cubicBezTo>
                    <a:pt x="1139" y="93"/>
                    <a:pt x="977" y="152"/>
                    <a:pt x="812" y="208"/>
                  </a:cubicBezTo>
                  <a:lnTo>
                    <a:pt x="780" y="609"/>
                  </a:lnTo>
                  <a:lnTo>
                    <a:pt x="757" y="987"/>
                  </a:lnTo>
                  <a:lnTo>
                    <a:pt x="769" y="1176"/>
                  </a:lnTo>
                  <a:lnTo>
                    <a:pt x="615" y="1518"/>
                  </a:lnTo>
                  <a:lnTo>
                    <a:pt x="661" y="1730"/>
                  </a:lnTo>
                  <a:lnTo>
                    <a:pt x="816" y="1954"/>
                  </a:lnTo>
                  <a:lnTo>
                    <a:pt x="687" y="2178"/>
                  </a:lnTo>
                  <a:lnTo>
                    <a:pt x="757" y="2284"/>
                  </a:lnTo>
                  <a:lnTo>
                    <a:pt x="687" y="2426"/>
                  </a:lnTo>
                  <a:lnTo>
                    <a:pt x="615" y="2734"/>
                  </a:lnTo>
                  <a:lnTo>
                    <a:pt x="496" y="2887"/>
                  </a:lnTo>
                  <a:lnTo>
                    <a:pt x="285" y="2980"/>
                  </a:lnTo>
                  <a:lnTo>
                    <a:pt x="133" y="3145"/>
                  </a:lnTo>
                  <a:lnTo>
                    <a:pt x="1" y="3594"/>
                  </a:lnTo>
                  <a:lnTo>
                    <a:pt x="166" y="3782"/>
                  </a:lnTo>
                  <a:lnTo>
                    <a:pt x="179" y="3935"/>
                  </a:lnTo>
                  <a:lnTo>
                    <a:pt x="334" y="4161"/>
                  </a:lnTo>
                  <a:lnTo>
                    <a:pt x="604" y="4419"/>
                  </a:lnTo>
                  <a:lnTo>
                    <a:pt x="733" y="4643"/>
                  </a:lnTo>
                  <a:lnTo>
                    <a:pt x="875" y="4702"/>
                  </a:lnTo>
                  <a:lnTo>
                    <a:pt x="1066" y="4808"/>
                  </a:lnTo>
                  <a:lnTo>
                    <a:pt x="1290" y="5032"/>
                  </a:lnTo>
                  <a:lnTo>
                    <a:pt x="1855" y="6827"/>
                  </a:lnTo>
                  <a:lnTo>
                    <a:pt x="1907" y="6788"/>
                  </a:lnTo>
                  <a:lnTo>
                    <a:pt x="2209" y="6392"/>
                  </a:lnTo>
                  <a:lnTo>
                    <a:pt x="2257" y="5995"/>
                  </a:lnTo>
                  <a:lnTo>
                    <a:pt x="2280" y="5553"/>
                  </a:lnTo>
                  <a:lnTo>
                    <a:pt x="2605" y="5528"/>
                  </a:lnTo>
                  <a:lnTo>
                    <a:pt x="2699" y="5389"/>
                  </a:lnTo>
                  <a:lnTo>
                    <a:pt x="2795" y="5132"/>
                  </a:lnTo>
                  <a:lnTo>
                    <a:pt x="3191" y="4900"/>
                  </a:lnTo>
                  <a:lnTo>
                    <a:pt x="3400" y="4620"/>
                  </a:lnTo>
                  <a:lnTo>
                    <a:pt x="3320" y="4019"/>
                  </a:lnTo>
                  <a:cubicBezTo>
                    <a:pt x="3297" y="4010"/>
                    <a:pt x="3271" y="4003"/>
                    <a:pt x="3257" y="3986"/>
                  </a:cubicBezTo>
                  <a:cubicBezTo>
                    <a:pt x="3022" y="3703"/>
                    <a:pt x="2702" y="3572"/>
                    <a:pt x="2366" y="3462"/>
                  </a:cubicBezTo>
                  <a:cubicBezTo>
                    <a:pt x="2217" y="3412"/>
                    <a:pt x="2151" y="3110"/>
                    <a:pt x="2254" y="2998"/>
                  </a:cubicBezTo>
                  <a:cubicBezTo>
                    <a:pt x="2400" y="2843"/>
                    <a:pt x="2562" y="2704"/>
                    <a:pt x="2703" y="2546"/>
                  </a:cubicBezTo>
                  <a:cubicBezTo>
                    <a:pt x="2912" y="2307"/>
                    <a:pt x="2924" y="2023"/>
                    <a:pt x="2806" y="1746"/>
                  </a:cubicBezTo>
                  <a:cubicBezTo>
                    <a:pt x="2740" y="1588"/>
                    <a:pt x="2605" y="1459"/>
                    <a:pt x="2516" y="1308"/>
                  </a:cubicBezTo>
                  <a:cubicBezTo>
                    <a:pt x="2483" y="1255"/>
                    <a:pt x="2472" y="1165"/>
                    <a:pt x="2491" y="1107"/>
                  </a:cubicBezTo>
                  <a:cubicBezTo>
                    <a:pt x="2562" y="908"/>
                    <a:pt x="2656" y="718"/>
                    <a:pt x="2737" y="525"/>
                  </a:cubicBezTo>
                  <a:cubicBezTo>
                    <a:pt x="2772" y="440"/>
                    <a:pt x="2700" y="331"/>
                    <a:pt x="2598" y="331"/>
                  </a:cubicBezTo>
                  <a:cubicBezTo>
                    <a:pt x="2585" y="331"/>
                    <a:pt x="2572" y="333"/>
                    <a:pt x="2558" y="337"/>
                  </a:cubicBezTo>
                  <a:cubicBezTo>
                    <a:pt x="2489" y="354"/>
                    <a:pt x="2423" y="367"/>
                    <a:pt x="2359" y="367"/>
                  </a:cubicBezTo>
                  <a:cubicBezTo>
                    <a:pt x="2257" y="367"/>
                    <a:pt x="2162" y="333"/>
                    <a:pt x="2080" y="229"/>
                  </a:cubicBezTo>
                  <a:cubicBezTo>
                    <a:pt x="1947" y="59"/>
                    <a:pt x="1783" y="1"/>
                    <a:pt x="1608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28;p66">
              <a:extLst>
                <a:ext uri="{FF2B5EF4-FFF2-40B4-BE49-F238E27FC236}">
                  <a16:creationId xmlns:a16="http://schemas.microsoft.com/office/drawing/2014/main" id="{563B0085-1C85-4C49-A142-47A8AE3C7DC7}"/>
                </a:ext>
              </a:extLst>
            </p:cNvPr>
            <p:cNvSpPr/>
            <p:nvPr/>
          </p:nvSpPr>
          <p:spPr>
            <a:xfrm>
              <a:off x="2921673" y="3167217"/>
              <a:ext cx="15" cy="1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29;p66">
              <a:extLst>
                <a:ext uri="{FF2B5EF4-FFF2-40B4-BE49-F238E27FC236}">
                  <a16:creationId xmlns:a16="http://schemas.microsoft.com/office/drawing/2014/main" id="{A6A3605B-BE1A-449C-A39A-D8DCE1C83661}"/>
                </a:ext>
              </a:extLst>
            </p:cNvPr>
            <p:cNvSpPr/>
            <p:nvPr/>
          </p:nvSpPr>
          <p:spPr>
            <a:xfrm>
              <a:off x="2686845" y="3170393"/>
              <a:ext cx="272508" cy="263168"/>
            </a:xfrm>
            <a:custGeom>
              <a:avLst/>
              <a:gdLst/>
              <a:ahLst/>
              <a:cxnLst/>
              <a:rect l="l" t="t" r="r" b="b"/>
              <a:pathLst>
                <a:path w="17681" h="17075" extrusionOk="0">
                  <a:moveTo>
                    <a:pt x="15593" y="6576"/>
                  </a:moveTo>
                  <a:lnTo>
                    <a:pt x="15541" y="6621"/>
                  </a:lnTo>
                  <a:lnTo>
                    <a:pt x="15541" y="6621"/>
                  </a:lnTo>
                  <a:lnTo>
                    <a:pt x="15541" y="6621"/>
                  </a:lnTo>
                  <a:lnTo>
                    <a:pt x="15593" y="6576"/>
                  </a:lnTo>
                  <a:close/>
                  <a:moveTo>
                    <a:pt x="14499" y="1"/>
                  </a:moveTo>
                  <a:lnTo>
                    <a:pt x="14499" y="1"/>
                  </a:lnTo>
                  <a:cubicBezTo>
                    <a:pt x="14396" y="38"/>
                    <a:pt x="14291" y="74"/>
                    <a:pt x="14185" y="103"/>
                  </a:cubicBezTo>
                  <a:cubicBezTo>
                    <a:pt x="14019" y="146"/>
                    <a:pt x="13836" y="136"/>
                    <a:pt x="13661" y="150"/>
                  </a:cubicBezTo>
                  <a:cubicBezTo>
                    <a:pt x="13587" y="95"/>
                    <a:pt x="13510" y="77"/>
                    <a:pt x="13432" y="77"/>
                  </a:cubicBezTo>
                  <a:cubicBezTo>
                    <a:pt x="13289" y="77"/>
                    <a:pt x="13144" y="136"/>
                    <a:pt x="13004" y="136"/>
                  </a:cubicBezTo>
                  <a:cubicBezTo>
                    <a:pt x="12949" y="136"/>
                    <a:pt x="12895" y="127"/>
                    <a:pt x="12842" y="101"/>
                  </a:cubicBezTo>
                  <a:cubicBezTo>
                    <a:pt x="12768" y="64"/>
                    <a:pt x="12698" y="50"/>
                    <a:pt x="12631" y="50"/>
                  </a:cubicBezTo>
                  <a:cubicBezTo>
                    <a:pt x="12419" y="50"/>
                    <a:pt x="12234" y="192"/>
                    <a:pt x="12028" y="219"/>
                  </a:cubicBezTo>
                  <a:cubicBezTo>
                    <a:pt x="11903" y="236"/>
                    <a:pt x="11774" y="247"/>
                    <a:pt x="11646" y="247"/>
                  </a:cubicBezTo>
                  <a:cubicBezTo>
                    <a:pt x="11562" y="247"/>
                    <a:pt x="11479" y="242"/>
                    <a:pt x="11397" y="232"/>
                  </a:cubicBezTo>
                  <a:cubicBezTo>
                    <a:pt x="11203" y="206"/>
                    <a:pt x="11010" y="191"/>
                    <a:pt x="10819" y="191"/>
                  </a:cubicBezTo>
                  <a:cubicBezTo>
                    <a:pt x="10482" y="191"/>
                    <a:pt x="10148" y="237"/>
                    <a:pt x="9822" y="347"/>
                  </a:cubicBezTo>
                  <a:cubicBezTo>
                    <a:pt x="9545" y="438"/>
                    <a:pt x="9259" y="425"/>
                    <a:pt x="8978" y="438"/>
                  </a:cubicBezTo>
                  <a:cubicBezTo>
                    <a:pt x="8725" y="451"/>
                    <a:pt x="8491" y="503"/>
                    <a:pt x="8266" y="626"/>
                  </a:cubicBezTo>
                  <a:cubicBezTo>
                    <a:pt x="7893" y="829"/>
                    <a:pt x="7516" y="1025"/>
                    <a:pt x="7127" y="1192"/>
                  </a:cubicBezTo>
                  <a:cubicBezTo>
                    <a:pt x="6833" y="1317"/>
                    <a:pt x="6547" y="1434"/>
                    <a:pt x="6309" y="1665"/>
                  </a:cubicBezTo>
                  <a:cubicBezTo>
                    <a:pt x="6137" y="1832"/>
                    <a:pt x="5927" y="1902"/>
                    <a:pt x="5710" y="1903"/>
                  </a:cubicBezTo>
                  <a:lnTo>
                    <a:pt x="5952" y="2192"/>
                  </a:lnTo>
                  <a:lnTo>
                    <a:pt x="5999" y="2751"/>
                  </a:lnTo>
                  <a:lnTo>
                    <a:pt x="6115" y="3849"/>
                  </a:lnTo>
                  <a:lnTo>
                    <a:pt x="6325" y="4270"/>
                  </a:lnTo>
                  <a:lnTo>
                    <a:pt x="6629" y="4526"/>
                  </a:lnTo>
                  <a:lnTo>
                    <a:pt x="6465" y="4968"/>
                  </a:lnTo>
                  <a:lnTo>
                    <a:pt x="5320" y="4968"/>
                  </a:lnTo>
                  <a:lnTo>
                    <a:pt x="5017" y="5390"/>
                  </a:lnTo>
                  <a:lnTo>
                    <a:pt x="4808" y="5554"/>
                  </a:lnTo>
                  <a:lnTo>
                    <a:pt x="4759" y="6020"/>
                  </a:lnTo>
                  <a:lnTo>
                    <a:pt x="2403" y="7537"/>
                  </a:lnTo>
                  <a:lnTo>
                    <a:pt x="1866" y="7630"/>
                  </a:lnTo>
                  <a:lnTo>
                    <a:pt x="1307" y="7655"/>
                  </a:lnTo>
                  <a:lnTo>
                    <a:pt x="747" y="7820"/>
                  </a:lnTo>
                  <a:lnTo>
                    <a:pt x="420" y="8122"/>
                  </a:lnTo>
                  <a:lnTo>
                    <a:pt x="24" y="8448"/>
                  </a:lnTo>
                  <a:lnTo>
                    <a:pt x="1" y="9477"/>
                  </a:lnTo>
                  <a:lnTo>
                    <a:pt x="8915" y="15405"/>
                  </a:lnTo>
                  <a:lnTo>
                    <a:pt x="9015" y="15838"/>
                  </a:lnTo>
                  <a:lnTo>
                    <a:pt x="9179" y="16002"/>
                  </a:lnTo>
                  <a:lnTo>
                    <a:pt x="9622" y="16002"/>
                  </a:lnTo>
                  <a:lnTo>
                    <a:pt x="9902" y="16142"/>
                  </a:lnTo>
                  <a:lnTo>
                    <a:pt x="10275" y="16469"/>
                  </a:lnTo>
                  <a:lnTo>
                    <a:pt x="10228" y="16934"/>
                  </a:lnTo>
                  <a:lnTo>
                    <a:pt x="10439" y="17075"/>
                  </a:lnTo>
                  <a:lnTo>
                    <a:pt x="11261" y="16989"/>
                  </a:lnTo>
                  <a:lnTo>
                    <a:pt x="11264" y="16940"/>
                  </a:lnTo>
                  <a:lnTo>
                    <a:pt x="12631" y="16610"/>
                  </a:lnTo>
                  <a:lnTo>
                    <a:pt x="13765" y="15587"/>
                  </a:lnTo>
                  <a:lnTo>
                    <a:pt x="17681" y="13189"/>
                  </a:lnTo>
                  <a:lnTo>
                    <a:pt x="17623" y="13179"/>
                  </a:lnTo>
                  <a:lnTo>
                    <a:pt x="17111" y="12430"/>
                  </a:lnTo>
                  <a:lnTo>
                    <a:pt x="16805" y="12198"/>
                  </a:lnTo>
                  <a:lnTo>
                    <a:pt x="16480" y="12176"/>
                  </a:lnTo>
                  <a:lnTo>
                    <a:pt x="16152" y="12081"/>
                  </a:lnTo>
                  <a:lnTo>
                    <a:pt x="16013" y="11615"/>
                  </a:lnTo>
                  <a:lnTo>
                    <a:pt x="15920" y="11311"/>
                  </a:lnTo>
                  <a:lnTo>
                    <a:pt x="15779" y="10915"/>
                  </a:lnTo>
                  <a:lnTo>
                    <a:pt x="15500" y="10448"/>
                  </a:lnTo>
                  <a:lnTo>
                    <a:pt x="15477" y="10285"/>
                  </a:lnTo>
                  <a:lnTo>
                    <a:pt x="15733" y="10146"/>
                  </a:lnTo>
                  <a:lnTo>
                    <a:pt x="15779" y="9796"/>
                  </a:lnTo>
                  <a:lnTo>
                    <a:pt x="15709" y="9306"/>
                  </a:lnTo>
                  <a:lnTo>
                    <a:pt x="15850" y="8956"/>
                  </a:lnTo>
                  <a:lnTo>
                    <a:pt x="15640" y="8655"/>
                  </a:lnTo>
                  <a:lnTo>
                    <a:pt x="15663" y="7886"/>
                  </a:lnTo>
                  <a:lnTo>
                    <a:pt x="15616" y="7207"/>
                  </a:lnTo>
                  <a:lnTo>
                    <a:pt x="15477" y="7045"/>
                  </a:lnTo>
                  <a:lnTo>
                    <a:pt x="15429" y="6718"/>
                  </a:lnTo>
                  <a:lnTo>
                    <a:pt x="15541" y="6621"/>
                  </a:lnTo>
                  <a:lnTo>
                    <a:pt x="15541" y="6621"/>
                  </a:lnTo>
                  <a:lnTo>
                    <a:pt x="14976" y="4825"/>
                  </a:lnTo>
                  <a:lnTo>
                    <a:pt x="14752" y="4601"/>
                  </a:lnTo>
                  <a:lnTo>
                    <a:pt x="14561" y="4495"/>
                  </a:lnTo>
                  <a:lnTo>
                    <a:pt x="14421" y="4436"/>
                  </a:lnTo>
                  <a:lnTo>
                    <a:pt x="14291" y="4212"/>
                  </a:lnTo>
                  <a:lnTo>
                    <a:pt x="14020" y="3954"/>
                  </a:lnTo>
                  <a:lnTo>
                    <a:pt x="13865" y="3730"/>
                  </a:lnTo>
                  <a:lnTo>
                    <a:pt x="13854" y="3575"/>
                  </a:lnTo>
                  <a:lnTo>
                    <a:pt x="13689" y="3387"/>
                  </a:lnTo>
                  <a:lnTo>
                    <a:pt x="13819" y="2938"/>
                  </a:lnTo>
                  <a:lnTo>
                    <a:pt x="13971" y="2773"/>
                  </a:lnTo>
                  <a:lnTo>
                    <a:pt x="14184" y="2680"/>
                  </a:lnTo>
                  <a:lnTo>
                    <a:pt x="14301" y="2528"/>
                  </a:lnTo>
                  <a:lnTo>
                    <a:pt x="14373" y="2219"/>
                  </a:lnTo>
                  <a:lnTo>
                    <a:pt x="14443" y="2077"/>
                  </a:lnTo>
                  <a:lnTo>
                    <a:pt x="14373" y="1972"/>
                  </a:lnTo>
                  <a:lnTo>
                    <a:pt x="14502" y="1747"/>
                  </a:lnTo>
                  <a:lnTo>
                    <a:pt x="14349" y="1523"/>
                  </a:lnTo>
                  <a:lnTo>
                    <a:pt x="14301" y="1312"/>
                  </a:lnTo>
                  <a:lnTo>
                    <a:pt x="14456" y="969"/>
                  </a:lnTo>
                  <a:lnTo>
                    <a:pt x="14443" y="781"/>
                  </a:lnTo>
                  <a:lnTo>
                    <a:pt x="14466" y="402"/>
                  </a:lnTo>
                  <a:lnTo>
                    <a:pt x="14499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30;p66">
              <a:extLst>
                <a:ext uri="{FF2B5EF4-FFF2-40B4-BE49-F238E27FC236}">
                  <a16:creationId xmlns:a16="http://schemas.microsoft.com/office/drawing/2014/main" id="{D79131AE-875A-4F88-9C2B-423D29B9BE2C}"/>
                </a:ext>
              </a:extLst>
            </p:cNvPr>
            <p:cNvSpPr/>
            <p:nvPr/>
          </p:nvSpPr>
          <p:spPr>
            <a:xfrm>
              <a:off x="2631911" y="3349128"/>
              <a:ext cx="228521" cy="205464"/>
            </a:xfrm>
            <a:custGeom>
              <a:avLst/>
              <a:gdLst/>
              <a:ahLst/>
              <a:cxnLst/>
              <a:rect l="l" t="t" r="r" b="b"/>
              <a:pathLst>
                <a:path w="14827" h="13331" extrusionOk="0">
                  <a:moveTo>
                    <a:pt x="4456" y="13300"/>
                  </a:moveTo>
                  <a:lnTo>
                    <a:pt x="4453" y="13302"/>
                  </a:lnTo>
                  <a:lnTo>
                    <a:pt x="4456" y="13301"/>
                  </a:lnTo>
                  <a:lnTo>
                    <a:pt x="4456" y="13300"/>
                  </a:lnTo>
                  <a:close/>
                  <a:moveTo>
                    <a:pt x="5697" y="0"/>
                  </a:moveTo>
                  <a:lnTo>
                    <a:pt x="6405" y="7785"/>
                  </a:lnTo>
                  <a:lnTo>
                    <a:pt x="6614" y="7943"/>
                  </a:lnTo>
                  <a:lnTo>
                    <a:pt x="6334" y="8731"/>
                  </a:lnTo>
                  <a:lnTo>
                    <a:pt x="3130" y="8715"/>
                  </a:lnTo>
                  <a:lnTo>
                    <a:pt x="2921" y="8626"/>
                  </a:lnTo>
                  <a:lnTo>
                    <a:pt x="2677" y="8590"/>
                  </a:lnTo>
                  <a:lnTo>
                    <a:pt x="2467" y="8293"/>
                  </a:lnTo>
                  <a:lnTo>
                    <a:pt x="1994" y="8522"/>
                  </a:lnTo>
                  <a:lnTo>
                    <a:pt x="1750" y="8873"/>
                  </a:lnTo>
                  <a:lnTo>
                    <a:pt x="1557" y="8365"/>
                  </a:lnTo>
                  <a:lnTo>
                    <a:pt x="1329" y="8329"/>
                  </a:lnTo>
                  <a:lnTo>
                    <a:pt x="1032" y="8468"/>
                  </a:lnTo>
                  <a:lnTo>
                    <a:pt x="1032" y="8873"/>
                  </a:lnTo>
                  <a:lnTo>
                    <a:pt x="998" y="9134"/>
                  </a:lnTo>
                  <a:lnTo>
                    <a:pt x="747" y="9134"/>
                  </a:lnTo>
                  <a:lnTo>
                    <a:pt x="328" y="9362"/>
                  </a:lnTo>
                  <a:lnTo>
                    <a:pt x="0" y="10365"/>
                  </a:lnTo>
                  <a:lnTo>
                    <a:pt x="402" y="11450"/>
                  </a:lnTo>
                  <a:lnTo>
                    <a:pt x="590" y="11450"/>
                  </a:lnTo>
                  <a:lnTo>
                    <a:pt x="590" y="11444"/>
                  </a:lnTo>
                  <a:lnTo>
                    <a:pt x="909" y="11523"/>
                  </a:lnTo>
                  <a:lnTo>
                    <a:pt x="1021" y="11480"/>
                  </a:lnTo>
                  <a:lnTo>
                    <a:pt x="1203" y="11480"/>
                  </a:lnTo>
                  <a:lnTo>
                    <a:pt x="1305" y="11580"/>
                  </a:lnTo>
                  <a:lnTo>
                    <a:pt x="1463" y="11603"/>
                  </a:lnTo>
                  <a:lnTo>
                    <a:pt x="1497" y="11707"/>
                  </a:lnTo>
                  <a:lnTo>
                    <a:pt x="1609" y="11774"/>
                  </a:lnTo>
                  <a:lnTo>
                    <a:pt x="1801" y="11695"/>
                  </a:lnTo>
                  <a:lnTo>
                    <a:pt x="2153" y="11900"/>
                  </a:lnTo>
                  <a:lnTo>
                    <a:pt x="2334" y="11910"/>
                  </a:lnTo>
                  <a:lnTo>
                    <a:pt x="2516" y="11764"/>
                  </a:lnTo>
                  <a:lnTo>
                    <a:pt x="2595" y="11764"/>
                  </a:lnTo>
                  <a:lnTo>
                    <a:pt x="2810" y="11514"/>
                  </a:lnTo>
                  <a:lnTo>
                    <a:pt x="2969" y="11481"/>
                  </a:lnTo>
                  <a:lnTo>
                    <a:pt x="3206" y="11560"/>
                  </a:lnTo>
                  <a:lnTo>
                    <a:pt x="3421" y="11493"/>
                  </a:lnTo>
                  <a:lnTo>
                    <a:pt x="3500" y="11606"/>
                  </a:lnTo>
                  <a:lnTo>
                    <a:pt x="3716" y="11910"/>
                  </a:lnTo>
                  <a:lnTo>
                    <a:pt x="3681" y="12137"/>
                  </a:lnTo>
                  <a:lnTo>
                    <a:pt x="3941" y="12270"/>
                  </a:lnTo>
                  <a:lnTo>
                    <a:pt x="3975" y="12397"/>
                  </a:lnTo>
                  <a:lnTo>
                    <a:pt x="3852" y="12568"/>
                  </a:lnTo>
                  <a:lnTo>
                    <a:pt x="3738" y="12827"/>
                  </a:lnTo>
                  <a:lnTo>
                    <a:pt x="3862" y="12816"/>
                  </a:lnTo>
                  <a:lnTo>
                    <a:pt x="3975" y="12714"/>
                  </a:lnTo>
                  <a:lnTo>
                    <a:pt x="4112" y="12714"/>
                  </a:lnTo>
                  <a:lnTo>
                    <a:pt x="4056" y="12885"/>
                  </a:lnTo>
                  <a:lnTo>
                    <a:pt x="4135" y="12987"/>
                  </a:lnTo>
                  <a:lnTo>
                    <a:pt x="4135" y="13065"/>
                  </a:lnTo>
                  <a:lnTo>
                    <a:pt x="4350" y="13065"/>
                  </a:lnTo>
                  <a:lnTo>
                    <a:pt x="4440" y="13144"/>
                  </a:lnTo>
                  <a:lnTo>
                    <a:pt x="4456" y="13300"/>
                  </a:lnTo>
                  <a:lnTo>
                    <a:pt x="4687" y="13136"/>
                  </a:lnTo>
                  <a:lnTo>
                    <a:pt x="4823" y="13136"/>
                  </a:lnTo>
                  <a:lnTo>
                    <a:pt x="5020" y="13232"/>
                  </a:lnTo>
                  <a:lnTo>
                    <a:pt x="5381" y="13242"/>
                  </a:lnTo>
                  <a:lnTo>
                    <a:pt x="5450" y="13124"/>
                  </a:lnTo>
                  <a:lnTo>
                    <a:pt x="5723" y="13037"/>
                  </a:lnTo>
                  <a:lnTo>
                    <a:pt x="5997" y="13106"/>
                  </a:lnTo>
                  <a:lnTo>
                    <a:pt x="6017" y="13242"/>
                  </a:lnTo>
                  <a:cubicBezTo>
                    <a:pt x="6017" y="13242"/>
                    <a:pt x="6258" y="13330"/>
                    <a:pt x="6306" y="13330"/>
                  </a:cubicBezTo>
                  <a:cubicBezTo>
                    <a:pt x="6308" y="13330"/>
                    <a:pt x="6310" y="13330"/>
                    <a:pt x="6311" y="13329"/>
                  </a:cubicBezTo>
                  <a:cubicBezTo>
                    <a:pt x="6340" y="13321"/>
                    <a:pt x="6419" y="13123"/>
                    <a:pt x="6419" y="13123"/>
                  </a:cubicBezTo>
                  <a:lnTo>
                    <a:pt x="6537" y="13041"/>
                  </a:lnTo>
                  <a:lnTo>
                    <a:pt x="6591" y="12794"/>
                  </a:lnTo>
                  <a:lnTo>
                    <a:pt x="6550" y="12626"/>
                  </a:lnTo>
                  <a:lnTo>
                    <a:pt x="6571" y="12490"/>
                  </a:lnTo>
                  <a:lnTo>
                    <a:pt x="6699" y="12469"/>
                  </a:lnTo>
                  <a:lnTo>
                    <a:pt x="6687" y="12226"/>
                  </a:lnTo>
                  <a:lnTo>
                    <a:pt x="6636" y="12047"/>
                  </a:lnTo>
                  <a:lnTo>
                    <a:pt x="6993" y="11752"/>
                  </a:lnTo>
                  <a:lnTo>
                    <a:pt x="7466" y="11013"/>
                  </a:lnTo>
                  <a:lnTo>
                    <a:pt x="7445" y="10919"/>
                  </a:lnTo>
                  <a:lnTo>
                    <a:pt x="7654" y="10551"/>
                  </a:lnTo>
                  <a:lnTo>
                    <a:pt x="7782" y="10520"/>
                  </a:lnTo>
                  <a:lnTo>
                    <a:pt x="7814" y="10382"/>
                  </a:lnTo>
                  <a:lnTo>
                    <a:pt x="8172" y="10404"/>
                  </a:lnTo>
                  <a:lnTo>
                    <a:pt x="8616" y="10276"/>
                  </a:lnTo>
                  <a:lnTo>
                    <a:pt x="8700" y="10097"/>
                  </a:lnTo>
                  <a:lnTo>
                    <a:pt x="9817" y="9422"/>
                  </a:lnTo>
                  <a:lnTo>
                    <a:pt x="10049" y="9254"/>
                  </a:lnTo>
                  <a:lnTo>
                    <a:pt x="10375" y="9042"/>
                  </a:lnTo>
                  <a:lnTo>
                    <a:pt x="11006" y="8970"/>
                  </a:lnTo>
                  <a:lnTo>
                    <a:pt x="11249" y="9055"/>
                  </a:lnTo>
                  <a:lnTo>
                    <a:pt x="11633" y="9111"/>
                  </a:lnTo>
                  <a:lnTo>
                    <a:pt x="12515" y="9078"/>
                  </a:lnTo>
                  <a:lnTo>
                    <a:pt x="12766" y="8967"/>
                  </a:lnTo>
                  <a:lnTo>
                    <a:pt x="13301" y="8967"/>
                  </a:lnTo>
                  <a:lnTo>
                    <a:pt x="13538" y="8841"/>
                  </a:lnTo>
                  <a:lnTo>
                    <a:pt x="13836" y="8797"/>
                  </a:lnTo>
                  <a:lnTo>
                    <a:pt x="14529" y="8418"/>
                  </a:lnTo>
                  <a:lnTo>
                    <a:pt x="14608" y="7930"/>
                  </a:lnTo>
                  <a:lnTo>
                    <a:pt x="14733" y="7835"/>
                  </a:lnTo>
                  <a:lnTo>
                    <a:pt x="14826" y="5396"/>
                  </a:lnTo>
                  <a:lnTo>
                    <a:pt x="14826" y="5396"/>
                  </a:lnTo>
                  <a:lnTo>
                    <a:pt x="14004" y="5482"/>
                  </a:lnTo>
                  <a:lnTo>
                    <a:pt x="13795" y="5343"/>
                  </a:lnTo>
                  <a:lnTo>
                    <a:pt x="13840" y="4878"/>
                  </a:lnTo>
                  <a:lnTo>
                    <a:pt x="13467" y="4549"/>
                  </a:lnTo>
                  <a:lnTo>
                    <a:pt x="13188" y="4410"/>
                  </a:lnTo>
                  <a:lnTo>
                    <a:pt x="12744" y="4410"/>
                  </a:lnTo>
                  <a:lnTo>
                    <a:pt x="12581" y="4246"/>
                  </a:lnTo>
                  <a:lnTo>
                    <a:pt x="12489" y="3803"/>
                  </a:lnTo>
                  <a:lnTo>
                    <a:pt x="6808" y="26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31;p66">
              <a:extLst>
                <a:ext uri="{FF2B5EF4-FFF2-40B4-BE49-F238E27FC236}">
                  <a16:creationId xmlns:a16="http://schemas.microsoft.com/office/drawing/2014/main" id="{C1456197-3736-4B44-BBC5-C5C7CFC3724E}"/>
                </a:ext>
              </a:extLst>
            </p:cNvPr>
            <p:cNvSpPr/>
            <p:nvPr/>
          </p:nvSpPr>
          <p:spPr>
            <a:xfrm>
              <a:off x="2575835" y="3311304"/>
              <a:ext cx="111324" cy="90641"/>
            </a:xfrm>
            <a:custGeom>
              <a:avLst/>
              <a:gdLst/>
              <a:ahLst/>
              <a:cxnLst/>
              <a:rect l="l" t="t" r="r" b="b"/>
              <a:pathLst>
                <a:path w="7223" h="5881" extrusionOk="0">
                  <a:moveTo>
                    <a:pt x="3669" y="1"/>
                  </a:moveTo>
                  <a:cubicBezTo>
                    <a:pt x="3661" y="9"/>
                    <a:pt x="3654" y="16"/>
                    <a:pt x="3649" y="25"/>
                  </a:cubicBezTo>
                  <a:cubicBezTo>
                    <a:pt x="3567" y="143"/>
                    <a:pt x="3472" y="253"/>
                    <a:pt x="3415" y="381"/>
                  </a:cubicBezTo>
                  <a:cubicBezTo>
                    <a:pt x="3297" y="654"/>
                    <a:pt x="3106" y="846"/>
                    <a:pt x="2848" y="989"/>
                  </a:cubicBezTo>
                  <a:cubicBezTo>
                    <a:pt x="2561" y="1153"/>
                    <a:pt x="2407" y="1421"/>
                    <a:pt x="2249" y="1710"/>
                  </a:cubicBezTo>
                  <a:cubicBezTo>
                    <a:pt x="1984" y="2205"/>
                    <a:pt x="1750" y="2730"/>
                    <a:pt x="1322" y="3127"/>
                  </a:cubicBezTo>
                  <a:cubicBezTo>
                    <a:pt x="1222" y="3221"/>
                    <a:pt x="1147" y="3351"/>
                    <a:pt x="1090" y="3479"/>
                  </a:cubicBezTo>
                  <a:cubicBezTo>
                    <a:pt x="840" y="4027"/>
                    <a:pt x="578" y="4567"/>
                    <a:pt x="225" y="5059"/>
                  </a:cubicBezTo>
                  <a:cubicBezTo>
                    <a:pt x="76" y="5267"/>
                    <a:pt x="35" y="5512"/>
                    <a:pt x="7" y="5760"/>
                  </a:cubicBezTo>
                  <a:cubicBezTo>
                    <a:pt x="1" y="5802"/>
                    <a:pt x="4" y="5841"/>
                    <a:pt x="2" y="5881"/>
                  </a:cubicBezTo>
                  <a:lnTo>
                    <a:pt x="3562" y="5824"/>
                  </a:lnTo>
                  <a:lnTo>
                    <a:pt x="3527" y="4264"/>
                  </a:lnTo>
                  <a:lnTo>
                    <a:pt x="3806" y="3826"/>
                  </a:lnTo>
                  <a:lnTo>
                    <a:pt x="4350" y="3826"/>
                  </a:lnTo>
                  <a:lnTo>
                    <a:pt x="4421" y="1516"/>
                  </a:lnTo>
                  <a:lnTo>
                    <a:pt x="7204" y="1535"/>
                  </a:lnTo>
                  <a:lnTo>
                    <a:pt x="7223" y="81"/>
                  </a:lnTo>
                  <a:lnTo>
                    <a:pt x="3669" y="1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32;p66">
              <a:extLst>
                <a:ext uri="{FF2B5EF4-FFF2-40B4-BE49-F238E27FC236}">
                  <a16:creationId xmlns:a16="http://schemas.microsoft.com/office/drawing/2014/main" id="{71E0D8C9-F13F-4475-AAE7-80BD98057DE9}"/>
                </a:ext>
              </a:extLst>
            </p:cNvPr>
            <p:cNvSpPr/>
            <p:nvPr/>
          </p:nvSpPr>
          <p:spPr>
            <a:xfrm>
              <a:off x="2575404" y="3316375"/>
              <a:ext cx="161276" cy="175718"/>
            </a:xfrm>
            <a:custGeom>
              <a:avLst/>
              <a:gdLst/>
              <a:ahLst/>
              <a:cxnLst/>
              <a:rect l="l" t="t" r="r" b="b"/>
              <a:pathLst>
                <a:path w="10464" h="11401" extrusionOk="0">
                  <a:moveTo>
                    <a:pt x="35" y="5431"/>
                  </a:moveTo>
                  <a:cubicBezTo>
                    <a:pt x="34" y="5436"/>
                    <a:pt x="34" y="5441"/>
                    <a:pt x="33" y="5446"/>
                  </a:cubicBezTo>
                  <a:lnTo>
                    <a:pt x="33" y="5446"/>
                  </a:lnTo>
                  <a:cubicBezTo>
                    <a:pt x="34" y="5441"/>
                    <a:pt x="34" y="5436"/>
                    <a:pt x="35" y="5431"/>
                  </a:cubicBezTo>
                  <a:close/>
                  <a:moveTo>
                    <a:pt x="7247" y="0"/>
                  </a:moveTo>
                  <a:lnTo>
                    <a:pt x="7232" y="1206"/>
                  </a:lnTo>
                  <a:lnTo>
                    <a:pt x="4449" y="1187"/>
                  </a:lnTo>
                  <a:lnTo>
                    <a:pt x="4378" y="3497"/>
                  </a:lnTo>
                  <a:lnTo>
                    <a:pt x="3836" y="3497"/>
                  </a:lnTo>
                  <a:lnTo>
                    <a:pt x="3556" y="3935"/>
                  </a:lnTo>
                  <a:lnTo>
                    <a:pt x="3592" y="5493"/>
                  </a:lnTo>
                  <a:lnTo>
                    <a:pt x="30" y="5551"/>
                  </a:lnTo>
                  <a:cubicBezTo>
                    <a:pt x="33" y="5516"/>
                    <a:pt x="30" y="5483"/>
                    <a:pt x="33" y="5446"/>
                  </a:cubicBezTo>
                  <a:lnTo>
                    <a:pt x="33" y="5446"/>
                  </a:lnTo>
                  <a:cubicBezTo>
                    <a:pt x="1" y="5750"/>
                    <a:pt x="66" y="5995"/>
                    <a:pt x="345" y="6165"/>
                  </a:cubicBezTo>
                  <a:cubicBezTo>
                    <a:pt x="589" y="6313"/>
                    <a:pt x="665" y="6558"/>
                    <a:pt x="587" y="6810"/>
                  </a:cubicBezTo>
                  <a:cubicBezTo>
                    <a:pt x="511" y="7059"/>
                    <a:pt x="501" y="7274"/>
                    <a:pt x="576" y="7526"/>
                  </a:cubicBezTo>
                  <a:cubicBezTo>
                    <a:pt x="761" y="8151"/>
                    <a:pt x="810" y="8783"/>
                    <a:pt x="501" y="9393"/>
                  </a:cubicBezTo>
                  <a:cubicBezTo>
                    <a:pt x="471" y="9456"/>
                    <a:pt x="457" y="9528"/>
                    <a:pt x="444" y="9597"/>
                  </a:cubicBezTo>
                  <a:cubicBezTo>
                    <a:pt x="408" y="9804"/>
                    <a:pt x="363" y="10009"/>
                    <a:pt x="303" y="10207"/>
                  </a:cubicBezTo>
                  <a:cubicBezTo>
                    <a:pt x="306" y="10204"/>
                    <a:pt x="307" y="10198"/>
                    <a:pt x="307" y="10195"/>
                  </a:cubicBezTo>
                  <a:lnTo>
                    <a:pt x="498" y="10115"/>
                  </a:lnTo>
                  <a:lnTo>
                    <a:pt x="630" y="10105"/>
                  </a:lnTo>
                  <a:lnTo>
                    <a:pt x="831" y="9923"/>
                  </a:lnTo>
                  <a:lnTo>
                    <a:pt x="1269" y="9852"/>
                  </a:lnTo>
                  <a:lnTo>
                    <a:pt x="1679" y="9686"/>
                  </a:lnTo>
                  <a:lnTo>
                    <a:pt x="1880" y="9686"/>
                  </a:lnTo>
                  <a:lnTo>
                    <a:pt x="2519" y="9868"/>
                  </a:lnTo>
                  <a:lnTo>
                    <a:pt x="2712" y="10141"/>
                  </a:lnTo>
                  <a:lnTo>
                    <a:pt x="2729" y="10220"/>
                  </a:lnTo>
                  <a:lnTo>
                    <a:pt x="2827" y="10263"/>
                  </a:lnTo>
                  <a:lnTo>
                    <a:pt x="2985" y="10220"/>
                  </a:lnTo>
                  <a:lnTo>
                    <a:pt x="3088" y="10220"/>
                  </a:lnTo>
                  <a:lnTo>
                    <a:pt x="3237" y="10274"/>
                  </a:lnTo>
                  <a:lnTo>
                    <a:pt x="3299" y="10501"/>
                  </a:lnTo>
                  <a:lnTo>
                    <a:pt x="3473" y="10669"/>
                  </a:lnTo>
                  <a:lnTo>
                    <a:pt x="3481" y="10860"/>
                  </a:lnTo>
                  <a:lnTo>
                    <a:pt x="3674" y="10894"/>
                  </a:lnTo>
                  <a:lnTo>
                    <a:pt x="3725" y="11104"/>
                  </a:lnTo>
                  <a:lnTo>
                    <a:pt x="3839" y="11104"/>
                  </a:lnTo>
                  <a:lnTo>
                    <a:pt x="4093" y="11315"/>
                  </a:lnTo>
                  <a:lnTo>
                    <a:pt x="4136" y="11401"/>
                  </a:lnTo>
                  <a:lnTo>
                    <a:pt x="4408" y="11253"/>
                  </a:lnTo>
                  <a:lnTo>
                    <a:pt x="4655" y="11253"/>
                  </a:lnTo>
                  <a:lnTo>
                    <a:pt x="4688" y="10992"/>
                  </a:lnTo>
                  <a:lnTo>
                    <a:pt x="4688" y="10589"/>
                  </a:lnTo>
                  <a:lnTo>
                    <a:pt x="4987" y="10448"/>
                  </a:lnTo>
                  <a:lnTo>
                    <a:pt x="5215" y="10484"/>
                  </a:lnTo>
                  <a:lnTo>
                    <a:pt x="5406" y="10992"/>
                  </a:lnTo>
                  <a:lnTo>
                    <a:pt x="5650" y="10642"/>
                  </a:lnTo>
                  <a:lnTo>
                    <a:pt x="6123" y="10412"/>
                  </a:lnTo>
                  <a:lnTo>
                    <a:pt x="6334" y="10711"/>
                  </a:lnTo>
                  <a:lnTo>
                    <a:pt x="6578" y="10746"/>
                  </a:lnTo>
                  <a:lnTo>
                    <a:pt x="6787" y="10834"/>
                  </a:lnTo>
                  <a:lnTo>
                    <a:pt x="9990" y="10850"/>
                  </a:lnTo>
                  <a:lnTo>
                    <a:pt x="10270" y="10062"/>
                  </a:lnTo>
                  <a:lnTo>
                    <a:pt x="10061" y="9904"/>
                  </a:lnTo>
                  <a:lnTo>
                    <a:pt x="9355" y="2120"/>
                  </a:lnTo>
                  <a:lnTo>
                    <a:pt x="10464" y="2145"/>
                  </a:lnTo>
                  <a:lnTo>
                    <a:pt x="7247" y="0"/>
                  </a:ln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33;p66">
              <a:extLst>
                <a:ext uri="{FF2B5EF4-FFF2-40B4-BE49-F238E27FC236}">
                  <a16:creationId xmlns:a16="http://schemas.microsoft.com/office/drawing/2014/main" id="{A74A91ED-6BBD-40EF-8845-D054FE60F0AF}"/>
                </a:ext>
              </a:extLst>
            </p:cNvPr>
            <p:cNvSpPr/>
            <p:nvPr/>
          </p:nvSpPr>
          <p:spPr>
            <a:xfrm>
              <a:off x="2610516" y="3334439"/>
              <a:ext cx="1819" cy="3221"/>
            </a:xfrm>
            <a:custGeom>
              <a:avLst/>
              <a:gdLst/>
              <a:ahLst/>
              <a:cxnLst/>
              <a:rect l="l" t="t" r="r" b="b"/>
              <a:pathLst>
                <a:path w="118" h="209" extrusionOk="0">
                  <a:moveTo>
                    <a:pt x="117" y="1"/>
                  </a:moveTo>
                  <a:cubicBezTo>
                    <a:pt x="76" y="68"/>
                    <a:pt x="38" y="137"/>
                    <a:pt x="1" y="209"/>
                  </a:cubicBezTo>
                  <a:cubicBezTo>
                    <a:pt x="38" y="140"/>
                    <a:pt x="77" y="69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34;p66">
              <a:extLst>
                <a:ext uri="{FF2B5EF4-FFF2-40B4-BE49-F238E27FC236}">
                  <a16:creationId xmlns:a16="http://schemas.microsoft.com/office/drawing/2014/main" id="{C4A7D8F0-9F02-41ED-BE4D-86EA7BE81F94}"/>
                </a:ext>
              </a:extLst>
            </p:cNvPr>
            <p:cNvSpPr/>
            <p:nvPr/>
          </p:nvSpPr>
          <p:spPr>
            <a:xfrm>
              <a:off x="2577839" y="3476969"/>
              <a:ext cx="1218" cy="3082"/>
            </a:xfrm>
            <a:custGeom>
              <a:avLst/>
              <a:gdLst/>
              <a:ahLst/>
              <a:cxnLst/>
              <a:rect l="l" t="t" r="r" b="b"/>
              <a:pathLst>
                <a:path w="79" h="200" extrusionOk="0">
                  <a:moveTo>
                    <a:pt x="79" y="1"/>
                  </a:moveTo>
                  <a:lnTo>
                    <a:pt x="79" y="1"/>
                  </a:lnTo>
                  <a:cubicBezTo>
                    <a:pt x="56" y="67"/>
                    <a:pt x="29" y="134"/>
                    <a:pt x="0" y="200"/>
                  </a:cubicBezTo>
                  <a:cubicBezTo>
                    <a:pt x="30" y="134"/>
                    <a:pt x="56" y="67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35;p66">
              <a:extLst>
                <a:ext uri="{FF2B5EF4-FFF2-40B4-BE49-F238E27FC236}">
                  <a16:creationId xmlns:a16="http://schemas.microsoft.com/office/drawing/2014/main" id="{F63217BE-37A4-4C2B-B2DC-A325AD3BB542}"/>
                </a:ext>
              </a:extLst>
            </p:cNvPr>
            <p:cNvSpPr/>
            <p:nvPr/>
          </p:nvSpPr>
          <p:spPr>
            <a:xfrm>
              <a:off x="2574695" y="3481285"/>
              <a:ext cx="2605" cy="4639"/>
            </a:xfrm>
            <a:custGeom>
              <a:avLst/>
              <a:gdLst/>
              <a:ahLst/>
              <a:cxnLst/>
              <a:rect l="l" t="t" r="r" b="b"/>
              <a:pathLst>
                <a:path w="169" h="301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18" y="102"/>
                    <a:pt x="65" y="202"/>
                    <a:pt x="0" y="300"/>
                  </a:cubicBezTo>
                  <a:lnTo>
                    <a:pt x="2" y="300"/>
                  </a:lnTo>
                  <a:cubicBezTo>
                    <a:pt x="65" y="202"/>
                    <a:pt x="119" y="102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36;p66">
              <a:extLst>
                <a:ext uri="{FF2B5EF4-FFF2-40B4-BE49-F238E27FC236}">
                  <a16:creationId xmlns:a16="http://schemas.microsoft.com/office/drawing/2014/main" id="{283EE7D7-D020-4DBA-83E8-B2FCAB65A19B}"/>
                </a:ext>
              </a:extLst>
            </p:cNvPr>
            <p:cNvSpPr/>
            <p:nvPr/>
          </p:nvSpPr>
          <p:spPr>
            <a:xfrm>
              <a:off x="2781300" y="3195918"/>
              <a:ext cx="2898" cy="2050"/>
            </a:xfrm>
            <a:custGeom>
              <a:avLst/>
              <a:gdLst/>
              <a:ahLst/>
              <a:cxnLst/>
              <a:rect l="l" t="t" r="r" b="b"/>
              <a:pathLst>
                <a:path w="188" h="133" extrusionOk="0">
                  <a:moveTo>
                    <a:pt x="188" y="1"/>
                  </a:moveTo>
                  <a:cubicBezTo>
                    <a:pt x="129" y="55"/>
                    <a:pt x="66" y="97"/>
                    <a:pt x="0" y="133"/>
                  </a:cubicBezTo>
                  <a:cubicBezTo>
                    <a:pt x="66" y="97"/>
                    <a:pt x="131" y="55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037;p66">
              <a:extLst>
                <a:ext uri="{FF2B5EF4-FFF2-40B4-BE49-F238E27FC236}">
                  <a16:creationId xmlns:a16="http://schemas.microsoft.com/office/drawing/2014/main" id="{E6CD0993-1897-4F53-9836-8B63D9330731}"/>
                </a:ext>
              </a:extLst>
            </p:cNvPr>
            <p:cNvSpPr/>
            <p:nvPr/>
          </p:nvSpPr>
          <p:spPr>
            <a:xfrm>
              <a:off x="2784198" y="3194284"/>
              <a:ext cx="2004" cy="1649"/>
            </a:xfrm>
            <a:custGeom>
              <a:avLst/>
              <a:gdLst/>
              <a:ahLst/>
              <a:cxnLst/>
              <a:rect l="l" t="t" r="r" b="b"/>
              <a:pathLst>
                <a:path w="130" h="107" extrusionOk="0">
                  <a:moveTo>
                    <a:pt x="129" y="0"/>
                  </a:moveTo>
                  <a:cubicBezTo>
                    <a:pt x="86" y="32"/>
                    <a:pt x="42" y="65"/>
                    <a:pt x="0" y="107"/>
                  </a:cubicBezTo>
                  <a:cubicBezTo>
                    <a:pt x="42" y="66"/>
                    <a:pt x="86" y="35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038;p66">
              <a:extLst>
                <a:ext uri="{FF2B5EF4-FFF2-40B4-BE49-F238E27FC236}">
                  <a16:creationId xmlns:a16="http://schemas.microsoft.com/office/drawing/2014/main" id="{B9A0C52F-8718-4BD3-A232-6000E835BE79}"/>
                </a:ext>
              </a:extLst>
            </p:cNvPr>
            <p:cNvSpPr/>
            <p:nvPr/>
          </p:nvSpPr>
          <p:spPr>
            <a:xfrm>
              <a:off x="2626207" y="3189228"/>
              <a:ext cx="162895" cy="131345"/>
            </a:xfrm>
            <a:custGeom>
              <a:avLst/>
              <a:gdLst/>
              <a:ahLst/>
              <a:cxnLst/>
              <a:rect l="l" t="t" r="r" b="b"/>
              <a:pathLst>
                <a:path w="10569" h="8522" extrusionOk="0">
                  <a:moveTo>
                    <a:pt x="6729" y="0"/>
                  </a:moveTo>
                  <a:cubicBezTo>
                    <a:pt x="6575" y="0"/>
                    <a:pt x="6441" y="118"/>
                    <a:pt x="6361" y="346"/>
                  </a:cubicBezTo>
                  <a:cubicBezTo>
                    <a:pt x="6292" y="547"/>
                    <a:pt x="6203" y="745"/>
                    <a:pt x="6162" y="951"/>
                  </a:cubicBezTo>
                  <a:cubicBezTo>
                    <a:pt x="6063" y="1449"/>
                    <a:pt x="5750" y="1752"/>
                    <a:pt x="5322" y="1984"/>
                  </a:cubicBezTo>
                  <a:cubicBezTo>
                    <a:pt x="4949" y="2187"/>
                    <a:pt x="4588" y="2412"/>
                    <a:pt x="4232" y="2646"/>
                  </a:cubicBezTo>
                  <a:cubicBezTo>
                    <a:pt x="3903" y="2861"/>
                    <a:pt x="3588" y="3091"/>
                    <a:pt x="3588" y="3553"/>
                  </a:cubicBezTo>
                  <a:cubicBezTo>
                    <a:pt x="3588" y="3738"/>
                    <a:pt x="3451" y="3874"/>
                    <a:pt x="3348" y="4018"/>
                  </a:cubicBezTo>
                  <a:cubicBezTo>
                    <a:pt x="3176" y="4259"/>
                    <a:pt x="3093" y="4518"/>
                    <a:pt x="3126" y="4820"/>
                  </a:cubicBezTo>
                  <a:cubicBezTo>
                    <a:pt x="3147" y="5029"/>
                    <a:pt x="3149" y="5243"/>
                    <a:pt x="3156" y="5457"/>
                  </a:cubicBezTo>
                  <a:cubicBezTo>
                    <a:pt x="3163" y="5639"/>
                    <a:pt x="3110" y="5806"/>
                    <a:pt x="3005" y="5955"/>
                  </a:cubicBezTo>
                  <a:cubicBezTo>
                    <a:pt x="2863" y="6160"/>
                    <a:pt x="2732" y="6371"/>
                    <a:pt x="2579" y="6566"/>
                  </a:cubicBezTo>
                  <a:cubicBezTo>
                    <a:pt x="2494" y="6677"/>
                    <a:pt x="2387" y="6773"/>
                    <a:pt x="2275" y="6853"/>
                  </a:cubicBezTo>
                  <a:cubicBezTo>
                    <a:pt x="2102" y="6978"/>
                    <a:pt x="1907" y="7071"/>
                    <a:pt x="1744" y="7200"/>
                  </a:cubicBezTo>
                  <a:cubicBezTo>
                    <a:pt x="1514" y="7384"/>
                    <a:pt x="1266" y="7502"/>
                    <a:pt x="976" y="7539"/>
                  </a:cubicBezTo>
                  <a:cubicBezTo>
                    <a:pt x="709" y="7573"/>
                    <a:pt x="528" y="7736"/>
                    <a:pt x="381" y="7946"/>
                  </a:cubicBezTo>
                  <a:cubicBezTo>
                    <a:pt x="299" y="8063"/>
                    <a:pt x="204" y="8173"/>
                    <a:pt x="147" y="8301"/>
                  </a:cubicBezTo>
                  <a:cubicBezTo>
                    <a:pt x="108" y="8387"/>
                    <a:pt x="53" y="8452"/>
                    <a:pt x="0" y="8522"/>
                  </a:cubicBezTo>
                  <a:lnTo>
                    <a:pt x="3549" y="8327"/>
                  </a:lnTo>
                  <a:lnTo>
                    <a:pt x="3943" y="8145"/>
                  </a:lnTo>
                  <a:lnTo>
                    <a:pt x="3965" y="7216"/>
                  </a:lnTo>
                  <a:lnTo>
                    <a:pt x="4361" y="6889"/>
                  </a:lnTo>
                  <a:lnTo>
                    <a:pt x="4688" y="6586"/>
                  </a:lnTo>
                  <a:lnTo>
                    <a:pt x="5248" y="6421"/>
                  </a:lnTo>
                  <a:lnTo>
                    <a:pt x="5807" y="6398"/>
                  </a:lnTo>
                  <a:lnTo>
                    <a:pt x="6344" y="6305"/>
                  </a:lnTo>
                  <a:lnTo>
                    <a:pt x="8700" y="4787"/>
                  </a:lnTo>
                  <a:lnTo>
                    <a:pt x="8749" y="4320"/>
                  </a:lnTo>
                  <a:lnTo>
                    <a:pt x="8959" y="4158"/>
                  </a:lnTo>
                  <a:lnTo>
                    <a:pt x="9261" y="3736"/>
                  </a:lnTo>
                  <a:lnTo>
                    <a:pt x="10406" y="3736"/>
                  </a:lnTo>
                  <a:lnTo>
                    <a:pt x="10569" y="3293"/>
                  </a:lnTo>
                  <a:lnTo>
                    <a:pt x="10266" y="3036"/>
                  </a:lnTo>
                  <a:lnTo>
                    <a:pt x="10056" y="2617"/>
                  </a:lnTo>
                  <a:lnTo>
                    <a:pt x="9940" y="1519"/>
                  </a:lnTo>
                  <a:lnTo>
                    <a:pt x="9893" y="960"/>
                  </a:lnTo>
                  <a:lnTo>
                    <a:pt x="9650" y="671"/>
                  </a:lnTo>
                  <a:cubicBezTo>
                    <a:pt x="9646" y="671"/>
                    <a:pt x="9641" y="671"/>
                    <a:pt x="9637" y="671"/>
                  </a:cubicBezTo>
                  <a:cubicBezTo>
                    <a:pt x="9509" y="671"/>
                    <a:pt x="9380" y="651"/>
                    <a:pt x="9254" y="600"/>
                  </a:cubicBezTo>
                  <a:cubicBezTo>
                    <a:pt x="9048" y="515"/>
                    <a:pt x="8854" y="471"/>
                    <a:pt x="8648" y="471"/>
                  </a:cubicBezTo>
                  <a:cubicBezTo>
                    <a:pt x="8578" y="471"/>
                    <a:pt x="8507" y="476"/>
                    <a:pt x="8433" y="486"/>
                  </a:cubicBezTo>
                  <a:cubicBezTo>
                    <a:pt x="8277" y="508"/>
                    <a:pt x="8118" y="517"/>
                    <a:pt x="7958" y="517"/>
                  </a:cubicBezTo>
                  <a:cubicBezTo>
                    <a:pt x="7833" y="517"/>
                    <a:pt x="7708" y="512"/>
                    <a:pt x="7584" y="502"/>
                  </a:cubicBezTo>
                  <a:cubicBezTo>
                    <a:pt x="7455" y="492"/>
                    <a:pt x="7330" y="399"/>
                    <a:pt x="7211" y="328"/>
                  </a:cubicBezTo>
                  <a:cubicBezTo>
                    <a:pt x="7153" y="293"/>
                    <a:pt x="7116" y="224"/>
                    <a:pt x="7066" y="173"/>
                  </a:cubicBezTo>
                  <a:cubicBezTo>
                    <a:pt x="6951" y="57"/>
                    <a:pt x="6835" y="0"/>
                    <a:pt x="6729" y="0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039;p66">
              <a:extLst>
                <a:ext uri="{FF2B5EF4-FFF2-40B4-BE49-F238E27FC236}">
                  <a16:creationId xmlns:a16="http://schemas.microsoft.com/office/drawing/2014/main" id="{877DAC40-9EC7-43B6-8450-10980994F1C5}"/>
                </a:ext>
              </a:extLst>
            </p:cNvPr>
            <p:cNvSpPr/>
            <p:nvPr/>
          </p:nvSpPr>
          <p:spPr>
            <a:xfrm>
              <a:off x="2778634" y="3198553"/>
              <a:ext cx="1464" cy="478"/>
            </a:xfrm>
            <a:custGeom>
              <a:avLst/>
              <a:gdLst/>
              <a:ahLst/>
              <a:cxnLst/>
              <a:rect l="l" t="t" r="r" b="b"/>
              <a:pathLst>
                <a:path w="95" h="31" extrusionOk="0">
                  <a:moveTo>
                    <a:pt x="94" y="0"/>
                  </a:moveTo>
                  <a:lnTo>
                    <a:pt x="94" y="0"/>
                  </a:lnTo>
                  <a:cubicBezTo>
                    <a:pt x="89" y="3"/>
                    <a:pt x="83" y="5"/>
                    <a:pt x="77" y="7"/>
                  </a:cubicBezTo>
                  <a:lnTo>
                    <a:pt x="77" y="7"/>
                  </a:lnTo>
                  <a:cubicBezTo>
                    <a:pt x="83" y="5"/>
                    <a:pt x="89" y="3"/>
                    <a:pt x="94" y="0"/>
                  </a:cubicBezTo>
                  <a:close/>
                  <a:moveTo>
                    <a:pt x="77" y="7"/>
                  </a:moveTo>
                  <a:lnTo>
                    <a:pt x="77" y="7"/>
                  </a:lnTo>
                  <a:cubicBezTo>
                    <a:pt x="53" y="16"/>
                    <a:pt x="26" y="22"/>
                    <a:pt x="1" y="30"/>
                  </a:cubicBezTo>
                  <a:cubicBezTo>
                    <a:pt x="25" y="25"/>
                    <a:pt x="52" y="17"/>
                    <a:pt x="77" y="7"/>
                  </a:cubicBezTo>
                  <a:close/>
                </a:path>
              </a:pathLst>
            </a:custGeom>
            <a:solidFill>
              <a:schemeClr val="lt2"/>
            </a:solidFill>
            <a:ln w="25" cap="flat" cmpd="sng">
              <a:noFill/>
              <a:prstDash val="solid"/>
              <a:miter lim="1434"/>
              <a:headEnd type="none" w="sm" len="sm"/>
              <a:tailEnd type="none" w="sm" len="sm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AC421D2-929D-4A67-B089-07C2AA945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01158"/>
              </p:ext>
            </p:extLst>
          </p:nvPr>
        </p:nvGraphicFramePr>
        <p:xfrm>
          <a:off x="0" y="986790"/>
          <a:ext cx="9319170" cy="3169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2" name="Google Shape;432;p48"/>
          <p:cNvSpPr txBox="1">
            <a:spLocks noGrp="1"/>
          </p:cNvSpPr>
          <p:nvPr>
            <p:ph type="sldNum" idx="12"/>
          </p:nvPr>
        </p:nvSpPr>
        <p:spPr>
          <a:xfrm>
            <a:off x="81304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5595A9F-8DB3-4BBB-889E-AEA7A153F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161565"/>
              </p:ext>
            </p:extLst>
          </p:nvPr>
        </p:nvGraphicFramePr>
        <p:xfrm>
          <a:off x="53340" y="152037"/>
          <a:ext cx="9227819" cy="4465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08E8B-5328-42B3-89CE-3D9A338F4D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01354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>
            <a:spLocks noGrp="1"/>
          </p:cNvSpPr>
          <p:nvPr>
            <p:ph type="sldNum" idx="12"/>
          </p:nvPr>
        </p:nvSpPr>
        <p:spPr>
          <a:xfrm>
            <a:off x="4407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AD26C86-AB26-4A87-A232-8B9F9FAD4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230488"/>
              </p:ext>
            </p:extLst>
          </p:nvPr>
        </p:nvGraphicFramePr>
        <p:xfrm>
          <a:off x="1108290" y="314700"/>
          <a:ext cx="6227700" cy="4233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CA85A16-8A0F-4586-8DF8-4AF9D4259AE2}"/>
              </a:ext>
            </a:extLst>
          </p:cNvPr>
          <p:cNvSpPr/>
          <p:nvPr/>
        </p:nvSpPr>
        <p:spPr>
          <a:xfrm>
            <a:off x="3089305" y="2078842"/>
            <a:ext cx="3442915" cy="2927286"/>
          </a:xfrm>
          <a:prstGeom prst="triangle">
            <a:avLst/>
          </a:prstGeom>
          <a:ln>
            <a:solidFill>
              <a:srgbClr val="7030A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Below"/>
            <a:lightRig rig="glow" dir="t">
              <a:rot lat="0" lon="0" rev="4800000"/>
            </a:lightRig>
          </a:scene3d>
          <a:sp3d prstMaterial="matte">
            <a:bevelT w="127000" h="635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BCF577-0F25-4BE5-A9AB-CEFA18999569}"/>
              </a:ext>
            </a:extLst>
          </p:cNvPr>
          <p:cNvCxnSpPr/>
          <p:nvPr/>
        </p:nvCxnSpPr>
        <p:spPr>
          <a:xfrm>
            <a:off x="6257677" y="16697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5D023C-5378-4090-9029-8C47AF9B71BC}"/>
              </a:ext>
            </a:extLst>
          </p:cNvPr>
          <p:cNvCxnSpPr/>
          <p:nvPr/>
        </p:nvCxnSpPr>
        <p:spPr>
          <a:xfrm>
            <a:off x="6249725" y="104957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B39B02-1936-4BCD-A86A-31077B114887}"/>
              </a:ext>
            </a:extLst>
          </p:cNvPr>
          <p:cNvSpPr txBox="1"/>
          <p:nvPr/>
        </p:nvSpPr>
        <p:spPr>
          <a:xfrm>
            <a:off x="3254183" y="2745812"/>
            <a:ext cx="3053301" cy="2031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>
                <a:highlight>
                  <a:srgbClr val="FF0000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Pancasila Pembukaan UUD 1945</a:t>
            </a:r>
          </a:p>
          <a:p>
            <a:pPr algn="ctr"/>
            <a:endParaRPr lang="id-ID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algn="ctr"/>
            <a:r>
              <a:rPr lang="id-ID" dirty="0">
                <a:highlight>
                  <a:srgbClr val="FFFF00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UUD 1945</a:t>
            </a:r>
          </a:p>
          <a:p>
            <a:pPr algn="ctr"/>
            <a:endParaRPr lang="id-ID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algn="ctr"/>
            <a:r>
              <a:rPr lang="id-ID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FF00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Wawasan</a:t>
            </a:r>
            <a:r>
              <a:rPr lang="id-ID" dirty="0">
                <a:highlight>
                  <a:srgbClr val="00FF00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 Nusantara</a:t>
            </a:r>
          </a:p>
          <a:p>
            <a:pPr algn="ctr"/>
            <a:endParaRPr lang="id-ID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algn="ctr"/>
            <a:r>
              <a:rPr lang="id-ID" dirty="0">
                <a:highlight>
                  <a:srgbClr val="00FFFF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Ketahanan Nasional</a:t>
            </a:r>
          </a:p>
          <a:p>
            <a:pPr algn="ctr"/>
            <a:endParaRPr lang="id-ID" dirty="0">
              <a:highlight>
                <a:srgbClr val="C0C0C0"/>
              </a:highlight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algn="ctr"/>
            <a:r>
              <a:rPr lang="id-ID" dirty="0">
                <a:latin typeface="EB Garamond" panose="00000500000000000000" pitchFamily="2" charset="0"/>
                <a:ea typeface="EB Garamond" panose="00000500000000000000" pitchFamily="2" charset="0"/>
              </a:rPr>
              <a:t>     </a:t>
            </a:r>
            <a:r>
              <a:rPr lang="id-ID" dirty="0">
                <a:highlight>
                  <a:srgbClr val="808000"/>
                </a:highlight>
                <a:latin typeface="EB Garamond" panose="00000500000000000000" pitchFamily="2" charset="0"/>
                <a:ea typeface="EB Garamond" panose="00000500000000000000" pitchFamily="2" charset="0"/>
              </a:rPr>
              <a:t>Dokumen Rencana Pembangunan</a:t>
            </a:r>
            <a:r>
              <a:rPr lang="id-ID" dirty="0">
                <a:latin typeface="EB Garamond" panose="00000500000000000000" pitchFamily="2" charset="0"/>
                <a:ea typeface="EB Garamond" panose="00000500000000000000" pitchFamily="2" charset="0"/>
              </a:rPr>
              <a:t>	</a:t>
            </a:r>
            <a:endParaRPr lang="en-ID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24950-5A2E-4A2C-9F69-9E89C645DFD9}"/>
              </a:ext>
            </a:extLst>
          </p:cNvPr>
          <p:cNvCxnSpPr/>
          <p:nvPr/>
        </p:nvCxnSpPr>
        <p:spPr>
          <a:xfrm flipH="1">
            <a:off x="2231997" y="2884170"/>
            <a:ext cx="1383527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4A9E89-67EA-4FA5-8FCB-52E85E55658D}"/>
              </a:ext>
            </a:extLst>
          </p:cNvPr>
          <p:cNvCxnSpPr>
            <a:cxnSpLocks/>
          </p:cNvCxnSpPr>
          <p:nvPr/>
        </p:nvCxnSpPr>
        <p:spPr>
          <a:xfrm flipV="1">
            <a:off x="5153629" y="3352735"/>
            <a:ext cx="1158284" cy="1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74DA82-9C42-409F-BC7A-30D6F9F42A5A}"/>
              </a:ext>
            </a:extLst>
          </p:cNvPr>
          <p:cNvCxnSpPr/>
          <p:nvPr/>
        </p:nvCxnSpPr>
        <p:spPr>
          <a:xfrm flipH="1">
            <a:off x="2949933" y="3761474"/>
            <a:ext cx="1113183" cy="0"/>
          </a:xfrm>
          <a:prstGeom prst="straightConnector1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C4EB19-9CF2-45EF-A77A-0324A22D437D}"/>
              </a:ext>
            </a:extLst>
          </p:cNvPr>
          <p:cNvCxnSpPr>
            <a:cxnSpLocks/>
          </p:cNvCxnSpPr>
          <p:nvPr/>
        </p:nvCxnSpPr>
        <p:spPr>
          <a:xfrm flipV="1">
            <a:off x="5536549" y="4156476"/>
            <a:ext cx="997885" cy="1"/>
          </a:xfrm>
          <a:prstGeom prst="line">
            <a:avLst/>
          </a:prstGeom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9257F9-C43B-4785-928B-F4CB4647EEB4}"/>
              </a:ext>
            </a:extLst>
          </p:cNvPr>
          <p:cNvCxnSpPr/>
          <p:nvPr/>
        </p:nvCxnSpPr>
        <p:spPr>
          <a:xfrm flipH="1">
            <a:off x="2603944" y="4617626"/>
            <a:ext cx="890546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A8D889-68CE-4FC5-9903-F85D9D8184C5}"/>
              </a:ext>
            </a:extLst>
          </p:cNvPr>
          <p:cNvSpPr txBox="1"/>
          <p:nvPr/>
        </p:nvSpPr>
        <p:spPr>
          <a:xfrm>
            <a:off x="650496" y="2730281"/>
            <a:ext cx="1511815" cy="30777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FF0000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Landasan Idiil</a:t>
            </a:r>
            <a:endParaRPr lang="en-ID" dirty="0">
              <a:solidFill>
                <a:srgbClr val="FF0000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AA0028-EEED-4BAD-8A40-797E097A0DB7}"/>
              </a:ext>
            </a:extLst>
          </p:cNvPr>
          <p:cNvSpPr txBox="1"/>
          <p:nvPr/>
        </p:nvSpPr>
        <p:spPr>
          <a:xfrm>
            <a:off x="6347290" y="3165425"/>
            <a:ext cx="2084475" cy="3077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Lef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FFFF00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L</a:t>
            </a:r>
            <a:r>
              <a:rPr lang="en-ID" b="0" i="0" dirty="0" err="1">
                <a:solidFill>
                  <a:srgbClr val="FFFF0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andasan</a:t>
            </a:r>
            <a:r>
              <a:rPr lang="en-ID" b="0" i="0" dirty="0">
                <a:solidFill>
                  <a:srgbClr val="FFFF0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 </a:t>
            </a:r>
            <a:r>
              <a:rPr lang="id-ID" dirty="0">
                <a:solidFill>
                  <a:srgbClr val="FFFF00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K</a:t>
            </a:r>
            <a:r>
              <a:rPr lang="en-ID" b="0" i="0" dirty="0" err="1">
                <a:solidFill>
                  <a:srgbClr val="FFFF0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onstitusional</a:t>
            </a:r>
            <a:endParaRPr lang="en-ID" dirty="0">
              <a:solidFill>
                <a:srgbClr val="FFFF00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CB1CC9-1C0D-4B92-88FC-4D33FD18E8AC}"/>
              </a:ext>
            </a:extLst>
          </p:cNvPr>
          <p:cNvSpPr txBox="1"/>
          <p:nvPr/>
        </p:nvSpPr>
        <p:spPr>
          <a:xfrm>
            <a:off x="808496" y="3585885"/>
            <a:ext cx="2091192" cy="30777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0" i="0" dirty="0">
                <a:solidFill>
                  <a:srgbClr val="00FF0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L</a:t>
            </a:r>
            <a:r>
              <a:rPr lang="en-ID" b="0" i="0" dirty="0" err="1">
                <a:solidFill>
                  <a:srgbClr val="00FF0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andasan</a:t>
            </a:r>
            <a:r>
              <a:rPr lang="en-ID" b="0" i="0" dirty="0">
                <a:solidFill>
                  <a:srgbClr val="00FF0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 </a:t>
            </a:r>
            <a:r>
              <a:rPr lang="id-ID" dirty="0">
                <a:solidFill>
                  <a:srgbClr val="00FF00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V</a:t>
            </a:r>
            <a:r>
              <a:rPr lang="en-ID" b="0" i="0" dirty="0" err="1">
                <a:solidFill>
                  <a:srgbClr val="00FF0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isional</a:t>
            </a:r>
            <a:endParaRPr lang="en-ID" dirty="0">
              <a:solidFill>
                <a:srgbClr val="00FF00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4F531-1DEB-4CA7-91D2-60CC703BEE1D}"/>
              </a:ext>
            </a:extLst>
          </p:cNvPr>
          <p:cNvSpPr txBox="1"/>
          <p:nvPr/>
        </p:nvSpPr>
        <p:spPr>
          <a:xfrm>
            <a:off x="6513054" y="4018294"/>
            <a:ext cx="2210463" cy="3077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Left"/>
            <a:lightRig rig="contrasting" dir="t">
              <a:rot lat="0" lon="0" rev="1500000"/>
            </a:lightRig>
          </a:scene3d>
          <a:sp3d prstMaterial="metal">
            <a:bevelT w="88900" h="889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0" i="0" dirty="0">
                <a:solidFill>
                  <a:srgbClr val="00B0F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L</a:t>
            </a:r>
            <a:r>
              <a:rPr lang="en-ID" b="0" i="0" dirty="0" err="1">
                <a:solidFill>
                  <a:srgbClr val="00B0F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andasan</a:t>
            </a:r>
            <a:r>
              <a:rPr lang="en-ID" b="0" i="0" dirty="0">
                <a:solidFill>
                  <a:srgbClr val="00B0F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 </a:t>
            </a:r>
            <a:r>
              <a:rPr lang="id-ID" dirty="0">
                <a:solidFill>
                  <a:srgbClr val="00B0F0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K</a:t>
            </a:r>
            <a:r>
              <a:rPr lang="en-ID" b="0" i="0" dirty="0" err="1">
                <a:solidFill>
                  <a:srgbClr val="00B0F0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onsepsional</a:t>
            </a:r>
            <a:endParaRPr lang="en-ID" dirty="0">
              <a:solidFill>
                <a:srgbClr val="00B0F0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B19628-D127-41EE-B7E5-6F16801250C8}"/>
              </a:ext>
            </a:extLst>
          </p:cNvPr>
          <p:cNvSpPr txBox="1"/>
          <p:nvPr/>
        </p:nvSpPr>
        <p:spPr>
          <a:xfrm>
            <a:off x="825994" y="4420826"/>
            <a:ext cx="1796995" cy="30777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>
                    <a:lumMod val="50000"/>
                  </a:schemeClr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L</a:t>
            </a:r>
            <a:r>
              <a:rPr lang="en-ID" b="0" i="0" dirty="0" err="1">
                <a:solidFill>
                  <a:schemeClr val="bg1">
                    <a:lumMod val="50000"/>
                  </a:schemeClr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andasan</a:t>
            </a:r>
            <a:r>
              <a:rPr lang="en-ID" b="0" i="0" dirty="0">
                <a:solidFill>
                  <a:schemeClr val="bg1">
                    <a:lumMod val="50000"/>
                  </a:schemeClr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 </a:t>
            </a:r>
            <a:r>
              <a:rPr lang="id-ID" dirty="0">
                <a:solidFill>
                  <a:schemeClr val="bg1">
                    <a:lumMod val="50000"/>
                  </a:schemeClr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O</a:t>
            </a:r>
            <a:r>
              <a:rPr lang="en-ID" b="0" i="0" dirty="0" err="1">
                <a:solidFill>
                  <a:schemeClr val="bg1">
                    <a:lumMod val="50000"/>
                  </a:schemeClr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perasional</a:t>
            </a:r>
            <a:endParaRPr lang="en-ID" dirty="0">
              <a:solidFill>
                <a:schemeClr val="bg1">
                  <a:lumMod val="50000"/>
                </a:schemeClr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072B1947-0413-469D-95A9-CF5E2D0F2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15886"/>
              </p:ext>
            </p:extLst>
          </p:nvPr>
        </p:nvGraphicFramePr>
        <p:xfrm>
          <a:off x="2923760" y="111315"/>
          <a:ext cx="3747823" cy="1978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78FAA2E-762A-4795-A06E-CBB0C43D94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2214060"/>
              </p:ext>
            </p:extLst>
          </p:nvPr>
        </p:nvGraphicFramePr>
        <p:xfrm>
          <a:off x="5213759" y="1583901"/>
          <a:ext cx="3562800" cy="197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A312C0E-F56B-447B-8874-340A94B3A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94456"/>
              </p:ext>
            </p:extLst>
          </p:nvPr>
        </p:nvGraphicFramePr>
        <p:xfrm>
          <a:off x="819218" y="802295"/>
          <a:ext cx="5886381" cy="353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54" name="Google Shape;554;p57"/>
          <p:cNvSpPr txBox="1">
            <a:spLocks noGrp="1"/>
          </p:cNvSpPr>
          <p:nvPr>
            <p:ph type="sldNum" idx="12"/>
          </p:nvPr>
        </p:nvSpPr>
        <p:spPr>
          <a:xfrm>
            <a:off x="4407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0729D8-D027-49C5-BE80-A50CDB0726B7}"/>
              </a:ext>
            </a:extLst>
          </p:cNvPr>
          <p:cNvSpPr/>
          <p:nvPr/>
        </p:nvSpPr>
        <p:spPr>
          <a:xfrm>
            <a:off x="2817250" y="3625118"/>
            <a:ext cx="398477" cy="398242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92B3A4-5CE4-461A-856B-FAAEAE57F2F6}"/>
              </a:ext>
            </a:extLst>
          </p:cNvPr>
          <p:cNvSpPr/>
          <p:nvPr/>
        </p:nvSpPr>
        <p:spPr>
          <a:xfrm>
            <a:off x="1516855" y="1101549"/>
            <a:ext cx="288609" cy="288642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BDF778-ECD8-4C25-A63E-B9AD11AC4353}"/>
              </a:ext>
            </a:extLst>
          </p:cNvPr>
          <p:cNvSpPr/>
          <p:nvPr/>
        </p:nvSpPr>
        <p:spPr>
          <a:xfrm>
            <a:off x="6200005" y="1359959"/>
            <a:ext cx="288609" cy="28864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5"/>
          <p:cNvSpPr txBox="1">
            <a:spLocks noGrp="1"/>
          </p:cNvSpPr>
          <p:nvPr>
            <p:ph type="sldNum" idx="12"/>
          </p:nvPr>
        </p:nvSpPr>
        <p:spPr>
          <a:xfrm>
            <a:off x="440759" y="44208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A7A8D6C-2780-4BAF-8557-39D38F3FE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409136"/>
              </p:ext>
            </p:extLst>
          </p:nvPr>
        </p:nvGraphicFramePr>
        <p:xfrm>
          <a:off x="989459" y="236220"/>
          <a:ext cx="7149315" cy="560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830C159-FFAA-4481-8EF1-811F3C4F1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694365"/>
              </p:ext>
            </p:extLst>
          </p:nvPr>
        </p:nvGraphicFramePr>
        <p:xfrm>
          <a:off x="2735580" y="-739140"/>
          <a:ext cx="4099560" cy="7487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cial Studies Subject for High school - 9th Grade: Origins of U.S. by Slidesgo">
  <a:themeElements>
    <a:clrScheme name="Simple Light">
      <a:dk1>
        <a:srgbClr val="2E2B1E"/>
      </a:dk1>
      <a:lt1>
        <a:srgbClr val="E4D8C0"/>
      </a:lt1>
      <a:dk2>
        <a:srgbClr val="555242"/>
      </a:dk2>
      <a:lt2>
        <a:srgbClr val="79604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B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720</Words>
  <Application>Microsoft Office PowerPoint</Application>
  <PresentationFormat>On-screen Show (16:9)</PresentationFormat>
  <Paragraphs>54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Bebas Neue</vt:lpstr>
      <vt:lpstr>EB Garamond SemiBold</vt:lpstr>
      <vt:lpstr>EB Garamond</vt:lpstr>
      <vt:lpstr>Arial</vt:lpstr>
      <vt:lpstr>Anaheim</vt:lpstr>
      <vt:lpstr>Roboto Condensed Light</vt:lpstr>
      <vt:lpstr>Social Studies Subject for High school - 9th Grade: Origins of U.S. by Slidesgo</vt:lpstr>
      <vt:lpstr>Wawasan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Wawasan</dc:title>
  <cp:lastModifiedBy>lutfiulz4m4n@gmail.com</cp:lastModifiedBy>
  <cp:revision>9</cp:revision>
  <dcterms:modified xsi:type="dcterms:W3CDTF">2021-11-29T03:20:27Z</dcterms:modified>
</cp:coreProperties>
</file>