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  <p:sldId id="279" r:id="rId4"/>
    <p:sldId id="28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732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1133-BF44-4579-9D79-BF4C292B5FB4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B835-BE15-45B0-A771-9AFDF049B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0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1133-BF44-4579-9D79-BF4C292B5FB4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B835-BE15-45B0-A771-9AFDF049B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8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1133-BF44-4579-9D79-BF4C292B5FB4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B835-BE15-45B0-A771-9AFDF049B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1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1133-BF44-4579-9D79-BF4C292B5FB4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B835-BE15-45B0-A771-9AFDF049B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0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1133-BF44-4579-9D79-BF4C292B5FB4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B835-BE15-45B0-A771-9AFDF049B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4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1133-BF44-4579-9D79-BF4C292B5FB4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B835-BE15-45B0-A771-9AFDF049B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1133-BF44-4579-9D79-BF4C292B5FB4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B835-BE15-45B0-A771-9AFDF049B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3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1133-BF44-4579-9D79-BF4C292B5FB4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B835-BE15-45B0-A771-9AFDF049B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0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1133-BF44-4579-9D79-BF4C292B5FB4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B835-BE15-45B0-A771-9AFDF049B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1133-BF44-4579-9D79-BF4C292B5FB4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B835-BE15-45B0-A771-9AFDF049B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3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1133-BF44-4579-9D79-BF4C292B5FB4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B835-BE15-45B0-A771-9AFDF049B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7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A1133-BF44-4579-9D79-BF4C292B5FB4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1B835-BE15-45B0-A771-9AFDF049B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1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>
            <a:noAutofit/>
          </a:bodyPr>
          <a:lstStyle/>
          <a:p>
            <a:r>
              <a:rPr lang="id-ID" sz="4800" b="1" dirty="0" smtClean="0">
                <a:latin typeface="Cambria" panose="02040503050406030204" pitchFamily="18" charset="0"/>
              </a:rPr>
              <a:t>CONTOH </a:t>
            </a:r>
            <a:br>
              <a:rPr lang="id-ID" sz="4800" b="1" dirty="0" smtClean="0">
                <a:latin typeface="Cambria" panose="02040503050406030204" pitchFamily="18" charset="0"/>
              </a:rPr>
            </a:br>
            <a:r>
              <a:rPr lang="id-ID" sz="4800" b="1" dirty="0" smtClean="0">
                <a:latin typeface="Cambria" panose="02040503050406030204" pitchFamily="18" charset="0"/>
              </a:rPr>
              <a:t>PENERAPAN LINKED LIST</a:t>
            </a:r>
            <a:endParaRPr lang="en-US" sz="4800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7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550796" y="953110"/>
            <a:ext cx="1309236" cy="7033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9552" y="476672"/>
            <a:ext cx="2448272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 smtClean="0"/>
              <a:t>Tnode</a:t>
            </a:r>
            <a:r>
              <a:rPr lang="id-ID" sz="2000" dirty="0" smtClean="0"/>
              <a:t> </a:t>
            </a:r>
            <a:r>
              <a:rPr lang="en-US" sz="2000" dirty="0" smtClean="0"/>
              <a:t>{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data;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TNode</a:t>
            </a:r>
            <a:r>
              <a:rPr lang="en-US" sz="2000" dirty="0"/>
              <a:t> *next;</a:t>
            </a:r>
          </a:p>
          <a:p>
            <a:r>
              <a:rPr lang="en-US" sz="2000" dirty="0" smtClean="0"/>
              <a:t>};</a:t>
            </a:r>
            <a:endParaRPr lang="id-ID" sz="20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539552" y="2420888"/>
            <a:ext cx="2448272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/>
              <a:t>TNode</a:t>
            </a:r>
            <a:r>
              <a:rPr lang="en-US" sz="2000" dirty="0"/>
              <a:t> *head, *tail;</a:t>
            </a:r>
          </a:p>
          <a:p>
            <a:endParaRPr lang="id-ID" sz="2000" dirty="0" smtClean="0"/>
          </a:p>
          <a:p>
            <a:r>
              <a:rPr lang="en-US" sz="2000" dirty="0" smtClean="0"/>
              <a:t>void </a:t>
            </a:r>
            <a:r>
              <a:rPr lang="en-US" sz="2000" dirty="0" err="1"/>
              <a:t>init</a:t>
            </a:r>
            <a:r>
              <a:rPr lang="en-US" sz="2000" dirty="0"/>
              <a:t> (){</a:t>
            </a:r>
          </a:p>
          <a:p>
            <a:r>
              <a:rPr lang="en-US" sz="2000" dirty="0"/>
              <a:t> head = NULL;</a:t>
            </a:r>
          </a:p>
          <a:p>
            <a:r>
              <a:rPr lang="en-US" sz="2000" dirty="0"/>
              <a:t> tail = NULL;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635896" y="1059877"/>
            <a:ext cx="555378" cy="4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187518" y="1059877"/>
            <a:ext cx="555378" cy="4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4427984" y="12527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10224" y="476672"/>
            <a:ext cx="763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Tnode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19139" y="1113771"/>
            <a:ext cx="710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  <a:r>
              <a:rPr lang="en-US" dirty="0" smtClean="0"/>
              <a:t>next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887883" y="3078252"/>
            <a:ext cx="0" cy="292387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788995" y="3414717"/>
            <a:ext cx="555378" cy="4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4340617" y="3414717"/>
            <a:ext cx="555378" cy="4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3557614" y="270892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head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952789" y="2492896"/>
            <a:ext cx="475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tail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175915" y="2957028"/>
            <a:ext cx="0" cy="42808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44373" y="3414717"/>
            <a:ext cx="551622" cy="44633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03324" y="3453216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868145" y="2780928"/>
            <a:ext cx="2607133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id-ID" dirty="0" smtClean="0"/>
              <a:t>Kondisi Linked List pada posisi awal terbentuk List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9552" y="4509120"/>
            <a:ext cx="2736304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isEmpty</a:t>
            </a:r>
            <a:r>
              <a:rPr lang="en-US" sz="2000" dirty="0"/>
              <a:t>(){ </a:t>
            </a:r>
            <a:endParaRPr lang="id-ID" sz="2000" dirty="0" smtClean="0"/>
          </a:p>
          <a:p>
            <a:r>
              <a:rPr lang="en-US" sz="2000" dirty="0" smtClean="0"/>
              <a:t>if(tail</a:t>
            </a:r>
            <a:r>
              <a:rPr lang="en-US" sz="2000" dirty="0"/>
              <a:t>==</a:t>
            </a:r>
            <a:r>
              <a:rPr lang="en-US" sz="2000" dirty="0" smtClean="0"/>
              <a:t>NULL</a:t>
            </a:r>
            <a:r>
              <a:rPr lang="id-ID" sz="2000" dirty="0" smtClean="0"/>
              <a:t> </a:t>
            </a:r>
            <a:r>
              <a:rPr lang="en-US" sz="2000" dirty="0" smtClean="0"/>
              <a:t>)</a:t>
            </a:r>
            <a:r>
              <a:rPr lang="id-ID" sz="2000" dirty="0" smtClean="0"/>
              <a:t> </a:t>
            </a:r>
            <a:r>
              <a:rPr lang="en-US" sz="2000" dirty="0" smtClean="0"/>
              <a:t>return </a:t>
            </a:r>
            <a:r>
              <a:rPr lang="en-US" sz="2000" dirty="0"/>
              <a:t>1; </a:t>
            </a:r>
            <a:endParaRPr lang="id-ID" sz="2000" dirty="0" smtClean="0"/>
          </a:p>
          <a:p>
            <a:r>
              <a:rPr lang="en-US" sz="2000" dirty="0" smtClean="0"/>
              <a:t>else </a:t>
            </a:r>
            <a:r>
              <a:rPr lang="en-US" sz="2000" dirty="0"/>
              <a:t>return 0;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940152" y="5579948"/>
            <a:ext cx="2607133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id-ID" dirty="0" smtClean="0"/>
              <a:t>Kondisi Linked List Kosong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72606" y="4967376"/>
            <a:ext cx="555378" cy="4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4424228" y="4967376"/>
            <a:ext cx="555378" cy="4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5332171" y="4221088"/>
            <a:ext cx="475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tail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5569769" y="4561821"/>
            <a:ext cx="0" cy="353789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415492" y="5027766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292080" y="4982851"/>
            <a:ext cx="555378" cy="4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5859744" y="4982851"/>
            <a:ext cx="555378" cy="4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847458" y="4982851"/>
            <a:ext cx="551622" cy="44633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746384" y="5174499"/>
            <a:ext cx="545696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742305" y="51571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4103907" y="4590420"/>
            <a:ext cx="0" cy="292387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773638" y="422108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0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 animBg="1"/>
      <p:bldP spid="3" grpId="0" animBg="1"/>
      <p:bldP spid="8" grpId="0" animBg="1"/>
      <p:bldP spid="6" grpId="0" animBg="1"/>
      <p:bldP spid="14" grpId="0" animBg="1"/>
      <p:bldP spid="15" grpId="0"/>
      <p:bldP spid="17" grpId="0"/>
      <p:bldP spid="21" grpId="0" animBg="1"/>
      <p:bldP spid="22" grpId="0" animBg="1"/>
      <p:bldP spid="23" grpId="0"/>
      <p:bldP spid="24" grpId="0"/>
      <p:bldP spid="31" grpId="0"/>
      <p:bldP spid="33" grpId="0" animBg="1"/>
      <p:bldP spid="34" grpId="0" animBg="1"/>
      <p:bldP spid="37" grpId="0" animBg="1"/>
      <p:bldP spid="37" grpId="1" animBg="1"/>
      <p:bldP spid="38" grpId="0" animBg="1"/>
      <p:bldP spid="38" grpId="1" animBg="1"/>
      <p:bldP spid="40" grpId="0"/>
      <p:bldP spid="44" grpId="0" animBg="1"/>
      <p:bldP spid="45" grpId="0" animBg="1"/>
      <p:bldP spid="48" grpId="0" animBg="1"/>
      <p:bldP spid="48" grpId="1" animBg="1"/>
      <p:bldP spid="50" grpId="0"/>
      <p:bldP spid="5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332656"/>
            <a:ext cx="3528392" cy="44012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void </a:t>
            </a:r>
            <a:r>
              <a:rPr lang="en-US" sz="2000" dirty="0" err="1"/>
              <a:t>insertDepan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databaru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TNode</a:t>
            </a:r>
            <a:r>
              <a:rPr lang="en-US" sz="2000" dirty="0"/>
              <a:t> *</a:t>
            </a:r>
            <a:r>
              <a:rPr lang="en-US" sz="2000" dirty="0" err="1"/>
              <a:t>baru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baru</a:t>
            </a:r>
            <a:r>
              <a:rPr lang="en-US" sz="2000" dirty="0"/>
              <a:t> = new </a:t>
            </a:r>
            <a:r>
              <a:rPr lang="en-US" sz="2000" dirty="0" err="1"/>
              <a:t>TNode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baru</a:t>
            </a:r>
            <a:r>
              <a:rPr lang="en-US" sz="2000" dirty="0"/>
              <a:t>-&gt;data = </a:t>
            </a:r>
            <a:r>
              <a:rPr lang="en-US" sz="2000" dirty="0" err="1"/>
              <a:t>databaru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baru</a:t>
            </a:r>
            <a:r>
              <a:rPr lang="en-US" sz="2000" dirty="0"/>
              <a:t>-&gt;next = NULL;</a:t>
            </a:r>
          </a:p>
          <a:p>
            <a:r>
              <a:rPr lang="en-US" sz="2000" dirty="0"/>
              <a:t>    if(</a:t>
            </a:r>
            <a:r>
              <a:rPr lang="en-US" sz="2000" dirty="0" err="1"/>
              <a:t>isEmpty</a:t>
            </a:r>
            <a:r>
              <a:rPr lang="en-US" sz="2000" dirty="0"/>
              <a:t>()==1)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head=tail=</a:t>
            </a:r>
            <a:r>
              <a:rPr lang="en-US" sz="2000" dirty="0" err="1"/>
              <a:t>baru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tail-&gt;next=NULL;</a:t>
            </a:r>
          </a:p>
          <a:p>
            <a:r>
              <a:rPr lang="en-US" sz="2000" dirty="0"/>
              <a:t>    }else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baru</a:t>
            </a:r>
            <a:r>
              <a:rPr lang="en-US" sz="2000" dirty="0"/>
              <a:t>-&gt;next = head;</a:t>
            </a:r>
          </a:p>
          <a:p>
            <a:r>
              <a:rPr lang="en-US" sz="2000" dirty="0"/>
              <a:t>        head=</a:t>
            </a:r>
            <a:r>
              <a:rPr lang="en-US" sz="2000" dirty="0" err="1"/>
              <a:t>baru</a:t>
            </a:r>
            <a:r>
              <a:rPr lang="en-US" sz="2000" dirty="0"/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1696" y="764704"/>
            <a:ext cx="1309236" cy="7033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6796" y="871471"/>
            <a:ext cx="555378" cy="4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914460" y="871471"/>
            <a:ext cx="555378" cy="4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5138884" y="10643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08104" y="971436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</a:t>
            </a:r>
            <a:r>
              <a:rPr lang="id-ID" dirty="0" smtClean="0"/>
              <a:t>baru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03722" y="332656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TNode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54809" y="884426"/>
            <a:ext cx="555378" cy="4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7506431" y="884426"/>
            <a:ext cx="555378" cy="4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6565347" y="395372"/>
            <a:ext cx="1917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baru = new </a:t>
            </a:r>
            <a:r>
              <a:rPr lang="en-US" dirty="0" err="1" smtClean="0"/>
              <a:t>TNode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193835" y="2550621"/>
            <a:ext cx="555378" cy="4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6752926" y="2550621"/>
            <a:ext cx="555378" cy="4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5924420" y="1763524"/>
            <a:ext cx="238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baru </a:t>
            </a:r>
            <a:r>
              <a:rPr lang="id-ID" dirty="0" smtClean="0">
                <a:sym typeface="Wingdings" panose="05000000000000000000" pitchFamily="2" charset="2"/>
              </a:rPr>
              <a:t></a:t>
            </a:r>
            <a:r>
              <a:rPr lang="id-ID" dirty="0" smtClean="0"/>
              <a:t>data = databaru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585344" y="219557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/>
              <a:t>20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84384" y="1783216"/>
            <a:ext cx="1034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databaru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262172" y="258912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/>
              <a:t>20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24638" y="2092932"/>
            <a:ext cx="2022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baru </a:t>
            </a:r>
            <a:r>
              <a:rPr lang="id-ID" dirty="0" smtClean="0">
                <a:sym typeface="Wingdings" panose="05000000000000000000" pitchFamily="2" charset="2"/>
              </a:rPr>
              <a:t></a:t>
            </a:r>
            <a:r>
              <a:rPr lang="id-ID" dirty="0" smtClean="0"/>
              <a:t>next = NULL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6752926" y="2550621"/>
            <a:ext cx="555378" cy="40783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42229" y="3327438"/>
            <a:ext cx="0" cy="470894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299325" y="3856057"/>
            <a:ext cx="555378" cy="4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4866989" y="3856057"/>
            <a:ext cx="555378" cy="4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3995936" y="2996952"/>
            <a:ext cx="1663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head=tail=baru 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367662" y="389455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/>
              <a:t>20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815751" y="3222268"/>
            <a:ext cx="1772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tail </a:t>
            </a:r>
            <a:r>
              <a:rPr lang="id-ID" dirty="0" smtClean="0">
                <a:sym typeface="Wingdings" panose="05000000000000000000" pitchFamily="2" charset="2"/>
              </a:rPr>
              <a:t></a:t>
            </a:r>
            <a:r>
              <a:rPr lang="id-ID" dirty="0" smtClean="0"/>
              <a:t>next=NULL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4884054" y="3875306"/>
            <a:ext cx="555378" cy="40783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108751" y="3510192"/>
            <a:ext cx="0" cy="265806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912722" y="3656057"/>
            <a:ext cx="2979758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id-ID" dirty="0" smtClean="0"/>
              <a:t>Posisi data baru diawal linked list (tdk ada data sebelumnya)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275811" y="5085184"/>
            <a:ext cx="555378" cy="4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9" name="Rectangle 48"/>
          <p:cNvSpPr/>
          <p:nvPr/>
        </p:nvSpPr>
        <p:spPr>
          <a:xfrm>
            <a:off x="4834902" y="5085184"/>
            <a:ext cx="555378" cy="4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4344148" y="512368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/>
              <a:t>20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049819" y="5070901"/>
            <a:ext cx="555378" cy="4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2" name="Rectangle 51"/>
          <p:cNvSpPr/>
          <p:nvPr/>
        </p:nvSpPr>
        <p:spPr>
          <a:xfrm>
            <a:off x="6608910" y="5070901"/>
            <a:ext cx="555378" cy="4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53" name="Rectangle 52"/>
          <p:cNvSpPr/>
          <p:nvPr/>
        </p:nvSpPr>
        <p:spPr>
          <a:xfrm>
            <a:off x="6118156" y="510940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 smtClean="0"/>
              <a:t>25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615951" y="4437112"/>
            <a:ext cx="1772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tail </a:t>
            </a:r>
            <a:r>
              <a:rPr lang="id-ID" dirty="0" smtClean="0">
                <a:sym typeface="Wingdings" panose="05000000000000000000" pitchFamily="2" charset="2"/>
              </a:rPr>
              <a:t></a:t>
            </a:r>
            <a:r>
              <a:rPr lang="id-ID" dirty="0" smtClean="0"/>
              <a:t>next=NULL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6306804" y="4747370"/>
            <a:ext cx="0" cy="265806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876256" y="4741186"/>
            <a:ext cx="0" cy="265806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39552" y="5003345"/>
            <a:ext cx="3461542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id-ID" dirty="0" smtClean="0"/>
              <a:t>Posisi data baru diawal linked list (sudah ada data sebelumnya)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940152" y="442782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head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 flipH="1" flipV="1">
            <a:off x="6636783" y="5090437"/>
            <a:ext cx="555378" cy="40783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67944" y="4715852"/>
            <a:ext cx="1893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baru </a:t>
            </a:r>
            <a:r>
              <a:rPr lang="id-ID" dirty="0" smtClean="0">
                <a:sym typeface="Wingdings" panose="05000000000000000000" pitchFamily="2" charset="2"/>
              </a:rPr>
              <a:t></a:t>
            </a:r>
            <a:r>
              <a:rPr lang="id-ID" dirty="0" smtClean="0"/>
              <a:t>next=head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5128633" y="5261284"/>
            <a:ext cx="921186" cy="72008"/>
            <a:chOff x="5128633" y="5261284"/>
            <a:chExt cx="921186" cy="72008"/>
          </a:xfrm>
        </p:grpSpPr>
        <p:cxnSp>
          <p:nvCxnSpPr>
            <p:cNvPr id="61" name="Straight Connector 60"/>
            <p:cNvCxnSpPr>
              <a:endCxn id="51" idx="1"/>
            </p:cNvCxnSpPr>
            <p:nvPr/>
          </p:nvCxnSpPr>
          <p:spPr>
            <a:xfrm>
              <a:off x="5161743" y="5294066"/>
              <a:ext cx="888076" cy="1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5128633" y="5261284"/>
              <a:ext cx="49152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307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69942E-6 L -0.19323 -0.0044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70" y="-231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44509E-6 L -0.19757 -0.00162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78" y="-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/>
      <p:bldP spid="12" grpId="0"/>
      <p:bldP spid="15" grpId="0" animBg="1"/>
      <p:bldP spid="16" grpId="0" animBg="1"/>
      <p:bldP spid="19" grpId="0"/>
      <p:bldP spid="20" grpId="0" animBg="1"/>
      <p:bldP spid="21" grpId="0" animBg="1"/>
      <p:bldP spid="22" grpId="0"/>
      <p:bldP spid="25" grpId="0"/>
      <p:bldP spid="26" grpId="0"/>
      <p:bldP spid="27" grpId="0"/>
      <p:bldP spid="30" grpId="0"/>
      <p:bldP spid="37" grpId="0" animBg="1"/>
      <p:bldP spid="38" grpId="0" animBg="1"/>
      <p:bldP spid="39" grpId="0"/>
      <p:bldP spid="42" grpId="0"/>
      <p:bldP spid="44" grpId="0"/>
      <p:bldP spid="47" grpId="0" animBg="1"/>
      <p:bldP spid="48" grpId="0" animBg="1"/>
      <p:bldP spid="49" grpId="0" animBg="1"/>
      <p:bldP spid="50" grpId="0"/>
      <p:bldP spid="51" grpId="0" animBg="1"/>
      <p:bldP spid="52" grpId="0" animBg="1"/>
      <p:bldP spid="53" grpId="0"/>
      <p:bldP spid="54" grpId="0"/>
      <p:bldP spid="57" grpId="0" animBg="1"/>
      <p:bldP spid="58" grpId="0"/>
      <p:bldP spid="58" grpId="1"/>
      <p:bldP spid="60" grpId="0"/>
      <p:bldP spid="6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516" y="377944"/>
            <a:ext cx="3564396" cy="53553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hapusDepan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/>
              <a:t>TNode</a:t>
            </a:r>
            <a:r>
              <a:rPr lang="en-US" dirty="0"/>
              <a:t> *</a:t>
            </a:r>
            <a:r>
              <a:rPr lang="en-US" dirty="0" err="1"/>
              <a:t>hapus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d;</a:t>
            </a:r>
          </a:p>
          <a:p>
            <a:r>
              <a:rPr lang="en-US" dirty="0"/>
              <a:t>    if (</a:t>
            </a:r>
            <a:r>
              <a:rPr lang="en-US" dirty="0" err="1"/>
              <a:t>isEmpty</a:t>
            </a:r>
            <a:r>
              <a:rPr lang="en-US" dirty="0"/>
              <a:t>()==0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r>
              <a:rPr lang="en-US" dirty="0"/>
              <a:t>        if(head!=tail)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hapus</a:t>
            </a:r>
            <a:r>
              <a:rPr lang="en-US" dirty="0"/>
              <a:t>=head;</a:t>
            </a:r>
          </a:p>
          <a:p>
            <a:r>
              <a:rPr lang="en-US" dirty="0"/>
              <a:t>            d=</a:t>
            </a:r>
            <a:r>
              <a:rPr lang="en-US" dirty="0" err="1"/>
              <a:t>hapus</a:t>
            </a:r>
            <a:r>
              <a:rPr lang="en-US" dirty="0"/>
              <a:t>-&gt;data;</a:t>
            </a:r>
          </a:p>
          <a:p>
            <a:r>
              <a:rPr lang="en-US" dirty="0"/>
              <a:t>            head=head-&gt;next;</a:t>
            </a:r>
          </a:p>
          <a:p>
            <a:r>
              <a:rPr lang="en-US" dirty="0"/>
              <a:t>            delete </a:t>
            </a:r>
            <a:r>
              <a:rPr lang="en-US" dirty="0" err="1"/>
              <a:t>hapus</a:t>
            </a:r>
            <a:r>
              <a:rPr lang="en-US" dirty="0"/>
              <a:t>;</a:t>
            </a:r>
          </a:p>
          <a:p>
            <a:r>
              <a:rPr lang="en-US" dirty="0"/>
              <a:t>        }else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d=tail-&gt;data;</a:t>
            </a:r>
          </a:p>
          <a:p>
            <a:r>
              <a:rPr lang="en-US" dirty="0"/>
              <a:t>            head=tail=NULL;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&lt;&lt;d&lt;&lt;"</a:t>
            </a:r>
            <a:r>
              <a:rPr lang="en-US" dirty="0" err="1"/>
              <a:t>terhapus</a:t>
            </a:r>
            <a:r>
              <a:rPr lang="en-US" dirty="0"/>
              <a:t>";</a:t>
            </a:r>
          </a:p>
          <a:p>
            <a:r>
              <a:rPr lang="en-US" dirty="0"/>
              <a:t>    }else </a:t>
            </a:r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\n";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4261696" y="764704"/>
            <a:ext cx="1309236" cy="7033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14460" y="871471"/>
            <a:ext cx="555378" cy="4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5138884" y="10643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08104" y="971436"/>
            <a:ext cx="86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</a:t>
            </a:r>
            <a:r>
              <a:rPr lang="id-ID" dirty="0" smtClean="0"/>
              <a:t>hapus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03722" y="332656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18863" y="2337094"/>
            <a:ext cx="555378" cy="4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777954" y="2337094"/>
            <a:ext cx="555378" cy="4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287200" y="2375593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/>
              <a:t>20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92871" y="2322811"/>
            <a:ext cx="555378" cy="4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551962" y="2322811"/>
            <a:ext cx="555378" cy="4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6061208" y="236131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 smtClean="0"/>
              <a:t>25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496552" y="2057005"/>
            <a:ext cx="0" cy="265806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99368" y="2070140"/>
            <a:ext cx="0" cy="265806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6579835" y="2342347"/>
            <a:ext cx="555378" cy="40783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81936" y="2524255"/>
            <a:ext cx="912652" cy="72008"/>
            <a:chOff x="5128633" y="5261284"/>
            <a:chExt cx="912652" cy="7200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153209" y="5308630"/>
              <a:ext cx="888076" cy="1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128633" y="5261284"/>
              <a:ext cx="49152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051536" y="1700808"/>
            <a:ext cx="475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tail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164463" y="1700808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head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359983" y="871470"/>
            <a:ext cx="555378" cy="4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4172482" y="1691516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h</a:t>
            </a:r>
            <a:r>
              <a:rPr lang="id-ID" dirty="0" smtClean="0"/>
              <a:t>apus=head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135360" y="2780928"/>
            <a:ext cx="1588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d=</a:t>
            </a:r>
            <a:r>
              <a:rPr lang="en-US" dirty="0" err="1"/>
              <a:t>hapus</a:t>
            </a:r>
            <a:r>
              <a:rPr lang="en-US" dirty="0"/>
              <a:t>-&gt;data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66360" y="3921270"/>
            <a:ext cx="555378" cy="4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4825451" y="3921270"/>
            <a:ext cx="555378" cy="4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6040368" y="3906987"/>
            <a:ext cx="555378" cy="4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6599459" y="3906987"/>
            <a:ext cx="555378" cy="44633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6108705" y="394548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 smtClean="0"/>
              <a:t>25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346865" y="3654316"/>
            <a:ext cx="0" cy="265806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129433" y="4108431"/>
            <a:ext cx="912652" cy="72008"/>
            <a:chOff x="5128633" y="5261284"/>
            <a:chExt cx="912652" cy="72008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5153209" y="5308630"/>
              <a:ext cx="888076" cy="1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5128633" y="5261284"/>
              <a:ext cx="49152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099033" y="3284984"/>
            <a:ext cx="475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tail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139952" y="3563724"/>
            <a:ext cx="1836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head</a:t>
            </a:r>
            <a:r>
              <a:rPr lang="en-US" dirty="0" smtClean="0"/>
              <a:t>=</a:t>
            </a:r>
            <a:r>
              <a:rPr lang="id-ID" dirty="0" smtClean="0"/>
              <a:t>head</a:t>
            </a:r>
            <a:r>
              <a:rPr lang="en-US" dirty="0" smtClean="0"/>
              <a:t>-&gt;</a:t>
            </a:r>
            <a:r>
              <a:rPr lang="id-ID" dirty="0" smtClean="0"/>
              <a:t>next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90647" y="4373449"/>
            <a:ext cx="1460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delete</a:t>
            </a:r>
            <a:r>
              <a:rPr lang="en-US" dirty="0" smtClean="0"/>
              <a:t>=</a:t>
            </a:r>
            <a:r>
              <a:rPr lang="id-ID" dirty="0" smtClean="0"/>
              <a:t>hapus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850852" y="3212976"/>
            <a:ext cx="1313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d</a:t>
            </a:r>
            <a:r>
              <a:rPr lang="en-US" dirty="0" smtClean="0"/>
              <a:t>=</a:t>
            </a:r>
            <a:r>
              <a:rPr lang="id-ID" dirty="0" smtClean="0"/>
              <a:t>tail</a:t>
            </a:r>
            <a:r>
              <a:rPr lang="en-US" dirty="0" smtClean="0"/>
              <a:t>-&gt;</a:t>
            </a:r>
            <a:r>
              <a:rPr lang="id-ID" dirty="0" smtClean="0"/>
              <a:t>data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796136" y="3275692"/>
            <a:ext cx="1738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head</a:t>
            </a:r>
            <a:r>
              <a:rPr lang="en-US" dirty="0" smtClean="0"/>
              <a:t>=</a:t>
            </a:r>
            <a:r>
              <a:rPr lang="id-ID" dirty="0" smtClean="0"/>
              <a:t>tail</a:t>
            </a:r>
            <a:r>
              <a:rPr lang="en-US" dirty="0" smtClean="0"/>
              <a:t>-&gt;</a:t>
            </a:r>
            <a:r>
              <a:rPr lang="id-ID" dirty="0" smtClean="0"/>
              <a:t>NULL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 flipH="1" flipV="1">
            <a:off x="6624476" y="3951862"/>
            <a:ext cx="555378" cy="40783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198668" y="4702312"/>
            <a:ext cx="1037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Terhapus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1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  <p:bldP spid="8" grpId="0" animBg="1"/>
      <p:bldP spid="9" grpId="0" animBg="1"/>
      <p:bldP spid="10" grpId="0"/>
      <p:bldP spid="10" grpId="1"/>
      <p:bldP spid="11" grpId="0" animBg="1"/>
      <p:bldP spid="12" grpId="0" animBg="1"/>
      <p:bldP spid="13" grpId="0"/>
      <p:bldP spid="20" grpId="0"/>
      <p:bldP spid="21" grpId="0"/>
      <p:bldP spid="21" grpId="1"/>
      <p:bldP spid="22" grpId="0" animBg="1"/>
      <p:bldP spid="23" grpId="0"/>
      <p:bldP spid="24" grpId="0"/>
      <p:bldP spid="25" grpId="0" animBg="1"/>
      <p:bldP spid="25" grpId="1" animBg="1"/>
      <p:bldP spid="26" grpId="0" animBg="1"/>
      <p:bldP spid="26" grpId="1" animBg="1"/>
      <p:bldP spid="28" grpId="0" animBg="1"/>
      <p:bldP spid="29" grpId="0" animBg="1"/>
      <p:bldP spid="30" grpId="0"/>
      <p:bldP spid="37" grpId="0"/>
      <p:bldP spid="37" grpId="1"/>
      <p:bldP spid="40" grpId="0"/>
      <p:bldP spid="40" grpId="1"/>
      <p:bldP spid="41" grpId="0"/>
      <p:bldP spid="41" grpId="1"/>
      <p:bldP spid="43" grpId="0"/>
      <p:bldP spid="43" grpId="1"/>
      <p:bldP spid="44" grpId="0"/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302</Words>
  <Application>Microsoft Office PowerPoint</Application>
  <PresentationFormat>On-screen Show (4:3)</PresentationFormat>
  <Paragraphs>90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CONTOH  PENERAPAN LINKED LIST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OPERASI LINKED LIST (Senarai Berantai)</dc:title>
  <dc:creator>Admin</dc:creator>
  <cp:lastModifiedBy>Admin</cp:lastModifiedBy>
  <cp:revision>24</cp:revision>
  <dcterms:created xsi:type="dcterms:W3CDTF">2022-05-09T07:29:17Z</dcterms:created>
  <dcterms:modified xsi:type="dcterms:W3CDTF">2022-05-09T18:03:11Z</dcterms:modified>
</cp:coreProperties>
</file>