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32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A408C6-445E-40E2-8D27-2123FA7C109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ADAC7-3FCF-44E8-AB96-60207D5E294F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A408C6-445E-40E2-8D27-2123FA7C109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ADAC7-3FCF-44E8-AB96-60207D5E29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A408C6-445E-40E2-8D27-2123FA7C109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ADAC7-3FCF-44E8-AB96-60207D5E29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A408C6-445E-40E2-8D27-2123FA7C109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ADAC7-3FCF-44E8-AB96-60207D5E29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A408C6-445E-40E2-8D27-2123FA7C109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ADAC7-3FCF-44E8-AB96-60207D5E29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A408C6-445E-40E2-8D27-2123FA7C109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ADAC7-3FCF-44E8-AB96-60207D5E29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A408C6-445E-40E2-8D27-2123FA7C109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ADAC7-3FCF-44E8-AB96-60207D5E294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A408C6-445E-40E2-8D27-2123FA7C109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ADAC7-3FCF-44E8-AB96-60207D5E29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A408C6-445E-40E2-8D27-2123FA7C109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ADAC7-3FCF-44E8-AB96-60207D5E29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A408C6-445E-40E2-8D27-2123FA7C109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AADAC7-3FCF-44E8-AB96-60207D5E29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1A408C6-445E-40E2-8D27-2123FA7C109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BAADAC7-3FCF-44E8-AB96-60207D5E29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1A408C6-445E-40E2-8D27-2123FA7C109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BAADAC7-3FCF-44E8-AB96-60207D5E294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04056" y="381218"/>
            <a:ext cx="7772400" cy="1470025"/>
          </a:xfrm>
          <a:prstGeom prst="rect">
            <a:avLst/>
          </a:prstGeom>
        </p:spPr>
        <p:txBody>
          <a:bodyPr vert="horz" tIns="64008" anchor="t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0" kern="1200" cap="none" spc="-15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id-ID" sz="4000" dirty="0" smtClean="0"/>
              <a:t>KELOMPOK PRESENTASI UAS</a:t>
            </a:r>
            <a:br>
              <a:rPr lang="id-ID" sz="4000" dirty="0" smtClean="0"/>
            </a:br>
            <a:r>
              <a:rPr lang="id-ID" sz="4000" dirty="0" smtClean="0"/>
              <a:t>Struktur Data 2-2A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(3 – 4 Orang per kelompok)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27584" y="2132856"/>
            <a:ext cx="7992888" cy="3456384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>
            <a:lvl1pPr marL="54864" indent="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d-ID" sz="3200" dirty="0">
                <a:solidFill>
                  <a:schemeClr val="tx1"/>
                </a:solidFill>
              </a:rPr>
              <a:t>Materi Presentasi </a:t>
            </a:r>
            <a:r>
              <a:rPr lang="id-ID" sz="3200" dirty="0" smtClean="0">
                <a:solidFill>
                  <a:schemeClr val="tx1"/>
                </a:solidFill>
              </a:rPr>
              <a:t>:</a:t>
            </a:r>
          </a:p>
          <a:p>
            <a:pPr marL="569214" indent="-514350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Array </a:t>
            </a:r>
            <a:r>
              <a:rPr lang="id-ID" sz="3200" dirty="0">
                <a:solidFill>
                  <a:schemeClr val="tx1"/>
                </a:solidFill>
              </a:rPr>
              <a:t>(Syarif, Apid</a:t>
            </a:r>
            <a:r>
              <a:rPr lang="id-ID" sz="3200" dirty="0" smtClean="0">
                <a:solidFill>
                  <a:schemeClr val="tx1"/>
                </a:solidFill>
              </a:rPr>
              <a:t>)</a:t>
            </a:r>
          </a:p>
          <a:p>
            <a:pPr marL="569214" indent="-514350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Linked List</a:t>
            </a:r>
          </a:p>
          <a:p>
            <a:pPr marL="569214" indent="-514350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Stack </a:t>
            </a:r>
            <a:r>
              <a:rPr lang="id-ID" sz="3200" dirty="0">
                <a:solidFill>
                  <a:schemeClr val="tx1"/>
                </a:solidFill>
              </a:rPr>
              <a:t>(Ni'ma, Nisa, Sipa, Ratna</a:t>
            </a:r>
            <a:r>
              <a:rPr lang="id-ID" sz="3200" dirty="0" smtClean="0">
                <a:solidFill>
                  <a:schemeClr val="tx1"/>
                </a:solidFill>
              </a:rPr>
              <a:t>)</a:t>
            </a:r>
          </a:p>
          <a:p>
            <a:pPr marL="569214" indent="-514350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Queue </a:t>
            </a:r>
            <a:r>
              <a:rPr lang="id-ID" sz="3200" dirty="0">
                <a:solidFill>
                  <a:schemeClr val="tx1"/>
                </a:solidFill>
              </a:rPr>
              <a:t>Vira Puri </a:t>
            </a:r>
            <a:r>
              <a:rPr lang="id-ID" sz="3200" dirty="0" smtClean="0">
                <a:solidFill>
                  <a:schemeClr val="tx1"/>
                </a:solidFill>
              </a:rPr>
              <a:t>Erin</a:t>
            </a:r>
          </a:p>
          <a:p>
            <a:pPr marL="569214" indent="-514350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Pohon/Tree </a:t>
            </a:r>
            <a:r>
              <a:rPr lang="id-ID" sz="3200" dirty="0">
                <a:solidFill>
                  <a:schemeClr val="tx1"/>
                </a:solidFill>
              </a:rPr>
              <a:t>(Siti Robiah, A'lya, Ririn, Ineke</a:t>
            </a:r>
            <a:r>
              <a:rPr lang="id-ID" sz="3200" dirty="0" smtClean="0">
                <a:solidFill>
                  <a:schemeClr val="tx1"/>
                </a:solidFill>
              </a:rPr>
              <a:t>)</a:t>
            </a:r>
          </a:p>
          <a:p>
            <a:pPr marL="569214" indent="-514350"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Graph </a:t>
            </a:r>
            <a:r>
              <a:rPr lang="id-ID" sz="3200" dirty="0">
                <a:solidFill>
                  <a:schemeClr val="tx1"/>
                </a:solidFill>
              </a:rPr>
              <a:t>(Lutfi, Ridwan, M.Ihsan)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132</TotalTime>
  <Words>47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Metro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PRESENTASI UAS Struktur Data 2-2A (3 – 4 Orang per kelompok)</dc:title>
  <dc:creator>Admin</dc:creator>
  <cp:lastModifiedBy>Admin</cp:lastModifiedBy>
  <cp:revision>5</cp:revision>
  <dcterms:created xsi:type="dcterms:W3CDTF">2022-07-05T02:56:11Z</dcterms:created>
  <dcterms:modified xsi:type="dcterms:W3CDTF">2022-07-13T07:57:17Z</dcterms:modified>
</cp:coreProperties>
</file>