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0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9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8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3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9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8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1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9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9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179C-7ECC-49CC-96CF-4B4AB72FB77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5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8367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id-ID" sz="6000" b="1" dirty="0" smtClean="0">
                <a:latin typeface="Cambria" panose="02040503050406030204" pitchFamily="18" charset="0"/>
              </a:rPr>
              <a:t>LATIHAN </a:t>
            </a:r>
            <a:br>
              <a:rPr lang="id-ID" sz="6000" b="1" dirty="0" smtClean="0">
                <a:latin typeface="Cambria" panose="02040503050406030204" pitchFamily="18" charset="0"/>
              </a:rPr>
            </a:br>
            <a:r>
              <a:rPr lang="id-ID" sz="6000" b="1" dirty="0" smtClean="0">
                <a:latin typeface="Cambria" panose="02040503050406030204" pitchFamily="18" charset="0"/>
              </a:rPr>
              <a:t>STACK &amp; QUEUE</a:t>
            </a:r>
            <a:endParaRPr lang="en-US" sz="5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85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684584" y="188640"/>
            <a:ext cx="3911093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LATIHAN STACK</a:t>
            </a:r>
            <a:endParaRPr lang="en-US" altLang="en-US" sz="28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37251" y="1501052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155450" y="1501052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697606" y="1501052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235570" y="1501052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758676" y="1501052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755576" y="1532410"/>
            <a:ext cx="497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S[ </a:t>
            </a:r>
            <a:r>
              <a:rPr lang="id-ID" b="1" dirty="0" smtClean="0"/>
              <a:t>]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1749470" y="1203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0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2265558" y="1203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1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2827968" y="1203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2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3346882" y="1203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/>
              <a:t>3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3893230" y="1203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4</a:t>
            </a:r>
            <a:endParaRPr lang="en-US" b="1" dirty="0"/>
          </a:p>
        </p:txBody>
      </p:sp>
      <p:sp>
        <p:nvSpPr>
          <p:cNvPr id="42" name="Rectangle 41"/>
          <p:cNvSpPr/>
          <p:nvPr/>
        </p:nvSpPr>
        <p:spPr>
          <a:xfrm>
            <a:off x="4288379" y="1499642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4" name="Rectangle 43"/>
          <p:cNvSpPr/>
          <p:nvPr/>
        </p:nvSpPr>
        <p:spPr>
          <a:xfrm>
            <a:off x="4826343" y="1499642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6" name="Rectangle 45"/>
          <p:cNvSpPr/>
          <p:nvPr/>
        </p:nvSpPr>
        <p:spPr>
          <a:xfrm>
            <a:off x="5368499" y="1499642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7" name="Rectangle 46"/>
          <p:cNvSpPr/>
          <p:nvPr/>
        </p:nvSpPr>
        <p:spPr>
          <a:xfrm>
            <a:off x="4418741" y="119675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5</a:t>
            </a:r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4941847" y="119675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/>
              <a:t>6</a:t>
            </a:r>
            <a:endParaRPr lang="en-US" b="1" dirty="0"/>
          </a:p>
        </p:txBody>
      </p:sp>
      <p:sp>
        <p:nvSpPr>
          <p:cNvPr id="49" name="Rectangle 48"/>
          <p:cNvSpPr/>
          <p:nvPr/>
        </p:nvSpPr>
        <p:spPr>
          <a:xfrm>
            <a:off x="5464953" y="120231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/>
              <a:t>7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251520" y="2535287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id-ID" sz="2400" dirty="0" smtClean="0">
                <a:latin typeface="Cambria" panose="02040503050406030204" pitchFamily="18" charset="0"/>
              </a:rPr>
              <a:t>Tentukan dimana Posisi TOP bila dilakukan PUSH sebanyak 5 elemen data x</a:t>
            </a:r>
            <a:endParaRPr lang="id-ID" sz="2400" dirty="0" smtClean="0">
              <a:latin typeface="Cambria" panose="020405030504060302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1520" y="3356992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eriod" startAt="2"/>
            </a:pPr>
            <a:r>
              <a:rPr lang="id-ID" sz="2400" dirty="0" smtClean="0">
                <a:latin typeface="Cambria" panose="02040503050406030204" pitchFamily="18" charset="0"/>
              </a:rPr>
              <a:t>Tentukan dimana Posisi TOP bila dilakukan POP sebanyak 3 elemen data x</a:t>
            </a:r>
            <a:endParaRPr lang="id-ID" sz="2400" dirty="0" smtClean="0">
              <a:latin typeface="Cambria" panose="0204050305040603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51520" y="4221088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eriod" startAt="3"/>
            </a:pPr>
            <a:r>
              <a:rPr lang="id-ID" sz="2400" dirty="0" smtClean="0">
                <a:latin typeface="Cambria" panose="02040503050406030204" pitchFamily="18" charset="0"/>
              </a:rPr>
              <a:t>Pada saat bagaimana STACK dinyatakan tidak bisa lagi dilakukan PUSH tapi masih bisa dilakukan POP ??</a:t>
            </a:r>
            <a:endParaRPr lang="id-ID" sz="2400" dirty="0" smtClean="0">
              <a:latin typeface="Cambria" panose="0204050305040603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1520" y="5046275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eriod" startAt="4"/>
            </a:pPr>
            <a:r>
              <a:rPr lang="id-ID" sz="2400" dirty="0" smtClean="0">
                <a:latin typeface="Cambria" panose="02040503050406030204" pitchFamily="18" charset="0"/>
              </a:rPr>
              <a:t>Pada saat bagaimana STACK dinyatakan tidak bisa lagi dilakukan POP ??</a:t>
            </a:r>
            <a:endParaRPr lang="id-ID" sz="24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3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684585" y="188640"/>
            <a:ext cx="4481537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LATIHAN QUEUE</a:t>
            </a:r>
            <a:endParaRPr lang="en-US" altLang="en-US" sz="28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596336" y="1469975"/>
            <a:ext cx="303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>
                <a:sym typeface="Wingdings" panose="05000000000000000000" pitchFamily="2" charset="2"/>
              </a:rPr>
              <a:t>F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7740352" y="1104729"/>
            <a:ext cx="0" cy="397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810570" y="1469975"/>
            <a:ext cx="324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>
                <a:sym typeface="Wingdings" panose="05000000000000000000" pitchFamily="2" charset="2"/>
              </a:rPr>
              <a:t>R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7971632" y="1104729"/>
            <a:ext cx="0" cy="397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428054" y="1404943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1" name="Rectangle 80"/>
          <p:cNvSpPr/>
          <p:nvPr/>
        </p:nvSpPr>
        <p:spPr>
          <a:xfrm>
            <a:off x="1946253" y="1404943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2" name="Rectangle 81"/>
          <p:cNvSpPr/>
          <p:nvPr/>
        </p:nvSpPr>
        <p:spPr>
          <a:xfrm>
            <a:off x="2488409" y="1404943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3" name="Rectangle 82"/>
          <p:cNvSpPr/>
          <p:nvPr/>
        </p:nvSpPr>
        <p:spPr>
          <a:xfrm>
            <a:off x="3026373" y="1404943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4" name="Rectangle 83"/>
          <p:cNvSpPr/>
          <p:nvPr/>
        </p:nvSpPr>
        <p:spPr>
          <a:xfrm>
            <a:off x="3549479" y="1404943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5" name="Rectangle 84"/>
          <p:cNvSpPr/>
          <p:nvPr/>
        </p:nvSpPr>
        <p:spPr>
          <a:xfrm>
            <a:off x="521532" y="1436301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Q[ </a:t>
            </a:r>
            <a:r>
              <a:rPr lang="id-ID" b="1" dirty="0" smtClean="0"/>
              <a:t>]</a:t>
            </a:r>
            <a:endParaRPr lang="en-US" b="1" dirty="0"/>
          </a:p>
        </p:txBody>
      </p:sp>
      <p:sp>
        <p:nvSpPr>
          <p:cNvPr id="86" name="Rectangle 85"/>
          <p:cNvSpPr/>
          <p:nvPr/>
        </p:nvSpPr>
        <p:spPr>
          <a:xfrm>
            <a:off x="1540273" y="110761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0</a:t>
            </a:r>
            <a:endParaRPr lang="en-US" b="1" dirty="0"/>
          </a:p>
        </p:txBody>
      </p:sp>
      <p:sp>
        <p:nvSpPr>
          <p:cNvPr id="87" name="Rectangle 86"/>
          <p:cNvSpPr/>
          <p:nvPr/>
        </p:nvSpPr>
        <p:spPr>
          <a:xfrm>
            <a:off x="2056361" y="110761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1</a:t>
            </a:r>
            <a:endParaRPr lang="en-US" b="1" dirty="0"/>
          </a:p>
        </p:txBody>
      </p:sp>
      <p:sp>
        <p:nvSpPr>
          <p:cNvPr id="88" name="Rectangle 87"/>
          <p:cNvSpPr/>
          <p:nvPr/>
        </p:nvSpPr>
        <p:spPr>
          <a:xfrm>
            <a:off x="2618771" y="110761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2</a:t>
            </a:r>
            <a:endParaRPr lang="en-US" b="1" dirty="0"/>
          </a:p>
        </p:txBody>
      </p:sp>
      <p:sp>
        <p:nvSpPr>
          <p:cNvPr id="89" name="Rectangle 88"/>
          <p:cNvSpPr/>
          <p:nvPr/>
        </p:nvSpPr>
        <p:spPr>
          <a:xfrm>
            <a:off x="3137685" y="110761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/>
              <a:t>3</a:t>
            </a:r>
            <a:endParaRPr lang="en-US" b="1" dirty="0"/>
          </a:p>
        </p:txBody>
      </p:sp>
      <p:sp>
        <p:nvSpPr>
          <p:cNvPr id="90" name="Rectangle 89"/>
          <p:cNvSpPr/>
          <p:nvPr/>
        </p:nvSpPr>
        <p:spPr>
          <a:xfrm>
            <a:off x="3684033" y="110761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4</a:t>
            </a:r>
            <a:endParaRPr lang="en-US" b="1" dirty="0"/>
          </a:p>
        </p:txBody>
      </p:sp>
      <p:sp>
        <p:nvSpPr>
          <p:cNvPr id="91" name="Rectangle 90"/>
          <p:cNvSpPr/>
          <p:nvPr/>
        </p:nvSpPr>
        <p:spPr>
          <a:xfrm>
            <a:off x="4079182" y="1403533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2" name="Rectangle 91"/>
          <p:cNvSpPr/>
          <p:nvPr/>
        </p:nvSpPr>
        <p:spPr>
          <a:xfrm>
            <a:off x="4617146" y="1403533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3" name="Rectangle 92"/>
          <p:cNvSpPr/>
          <p:nvPr/>
        </p:nvSpPr>
        <p:spPr>
          <a:xfrm>
            <a:off x="5159302" y="1403533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4" name="Rectangle 93"/>
          <p:cNvSpPr/>
          <p:nvPr/>
        </p:nvSpPr>
        <p:spPr>
          <a:xfrm>
            <a:off x="4209544" y="110064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5</a:t>
            </a:r>
            <a:endParaRPr lang="en-US" b="1" dirty="0"/>
          </a:p>
        </p:txBody>
      </p:sp>
      <p:sp>
        <p:nvSpPr>
          <p:cNvPr id="95" name="Rectangle 94"/>
          <p:cNvSpPr/>
          <p:nvPr/>
        </p:nvSpPr>
        <p:spPr>
          <a:xfrm>
            <a:off x="4732650" y="110064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/>
              <a:t>6</a:t>
            </a:r>
            <a:endParaRPr lang="en-US" b="1" dirty="0"/>
          </a:p>
        </p:txBody>
      </p:sp>
      <p:sp>
        <p:nvSpPr>
          <p:cNvPr id="96" name="Rectangle 95"/>
          <p:cNvSpPr/>
          <p:nvPr/>
        </p:nvSpPr>
        <p:spPr>
          <a:xfrm>
            <a:off x="5255756" y="11062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/>
              <a:t>7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251520" y="2319263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id-ID" sz="2400" dirty="0" smtClean="0">
                <a:latin typeface="Cambria" panose="02040503050406030204" pitchFamily="18" charset="0"/>
              </a:rPr>
              <a:t>Tentukan dimana Posisi FRONT &amp; REAR bila dilakukan INSERT (INQUEUE) sebanyak 5 elemen data x</a:t>
            </a:r>
            <a:endParaRPr lang="id-ID" sz="2400" dirty="0" smtClean="0">
              <a:latin typeface="Cambria" panose="020405030504060302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51520" y="3140968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eriod" startAt="2"/>
            </a:pPr>
            <a:r>
              <a:rPr lang="id-ID" sz="2400" dirty="0" smtClean="0">
                <a:latin typeface="Cambria" panose="02040503050406030204" pitchFamily="18" charset="0"/>
              </a:rPr>
              <a:t>Tentukan dimana </a:t>
            </a:r>
            <a:r>
              <a:rPr lang="id-ID" sz="2400" dirty="0">
                <a:latin typeface="Cambria" panose="02040503050406030204" pitchFamily="18" charset="0"/>
              </a:rPr>
              <a:t>Posisi FRONT &amp; REAR </a:t>
            </a:r>
            <a:r>
              <a:rPr lang="id-ID" sz="2400" dirty="0" smtClean="0">
                <a:latin typeface="Cambria" panose="02040503050406030204" pitchFamily="18" charset="0"/>
              </a:rPr>
              <a:t>bila dilakukan DELETE (DEQUEUE) sebanyak 3 elemen data x</a:t>
            </a:r>
            <a:endParaRPr lang="id-ID" sz="2400" dirty="0" smtClean="0">
              <a:latin typeface="Cambria" panose="020405030504060302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51520" y="4005064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eriod" startAt="3"/>
            </a:pPr>
            <a:r>
              <a:rPr lang="id-ID" sz="2400" dirty="0" smtClean="0">
                <a:latin typeface="Cambria" panose="02040503050406030204" pitchFamily="18" charset="0"/>
              </a:rPr>
              <a:t>Pada saat bagaimana QUEUE dinyatakan tidak bisa lagi dilakukan INSERT tapi masih bisa dilakukan DELETE ??</a:t>
            </a:r>
            <a:endParaRPr lang="id-ID" sz="2400" dirty="0" smtClean="0">
              <a:latin typeface="Cambria" panose="02040503050406030204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51520" y="4830251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eriod" startAt="4"/>
            </a:pPr>
            <a:r>
              <a:rPr lang="id-ID" sz="2400" dirty="0" smtClean="0">
                <a:latin typeface="Cambria" panose="02040503050406030204" pitchFamily="18" charset="0"/>
              </a:rPr>
              <a:t>Pada saat bagaimana QUEUE dinyatakan PENUH dan harus Di RESET ??</a:t>
            </a:r>
            <a:endParaRPr lang="id-ID" sz="24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0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7563</TotalTime>
  <Words>141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LATIHAN  STACK &amp; QUEUE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Stack-Queue</dc:title>
  <dc:creator>Kusuma</dc:creator>
  <cp:lastModifiedBy>Admin</cp:lastModifiedBy>
  <cp:revision>55</cp:revision>
  <dcterms:created xsi:type="dcterms:W3CDTF">2022-04-19T03:31:01Z</dcterms:created>
  <dcterms:modified xsi:type="dcterms:W3CDTF">2022-06-07T03:24:05Z</dcterms:modified>
</cp:coreProperties>
</file>