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OPERASI LINKED LIST</a:t>
            </a:r>
            <a:br>
              <a:rPr lang="id-ID" sz="6000" b="1" dirty="0" smtClean="0">
                <a:latin typeface="Cambria" panose="02040503050406030204" pitchFamily="18" charset="0"/>
              </a:rPr>
            </a:br>
            <a:r>
              <a:rPr lang="id-ID" sz="4000" dirty="0" smtClean="0">
                <a:latin typeface="Cambria" panose="02040503050406030204" pitchFamily="18" charset="0"/>
              </a:rPr>
              <a:t>(Senarai Berantai)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Pertemuan 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476672"/>
            <a:ext cx="321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d-ID" sz="2400" b="1" dirty="0" smtClean="0"/>
              <a:t>Mencetak Isi Simpul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809" y="980728"/>
            <a:ext cx="7637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dicetak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depan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8770" y="2111365"/>
            <a:ext cx="49734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tampil</a:t>
            </a:r>
            <a:r>
              <a:rPr lang="en-US" sz="2000" dirty="0"/>
              <a:t>(){</a:t>
            </a:r>
          </a:p>
          <a:p>
            <a:r>
              <a:rPr lang="en-US" sz="2000" dirty="0" err="1" smtClean="0"/>
              <a:t>TNode</a:t>
            </a:r>
            <a:r>
              <a:rPr lang="en-US" sz="2000" dirty="0" smtClean="0"/>
              <a:t> </a:t>
            </a:r>
            <a:r>
              <a:rPr lang="en-US" sz="2000" dirty="0"/>
              <a:t>*bantu;</a:t>
            </a:r>
          </a:p>
          <a:p>
            <a:r>
              <a:rPr lang="en-US" sz="2000" dirty="0" smtClean="0"/>
              <a:t>bantu </a:t>
            </a:r>
            <a:r>
              <a:rPr lang="en-US" sz="2000" dirty="0"/>
              <a:t>= head;</a:t>
            </a:r>
          </a:p>
          <a:p>
            <a:r>
              <a:rPr lang="en-US" sz="2000" dirty="0" smtClean="0"/>
              <a:t>if(</a:t>
            </a:r>
            <a:r>
              <a:rPr lang="en-US" sz="2000" dirty="0" err="1" smtClean="0"/>
              <a:t>isEmpty</a:t>
            </a:r>
            <a:r>
              <a:rPr lang="en-US" sz="2000" dirty="0"/>
              <a:t>()==0){</a:t>
            </a:r>
          </a:p>
          <a:p>
            <a:endParaRPr lang="id-ID" sz="2000" dirty="0" smtClean="0"/>
          </a:p>
          <a:p>
            <a:r>
              <a:rPr lang="en-US" sz="2000" dirty="0" smtClean="0"/>
              <a:t>while(bantu</a:t>
            </a:r>
            <a:r>
              <a:rPr lang="en-US" sz="2000" dirty="0"/>
              <a:t>!=NULL){</a:t>
            </a:r>
          </a:p>
          <a:p>
            <a:r>
              <a:rPr lang="en-US" sz="2000" dirty="0" err="1" smtClean="0"/>
              <a:t>cout</a:t>
            </a:r>
            <a:r>
              <a:rPr lang="en-US" sz="2000" dirty="0"/>
              <a:t>&lt;&lt;bantu-&gt;data&lt;&lt;" ";</a:t>
            </a:r>
          </a:p>
          <a:p>
            <a:r>
              <a:rPr lang="en-US" sz="2000" dirty="0" smtClean="0"/>
              <a:t>bantu=bantu-</a:t>
            </a:r>
            <a:r>
              <a:rPr lang="en-US" sz="2000" dirty="0"/>
              <a:t>&gt;next;</a:t>
            </a:r>
          </a:p>
          <a:p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err="1" smtClean="0"/>
              <a:t>printf</a:t>
            </a:r>
            <a:r>
              <a:rPr lang="en-US" sz="2000" dirty="0"/>
              <a:t>(“\n”);</a:t>
            </a:r>
          </a:p>
          <a:p>
            <a:r>
              <a:rPr lang="en-US" sz="2000" dirty="0" smtClean="0"/>
              <a:t>} </a:t>
            </a:r>
            <a:r>
              <a:rPr lang="en-US" sz="2000" dirty="0"/>
              <a:t>else </a:t>
            </a:r>
            <a:r>
              <a:rPr lang="en-US" sz="2000" dirty="0" err="1"/>
              <a:t>printf</a:t>
            </a:r>
            <a:r>
              <a:rPr lang="en-US" sz="2000" dirty="0"/>
              <a:t>(“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\n“);</a:t>
            </a:r>
          </a:p>
        </p:txBody>
      </p:sp>
    </p:spTree>
    <p:extLst>
      <p:ext uri="{BB962C8B-B14F-4D97-AF65-F5344CB8AC3E}">
        <p14:creationId xmlns:p14="http://schemas.microsoft.com/office/powerpoint/2010/main" val="40809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635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 smtClean="0"/>
              <a:t>OPERASI PADA LINKED LIST</a:t>
            </a:r>
            <a:endParaRPr lang="id-ID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39998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d-ID" sz="2400" b="1" dirty="0" smtClean="0"/>
              <a:t>Menghapus Simpul</a:t>
            </a:r>
          </a:p>
          <a:p>
            <a:pPr lvl="1" indent="-457200">
              <a:buFont typeface="+mj-lt"/>
              <a:buAutoNum type="alphaLcPeriod"/>
            </a:pPr>
            <a:r>
              <a:rPr lang="en-US" sz="2400" b="1" dirty="0" smtClean="0"/>
              <a:t>M</a:t>
            </a:r>
            <a:r>
              <a:rPr lang="id-ID" sz="2400" b="1" dirty="0" smtClean="0"/>
              <a:t>enghapus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en-US" sz="2400" b="1" dirty="0" err="1"/>
              <a:t>Depan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7544" y="21102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dihapus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Linked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ditunjuk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hapus</a:t>
            </a:r>
            <a:r>
              <a:rPr lang="en-US" sz="2400" dirty="0" smtClean="0"/>
              <a:t> (</a:t>
            </a:r>
            <a:r>
              <a:rPr lang="en-US" sz="2400" dirty="0" err="1" smtClean="0"/>
              <a:t>Hapus</a:t>
            </a:r>
            <a:r>
              <a:rPr lang="en-US" sz="2400" dirty="0" smtClean="0"/>
              <a:t> = 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Pointer L </a:t>
            </a:r>
            <a:r>
              <a:rPr lang="en-US" sz="2400" dirty="0" err="1" smtClean="0"/>
              <a:t>digerakkan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(L = L-&gt;Next).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 (</a:t>
            </a:r>
            <a:r>
              <a:rPr lang="en-US" sz="2400" dirty="0" err="1" smtClean="0"/>
              <a:t>Hapus</a:t>
            </a:r>
            <a:r>
              <a:rPr lang="en-US" sz="2400" dirty="0" smtClean="0"/>
              <a:t>-&gt;Next = NULL).</a:t>
            </a:r>
          </a:p>
        </p:txBody>
      </p:sp>
    </p:spTree>
    <p:extLst>
      <p:ext uri="{BB962C8B-B14F-4D97-AF65-F5344CB8AC3E}">
        <p14:creationId xmlns:p14="http://schemas.microsoft.com/office/powerpoint/2010/main" val="3272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731149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76" y="4437112"/>
            <a:ext cx="6481744" cy="10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4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303039"/>
            <a:ext cx="3999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buFont typeface="+mj-lt"/>
              <a:buAutoNum type="alphaLcPeriod" startAt="2"/>
            </a:pPr>
            <a:r>
              <a:rPr lang="en-US" sz="2400" b="1" dirty="0" smtClean="0"/>
              <a:t>M</a:t>
            </a:r>
            <a:r>
              <a:rPr lang="id-ID" sz="2400" b="1" dirty="0" smtClean="0"/>
              <a:t>enghapus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en-US" sz="2400" b="1" dirty="0" err="1"/>
              <a:t>Depan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7544" y="980728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id-ID" sz="2400" dirty="0"/>
              <a:t> 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Letakkan</a:t>
            </a:r>
            <a:r>
              <a:rPr lang="en-US" sz="2400" dirty="0" smtClean="0"/>
              <a:t> pointer bantu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(Bantu = 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Gerakkan</a:t>
            </a:r>
            <a:r>
              <a:rPr lang="en-US" sz="2400" dirty="0" smtClean="0"/>
              <a:t> pointer bantu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siimpul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(while(Bantu-&gt;Next-&gt;Next != NULL) Bantu=Bantu-&gt;Next;).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ditunjuk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hapus</a:t>
            </a:r>
            <a:r>
              <a:rPr lang="en-US" sz="2400" dirty="0" smtClean="0"/>
              <a:t> (</a:t>
            </a:r>
            <a:r>
              <a:rPr lang="en-US" sz="2400" dirty="0" err="1" smtClean="0"/>
              <a:t>Hapus</a:t>
            </a:r>
            <a:r>
              <a:rPr lang="en-US" sz="2400" dirty="0" smtClean="0"/>
              <a:t> = Bantu-&gt;Next).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 (Bantu-&gt;Next = NULL).</a:t>
            </a:r>
          </a:p>
        </p:txBody>
      </p:sp>
    </p:spTree>
    <p:extLst>
      <p:ext uri="{BB962C8B-B14F-4D97-AF65-F5344CB8AC3E}">
        <p14:creationId xmlns:p14="http://schemas.microsoft.com/office/powerpoint/2010/main" val="31744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7042108" cy="406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13" y="4258097"/>
            <a:ext cx="6276975" cy="89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2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377705" cy="381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303039"/>
            <a:ext cx="4072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457200">
              <a:buFont typeface="+mj-lt"/>
              <a:buAutoNum type="alphaLcPeriod" startAt="2"/>
            </a:pPr>
            <a:r>
              <a:rPr lang="en-US" sz="2400" b="1" dirty="0" smtClean="0"/>
              <a:t>M</a:t>
            </a:r>
            <a:r>
              <a:rPr lang="id-ID" sz="2400" b="1" dirty="0" smtClean="0"/>
              <a:t>enghapus</a:t>
            </a:r>
            <a:r>
              <a:rPr lang="en-US" sz="2400" b="1" dirty="0" smtClean="0"/>
              <a:t> </a:t>
            </a:r>
            <a:r>
              <a:rPr lang="en-US" sz="2400" b="1" dirty="0" err="1"/>
              <a:t>Simpul</a:t>
            </a:r>
            <a:r>
              <a:rPr lang="en-US" sz="2400" b="1" dirty="0"/>
              <a:t> </a:t>
            </a:r>
            <a:r>
              <a:rPr lang="id-ID" sz="2400" b="1" dirty="0" smtClean="0"/>
              <a:t>Tengah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67544" y="83671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penghapusan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id-ID" sz="2400" dirty="0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id-ID" sz="2400" dirty="0"/>
              <a:t> 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Letakkan</a:t>
            </a:r>
            <a:r>
              <a:rPr lang="en-US" sz="2400" dirty="0" smtClean="0"/>
              <a:t> pointer bantu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(Bantu=L).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Gerakkan</a:t>
            </a:r>
            <a:r>
              <a:rPr lang="en-US" sz="2400" dirty="0" smtClean="0"/>
              <a:t> pointer bantu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dihapus</a:t>
            </a:r>
            <a:r>
              <a:rPr lang="en-US" sz="2400" dirty="0" smtClean="0"/>
              <a:t> (while(Bantu-&gt;Next-&gt;Isi != “info”) Bantu=Bantu-&gt;Next;)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Letakkan</a:t>
            </a:r>
            <a:r>
              <a:rPr lang="en-US" sz="2400" dirty="0" smtClean="0"/>
              <a:t> pointer </a:t>
            </a:r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dihapus</a:t>
            </a:r>
            <a:r>
              <a:rPr lang="en-US" sz="2400" dirty="0" smtClean="0"/>
              <a:t> (</a:t>
            </a:r>
            <a:r>
              <a:rPr lang="en-US" sz="2400" dirty="0" err="1" smtClean="0"/>
              <a:t>Hapus</a:t>
            </a:r>
            <a:r>
              <a:rPr lang="en-US" sz="2400" dirty="0" smtClean="0"/>
              <a:t> = Bantu-&gt;Next).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Pointer bantu </a:t>
            </a:r>
            <a:r>
              <a:rPr lang="en-US" sz="2400" dirty="0" err="1" smtClean="0"/>
              <a:t>menunjuk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ditunjuk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hapus</a:t>
            </a:r>
            <a:r>
              <a:rPr lang="en-US" sz="2400" dirty="0" smtClean="0"/>
              <a:t> (Bantu-&gt;Next=</a:t>
            </a:r>
            <a:r>
              <a:rPr lang="en-US" sz="2400" dirty="0" err="1" smtClean="0"/>
              <a:t>Hapus</a:t>
            </a:r>
            <a:r>
              <a:rPr lang="en-US" sz="2400" dirty="0" smtClean="0"/>
              <a:t>-&gt;Next </a:t>
            </a:r>
            <a:r>
              <a:rPr lang="en-US" sz="2400" dirty="0" err="1" smtClean="0"/>
              <a:t>atau</a:t>
            </a:r>
            <a:r>
              <a:rPr lang="en-US" sz="2400" dirty="0" smtClean="0"/>
              <a:t> Bantu-&gt;Next = Bantu-&gt;Next-&gt;Next).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ditunjuk</a:t>
            </a:r>
            <a:r>
              <a:rPr lang="en-US" sz="2400" dirty="0" smtClean="0"/>
              <a:t> </a:t>
            </a:r>
            <a:r>
              <a:rPr lang="en-US" sz="2400" dirty="0" err="1" smtClean="0"/>
              <a:t>hapus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Linked List (</a:t>
            </a:r>
            <a:r>
              <a:rPr lang="en-US" sz="2400" dirty="0" err="1" smtClean="0"/>
              <a:t>Hapus</a:t>
            </a:r>
            <a:r>
              <a:rPr lang="en-US" sz="2400" dirty="0" smtClean="0"/>
              <a:t>-&gt;Next = NULL).</a:t>
            </a:r>
          </a:p>
        </p:txBody>
      </p:sp>
    </p:spTree>
    <p:extLst>
      <p:ext uri="{BB962C8B-B14F-4D97-AF65-F5344CB8AC3E}">
        <p14:creationId xmlns:p14="http://schemas.microsoft.com/office/powerpoint/2010/main" val="16621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7" y="95976"/>
            <a:ext cx="7345227" cy="341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7" y="3562802"/>
            <a:ext cx="6911479" cy="173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35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777482" cy="279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95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318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OPERASI LINKED LIST (Senarai Berantai)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LINKED LIST (Senarai Berantai)</dc:title>
  <dc:creator>Kusuma</dc:creator>
  <cp:lastModifiedBy>Admin</cp:lastModifiedBy>
  <cp:revision>8</cp:revision>
  <dcterms:created xsi:type="dcterms:W3CDTF">2022-04-19T03:31:01Z</dcterms:created>
  <dcterms:modified xsi:type="dcterms:W3CDTF">2022-05-10T02:20:42Z</dcterms:modified>
</cp:coreProperties>
</file>