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6" r:id="rId7"/>
    <p:sldId id="267" r:id="rId8"/>
    <p:sldId id="260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3"/>
    <p:restoredTop sz="94740"/>
  </p:normalViewPr>
  <p:slideViewPr>
    <p:cSldViewPr snapToGrid="0" snapToObjects="1">
      <p:cViewPr varScale="1">
        <p:scale>
          <a:sx n="93" d="100"/>
          <a:sy n="93" d="100"/>
        </p:scale>
        <p:origin x="72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880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d3f912c0_2_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45d3f912c0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008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5d3f912c0_2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45d3f912c0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418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e5264f0e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4e5264f0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5282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e5264f0e4_0_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4e5264f0e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91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5264f0e4_0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4e5264f0e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7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5264f0e4_0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4e5264f0e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4791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5264f0e4_0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4e5264f0e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55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bf9af9d6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4dbf9af9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9293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bf9af9d6_0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4dbf9af9d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3876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c170e2e48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4c170e2e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885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与副标题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 - 水平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- 居中">
  <p:cSld name="标题 - 居中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 - 垂直">
  <p:cSld name="照片 - 垂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- 顶部对齐">
  <p:cSld name="标题 - 顶部对齐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与项目符号">
  <p:cSld name="标题与项目符号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marL="91440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marL="137160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marL="182880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marL="228600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、项目符号与照片">
  <p:cSld name="标题、项目符号与照片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marL="91440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marL="137160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marL="182880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marL="228600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项目符号">
  <p:cSld name="项目符号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marL="91440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marL="137160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marL="182880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marL="228600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 - 3 联">
  <p:cSld name="照片 - 3 联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文">
  <p:cSld name="引文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i="1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55044"/>
            <a:ext cx="7358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照片">
  <p:cSld name="照片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>
  <p:cSld name="空白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beiyou.bytedance.com/api/invoke/video/invoke/vide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homework@bytedanc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 descr="字节跳动ByteDance-PPT-0724-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644525" y="1908975"/>
            <a:ext cx="4788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rPr lang="en"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Android大作业</a:t>
            </a:r>
            <a:endParaRPr sz="36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5" descr="字节跳动ByteDance-PPT-0724-0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5"/>
          <p:cNvSpPr txBox="1"/>
          <p:nvPr/>
        </p:nvSpPr>
        <p:spPr>
          <a:xfrm>
            <a:off x="1456773" y="2280656"/>
            <a:ext cx="2045804" cy="58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THANKS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 descr="字节跳动ByteDance-PPT-0724-0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942650" y="1713125"/>
            <a:ext cx="525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3600"/>
              <a:buFont typeface="Helvetica Neue"/>
              <a:buNone/>
            </a:pPr>
            <a:r>
              <a:rPr lang="en" sz="36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开发一个短视频App</a:t>
            </a:r>
            <a:endParaRPr sz="500"/>
          </a:p>
        </p:txBody>
      </p:sp>
      <p:sp>
        <p:nvSpPr>
          <p:cNvPr id="112" name="Google Shape;112;p27"/>
          <p:cNvSpPr txBox="1"/>
          <p:nvPr/>
        </p:nvSpPr>
        <p:spPr>
          <a:xfrm>
            <a:off x="434181" y="2721371"/>
            <a:ext cx="2186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4D0"/>
              </a:buClr>
              <a:buSzPts val="1900"/>
              <a:buFont typeface="Helvetica Neue"/>
              <a:buNone/>
            </a:pP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8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8"/>
          <p:cNvSpPr txBox="1"/>
          <p:nvPr/>
        </p:nvSpPr>
        <p:spPr>
          <a:xfrm>
            <a:off x="518425" y="1125075"/>
            <a:ext cx="6948900" cy="3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2400"/>
              <a:buChar char="❏"/>
            </a:pPr>
            <a:r>
              <a:rPr lang="en" sz="2400" dirty="0">
                <a:solidFill>
                  <a:srgbClr val="3A5BAE"/>
                </a:solidFill>
              </a:rPr>
              <a:t>视频信息流列表显示（包含封面图）</a:t>
            </a:r>
            <a:endParaRPr sz="2400" dirty="0">
              <a:solidFill>
                <a:srgbClr val="3A5BAE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2400"/>
              <a:buChar char="❏"/>
            </a:pPr>
            <a:r>
              <a:rPr lang="en" sz="2400" dirty="0">
                <a:solidFill>
                  <a:srgbClr val="3A5BAE"/>
                </a:solidFill>
              </a:rPr>
              <a:t>视频播放</a:t>
            </a:r>
            <a:endParaRPr sz="2400" dirty="0">
              <a:solidFill>
                <a:srgbClr val="3A5BAE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2400"/>
              <a:buChar char="❏"/>
            </a:pPr>
            <a:r>
              <a:rPr lang="en" sz="2400" strike="sngStrike" dirty="0">
                <a:solidFill>
                  <a:srgbClr val="3A5BAE"/>
                </a:solidFill>
              </a:rPr>
              <a:t>视频拍摄录制</a:t>
            </a:r>
            <a:r>
              <a:rPr lang="zh-CN" altLang="en-US" sz="2400" strike="sngStrike" dirty="0">
                <a:solidFill>
                  <a:srgbClr val="3A5BAE"/>
                </a:solidFill>
              </a:rPr>
              <a:t>（疑似砍掉）</a:t>
            </a:r>
            <a:endParaRPr sz="2400" strike="sngStrike" dirty="0">
              <a:solidFill>
                <a:srgbClr val="3A5BAE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2400"/>
              <a:buChar char="❏"/>
            </a:pPr>
            <a:r>
              <a:rPr lang="en" sz="2400" strike="sngStrike" dirty="0">
                <a:solidFill>
                  <a:srgbClr val="3A5BAE"/>
                </a:solidFill>
              </a:rPr>
              <a:t>视频上传</a:t>
            </a:r>
            <a:r>
              <a:rPr lang="zh-CN" altLang="en-US" sz="2400" strike="sngStrike" dirty="0">
                <a:solidFill>
                  <a:srgbClr val="3A5BAE"/>
                </a:solidFill>
              </a:rPr>
              <a:t>（已砍）</a:t>
            </a:r>
            <a:endParaRPr sz="2400" strike="sngStrike" dirty="0">
              <a:solidFill>
                <a:srgbClr val="3A5BAE"/>
              </a:solidFill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en"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App功能</a:t>
            </a:r>
            <a:endParaRPr sz="2400" b="1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 txBox="1"/>
          <p:nvPr/>
        </p:nvSpPr>
        <p:spPr>
          <a:xfrm>
            <a:off x="518424" y="1125075"/>
            <a:ext cx="7717481" cy="34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 err="1">
                <a:solidFill>
                  <a:srgbClr val="3A5BAE"/>
                </a:solidFill>
              </a:rPr>
              <a:t>参考第五讲网络的第二个作业</a:t>
            </a:r>
            <a:endParaRPr sz="1800" dirty="0">
              <a:solidFill>
                <a:srgbClr val="3A5BAE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 err="1">
                <a:solidFill>
                  <a:srgbClr val="3A5BAE"/>
                </a:solidFill>
              </a:rPr>
              <a:t>必须要完成的功能</a:t>
            </a:r>
            <a:r>
              <a:rPr lang="en" sz="1800" dirty="0">
                <a:solidFill>
                  <a:srgbClr val="3A5BAE"/>
                </a:solidFill>
              </a:rPr>
              <a:t>：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en" sz="1800" dirty="0">
                <a:solidFill>
                  <a:srgbClr val="3A5BAE"/>
                </a:solidFill>
              </a:rPr>
              <a:t>API:</a:t>
            </a:r>
            <a:r>
              <a:rPr lang="zh-CN" altLang="en-US" sz="1800" dirty="0">
                <a:solidFill>
                  <a:srgbClr val="3A5BAE"/>
                </a:solidFill>
              </a:rPr>
              <a:t>  </a:t>
            </a:r>
            <a:r>
              <a:rPr lang="en-US" altLang="zh-CN" dirty="0">
                <a:hlinkClick r:id="rId4"/>
              </a:rPr>
              <a:t>https://beiyou.bytedance.com/api/invoke/video/invoke/video</a:t>
            </a:r>
            <a:endParaRPr lang="en-US" altLang="zh-CN" dirty="0"/>
          </a:p>
          <a:p>
            <a:pPr marL="914400" lvl="1" indent="-342900">
              <a:lnSpc>
                <a:spcPct val="150000"/>
              </a:lnSpc>
              <a:buClr>
                <a:srgbClr val="3A5BAE"/>
              </a:buClr>
              <a:buSzPts val="1800"/>
              <a:buChar char="❏"/>
            </a:pPr>
            <a:r>
              <a:rPr lang="en" sz="1800" dirty="0">
                <a:solidFill>
                  <a:srgbClr val="3A5BAE"/>
                </a:solidFill>
              </a:rPr>
              <a:t>使用RecyclerView显示视频列表</a:t>
            </a:r>
            <a:r>
              <a:rPr lang="zh-CN" altLang="en-US" sz="1800" dirty="0">
                <a:solidFill>
                  <a:srgbClr val="3A5BAE"/>
                </a:solidFill>
              </a:rPr>
              <a:t> </a:t>
            </a:r>
            <a:r>
              <a:rPr lang="en-US" altLang="zh-CN" sz="1800" dirty="0">
                <a:solidFill>
                  <a:srgbClr val="3A5BAE"/>
                </a:solidFill>
              </a:rPr>
              <a:t>(</a:t>
            </a:r>
            <a:r>
              <a:rPr lang="zh-CN" altLang="en-US" sz="1800" dirty="0">
                <a:solidFill>
                  <a:srgbClr val="3A5BAE"/>
                </a:solidFill>
              </a:rPr>
              <a:t>一页显示多个</a:t>
            </a:r>
            <a:r>
              <a:rPr lang="en-US" altLang="zh-CN" sz="1800" dirty="0">
                <a:solidFill>
                  <a:srgbClr val="3A5BAE"/>
                </a:solidFill>
              </a:rPr>
              <a:t>item)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 err="1">
                <a:solidFill>
                  <a:srgbClr val="3A5BAE"/>
                </a:solidFill>
              </a:rPr>
              <a:t>使用Glide加载封面图</a:t>
            </a:r>
            <a:endParaRPr sz="1800" dirty="0">
              <a:solidFill>
                <a:srgbClr val="3A5BAE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 err="1">
                <a:solidFill>
                  <a:srgbClr val="3A5BAE"/>
                </a:solidFill>
              </a:rPr>
              <a:t>可选功能</a:t>
            </a:r>
            <a:r>
              <a:rPr lang="en" sz="1800" dirty="0">
                <a:solidFill>
                  <a:srgbClr val="3A5BAE"/>
                </a:solidFill>
              </a:rPr>
              <a:t>：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 err="1">
                <a:solidFill>
                  <a:srgbClr val="3A5BAE"/>
                </a:solidFill>
              </a:rPr>
              <a:t>显示每个视频必要的信息（比如作者，时间等</a:t>
            </a:r>
            <a:r>
              <a:rPr lang="en" sz="1800" dirty="0">
                <a:solidFill>
                  <a:srgbClr val="3A5BAE"/>
                </a:solidFill>
              </a:rPr>
              <a:t>）</a:t>
            </a: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zh-CN" altLang="en-US" sz="1800" dirty="0">
                <a:solidFill>
                  <a:srgbClr val="3A5BAE"/>
                </a:solidFill>
              </a:rPr>
              <a:t>可以改成类似抖音全屏</a:t>
            </a:r>
            <a:r>
              <a:rPr lang="en-US" altLang="zh-CN" sz="1800" dirty="0">
                <a:solidFill>
                  <a:srgbClr val="3A5BAE"/>
                </a:solidFill>
              </a:rPr>
              <a:t>item(</a:t>
            </a:r>
            <a:r>
              <a:rPr lang="zh-CN" altLang="en-US" sz="1800" dirty="0">
                <a:solidFill>
                  <a:srgbClr val="3A5BAE"/>
                </a:solidFill>
              </a:rPr>
              <a:t>即一页就一个</a:t>
            </a:r>
            <a:r>
              <a:rPr lang="en-US" altLang="zh-CN" sz="1800" dirty="0">
                <a:solidFill>
                  <a:srgbClr val="3A5BAE"/>
                </a:solidFill>
              </a:rPr>
              <a:t>)</a:t>
            </a:r>
            <a:r>
              <a:rPr lang="zh-CN" altLang="en-US" sz="1800" dirty="0">
                <a:solidFill>
                  <a:srgbClr val="3A5BAE"/>
                </a:solidFill>
              </a:rPr>
              <a:t>，可以采用</a:t>
            </a:r>
            <a:r>
              <a:rPr lang="en-US" altLang="zh-CN" sz="1800" dirty="0">
                <a:solidFill>
                  <a:srgbClr val="3A5BAE"/>
                </a:solidFill>
              </a:rPr>
              <a:t>ViewPager2</a:t>
            </a:r>
            <a:r>
              <a:rPr lang="zh-CN" altLang="en-US" sz="1800" dirty="0">
                <a:solidFill>
                  <a:srgbClr val="3A5BAE"/>
                </a:solidFill>
              </a:rPr>
              <a:t>来实现</a:t>
            </a:r>
            <a:endParaRPr sz="1800" dirty="0">
              <a:solidFill>
                <a:srgbClr val="3A5BAE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A5BAE"/>
              </a:solidFill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en"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视频信息流</a:t>
            </a:r>
            <a:endParaRPr sz="2400" b="1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 txBox="1"/>
          <p:nvPr/>
        </p:nvSpPr>
        <p:spPr>
          <a:xfrm>
            <a:off x="518433" y="1131381"/>
            <a:ext cx="7717481" cy="34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 err="1">
                <a:solidFill>
                  <a:srgbClr val="3A5BAE"/>
                </a:solidFill>
              </a:rPr>
              <a:t>使用RecyclerView</a:t>
            </a:r>
            <a:r>
              <a:rPr lang="zh-CN" altLang="en-US" sz="1800" dirty="0">
                <a:solidFill>
                  <a:srgbClr val="3A5BAE"/>
                </a:solidFill>
              </a:rPr>
              <a:t>效果参考（必要完成）：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57150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en"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视频信息流</a:t>
            </a:r>
            <a:endParaRPr sz="2400" b="1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BABCD6-E8BA-0846-9D02-4E72CEB35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327" y="1784657"/>
            <a:ext cx="1456059" cy="291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6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0" y="189186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 txBox="1"/>
          <p:nvPr/>
        </p:nvSpPr>
        <p:spPr>
          <a:xfrm>
            <a:off x="518433" y="1131381"/>
            <a:ext cx="7717481" cy="345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zh-CN" altLang="en" sz="1800" dirty="0">
                <a:solidFill>
                  <a:srgbClr val="3A5BAE"/>
                </a:solidFill>
              </a:rPr>
              <a:t>实现</a:t>
            </a:r>
            <a:r>
              <a:rPr lang="zh-CN" altLang="en-US" sz="1800" dirty="0">
                <a:solidFill>
                  <a:srgbClr val="3A5BAE"/>
                </a:solidFill>
              </a:rPr>
              <a:t>抖音效果参考（</a:t>
            </a:r>
            <a:r>
              <a:rPr lang="en-US" altLang="zh-CN" sz="1800" dirty="0">
                <a:solidFill>
                  <a:srgbClr val="3A5BAE"/>
                </a:solidFill>
              </a:rPr>
              <a:t>ViewPager2</a:t>
            </a:r>
            <a:r>
              <a:rPr lang="zh-CN" altLang="en-US" sz="1800" dirty="0">
                <a:solidFill>
                  <a:srgbClr val="3A5BAE"/>
                </a:solidFill>
              </a:rPr>
              <a:t>实现，可选完成）：</a:t>
            </a: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57150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endParaRPr lang="en-US" altLang="zh-CN" sz="1800" dirty="0">
              <a:solidFill>
                <a:srgbClr val="3A5BAE"/>
              </a:solidFill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en"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视频信息流</a:t>
            </a:r>
            <a:endParaRPr sz="2400" b="1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037736-377E-F041-9364-8DAA5363A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355" y="1701494"/>
            <a:ext cx="1721003" cy="344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30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0"/>
          <p:cNvSpPr txBox="1"/>
          <p:nvPr/>
        </p:nvSpPr>
        <p:spPr>
          <a:xfrm>
            <a:off x="518425" y="1125075"/>
            <a:ext cx="6948900" cy="3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>
                <a:solidFill>
                  <a:srgbClr val="3A5BAE"/>
                </a:solidFill>
              </a:rPr>
              <a:t>参考七讲多媒体基础</a:t>
            </a:r>
            <a:endParaRPr sz="1800">
              <a:solidFill>
                <a:srgbClr val="3A5BAE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>
                <a:solidFill>
                  <a:srgbClr val="3A5BAE"/>
                </a:solidFill>
              </a:rPr>
              <a:t>必须要完成的功能</a:t>
            </a:r>
            <a:endParaRPr sz="180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>
                <a:solidFill>
                  <a:srgbClr val="3A5BAE"/>
                </a:solidFill>
              </a:rPr>
              <a:t>从视频信息流点击某个视频封面进入播放页面</a:t>
            </a:r>
            <a:endParaRPr sz="180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>
                <a:solidFill>
                  <a:srgbClr val="3A5BAE"/>
                </a:solidFill>
              </a:rPr>
              <a:t>根据视频信息的url播放视频</a:t>
            </a:r>
            <a:endParaRPr sz="180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>
                <a:solidFill>
                  <a:srgbClr val="3A5BAE"/>
                </a:solidFill>
              </a:rPr>
              <a:t>单击视频窗口暂停/继续</a:t>
            </a:r>
            <a:endParaRPr sz="1800">
              <a:solidFill>
                <a:srgbClr val="3A5BAE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>
                <a:solidFill>
                  <a:srgbClr val="3A5BAE"/>
                </a:solidFill>
              </a:rPr>
              <a:t>可选功能</a:t>
            </a:r>
            <a:endParaRPr sz="180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>
                <a:solidFill>
                  <a:srgbClr val="3A5BAE"/>
                </a:solidFill>
              </a:rPr>
              <a:t>双击视频窗口弹出点赞爱心图标</a:t>
            </a:r>
            <a:endParaRPr sz="1800">
              <a:solidFill>
                <a:srgbClr val="3A5BAE"/>
              </a:solidFill>
            </a:endParaRPr>
          </a:p>
        </p:txBody>
      </p:sp>
      <p:sp>
        <p:nvSpPr>
          <p:cNvPr id="133" name="Google Shape;133;p30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en"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视频播放</a:t>
            </a:r>
            <a:endParaRPr sz="2400" b="1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3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3"/>
          <p:cNvSpPr txBox="1"/>
          <p:nvPr/>
        </p:nvSpPr>
        <p:spPr>
          <a:xfrm>
            <a:off x="518425" y="1125075"/>
            <a:ext cx="6948900" cy="3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Font typeface="Arial"/>
              <a:buChar char="❏"/>
            </a:pPr>
            <a:r>
              <a:rPr lang="en" sz="1800">
                <a:solidFill>
                  <a:srgbClr val="3A5BAE"/>
                </a:solidFill>
              </a:rPr>
              <a:t>充分发挥自己的想象力，根据自己的兴趣。可以加任何跟这个app有关的功能。</a:t>
            </a:r>
            <a:endParaRPr sz="1800">
              <a:solidFill>
                <a:srgbClr val="3A5BAE"/>
              </a:solidFill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>
                <a:solidFill>
                  <a:srgbClr val="3A5BAE"/>
                </a:solidFill>
              </a:rPr>
              <a:t>只要功能合理，完成度高，都是加分项</a:t>
            </a:r>
            <a:endParaRPr sz="1800">
              <a:solidFill>
                <a:srgbClr val="3A5BAE"/>
              </a:solidFill>
            </a:endParaRPr>
          </a:p>
        </p:txBody>
      </p:sp>
      <p:sp>
        <p:nvSpPr>
          <p:cNvPr id="154" name="Google Shape;154;p33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en"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关于可选功能</a:t>
            </a:r>
            <a:endParaRPr sz="2400" b="1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4" descr="字节跳动ByteDance-PPT-0724-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0" y="0"/>
            <a:ext cx="913588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4"/>
          <p:cNvSpPr txBox="1"/>
          <p:nvPr/>
        </p:nvSpPr>
        <p:spPr>
          <a:xfrm>
            <a:off x="518425" y="1125075"/>
            <a:ext cx="6948900" cy="3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>
                <a:solidFill>
                  <a:srgbClr val="3A5BAE"/>
                </a:solidFill>
              </a:rPr>
              <a:t>2人一组，自由组队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>
                <a:solidFill>
                  <a:srgbClr val="3A5BAE"/>
                </a:solidFill>
              </a:rPr>
              <a:t>如果自己可以搞定，允许1人自己组队</a:t>
            </a:r>
            <a:endParaRPr sz="1800" dirty="0">
              <a:solidFill>
                <a:srgbClr val="3A5BAE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 err="1">
                <a:solidFill>
                  <a:srgbClr val="3A5BAE"/>
                </a:solidFill>
              </a:rPr>
              <a:t>代码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400"/>
              <a:buChar char="❏"/>
            </a:pPr>
            <a:r>
              <a:rPr lang="en" dirty="0" err="1">
                <a:solidFill>
                  <a:srgbClr val="3A5BAE"/>
                </a:solidFill>
              </a:rPr>
              <a:t>放在github上，发邮件给</a:t>
            </a:r>
            <a:r>
              <a:rPr lang="en" u="sng" dirty="0" err="1">
                <a:solidFill>
                  <a:schemeClr val="hlink"/>
                </a:solidFill>
                <a:hlinkClick r:id="rId4"/>
              </a:rPr>
              <a:t>home</a:t>
            </a:r>
            <a:r>
              <a:rPr lang="en-US" altLang="zh-CN" u="sng" dirty="0">
                <a:solidFill>
                  <a:schemeClr val="hlink"/>
                </a:solidFill>
                <a:hlinkClick r:id="rId4"/>
              </a:rPr>
              <a:t>work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@</a:t>
            </a:r>
            <a:r>
              <a:rPr lang="en" u="sng" dirty="0" err="1">
                <a:solidFill>
                  <a:schemeClr val="hlink"/>
                </a:solidFill>
                <a:hlinkClick r:id="rId4"/>
              </a:rPr>
              <a:t>bytedance.com</a:t>
            </a:r>
            <a:r>
              <a:rPr lang="en" dirty="0" err="1">
                <a:solidFill>
                  <a:srgbClr val="3A5BAE"/>
                </a:solidFill>
              </a:rPr>
              <a:t>，标题</a:t>
            </a:r>
            <a:r>
              <a:rPr lang="en" dirty="0">
                <a:solidFill>
                  <a:srgbClr val="3A5BAE"/>
                </a:solidFill>
              </a:rPr>
              <a:t> “</a:t>
            </a:r>
            <a:r>
              <a:rPr lang="en" dirty="0" err="1">
                <a:solidFill>
                  <a:srgbClr val="3A5BAE"/>
                </a:solidFill>
              </a:rPr>
              <a:t>Android大作业</a:t>
            </a:r>
            <a:r>
              <a:rPr lang="en" dirty="0">
                <a:solidFill>
                  <a:srgbClr val="3A5BAE"/>
                </a:solidFill>
              </a:rPr>
              <a:t>”，</a:t>
            </a:r>
            <a:r>
              <a:rPr lang="en" dirty="0" err="1">
                <a:solidFill>
                  <a:srgbClr val="3A5BAE"/>
                </a:solidFill>
              </a:rPr>
              <a:t>内容是github地址，队员的姓名和学号</a:t>
            </a:r>
            <a:r>
              <a:rPr lang="en" dirty="0">
                <a:solidFill>
                  <a:srgbClr val="3A5BAE"/>
                </a:solidFill>
              </a:rPr>
              <a:t>。</a:t>
            </a:r>
            <a:endParaRPr dirty="0">
              <a:solidFill>
                <a:srgbClr val="3A5BAE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800"/>
              <a:buChar char="❏"/>
            </a:pPr>
            <a:r>
              <a:rPr lang="en" sz="1800" dirty="0">
                <a:solidFill>
                  <a:srgbClr val="3A5BAE"/>
                </a:solidFill>
              </a:rPr>
              <a:t>PPT </a:t>
            </a:r>
            <a:r>
              <a:rPr lang="en" sz="1800" dirty="0" err="1">
                <a:solidFill>
                  <a:srgbClr val="3A5BAE"/>
                </a:solidFill>
              </a:rPr>
              <a:t>内容包含</a:t>
            </a:r>
            <a:r>
              <a:rPr lang="en" sz="1800" dirty="0">
                <a:solidFill>
                  <a:srgbClr val="3A5BAE"/>
                </a:solidFill>
              </a:rPr>
              <a:t>：</a:t>
            </a:r>
            <a:endParaRPr sz="1800" dirty="0">
              <a:solidFill>
                <a:srgbClr val="3A5BAE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400"/>
              <a:buChar char="❏"/>
            </a:pPr>
            <a:r>
              <a:rPr lang="en" dirty="0" err="1">
                <a:solidFill>
                  <a:srgbClr val="3A5BAE"/>
                </a:solidFill>
              </a:rPr>
              <a:t>本队两个同学如何分工的</a:t>
            </a:r>
            <a:endParaRPr dirty="0">
              <a:solidFill>
                <a:srgbClr val="3A5BAE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400"/>
              <a:buChar char="❏"/>
            </a:pPr>
            <a:r>
              <a:rPr lang="en" dirty="0" err="1">
                <a:solidFill>
                  <a:srgbClr val="3A5BAE"/>
                </a:solidFill>
              </a:rPr>
              <a:t>作业里创新的地方在哪里</a:t>
            </a:r>
            <a:endParaRPr dirty="0">
              <a:solidFill>
                <a:srgbClr val="3A5BAE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5BAE"/>
              </a:buClr>
              <a:buSzPts val="1400"/>
              <a:buChar char="❏"/>
            </a:pPr>
            <a:r>
              <a:rPr lang="en" dirty="0" err="1">
                <a:solidFill>
                  <a:srgbClr val="3A5BAE"/>
                </a:solidFill>
              </a:rPr>
              <a:t>作业中解决的最难的问题是什么</a:t>
            </a:r>
            <a:endParaRPr dirty="0">
              <a:solidFill>
                <a:srgbClr val="3A5BAE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A5BAE"/>
              </a:solidFill>
            </a:endParaRPr>
          </a:p>
        </p:txBody>
      </p:sp>
      <p:sp>
        <p:nvSpPr>
          <p:cNvPr id="161" name="Google Shape;161;p34"/>
          <p:cNvSpPr txBox="1"/>
          <p:nvPr/>
        </p:nvSpPr>
        <p:spPr>
          <a:xfrm>
            <a:off x="518433" y="528000"/>
            <a:ext cx="4311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900"/>
              <a:buFont typeface="Helvetica Neue"/>
              <a:buNone/>
            </a:pPr>
            <a:r>
              <a:rPr lang="en" sz="2400" b="1">
                <a:solidFill>
                  <a:srgbClr val="3A5BA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作业要求和考评方法</a:t>
            </a:r>
            <a:endParaRPr sz="2400" b="1">
              <a:solidFill>
                <a:srgbClr val="3A5BA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180</Words>
  <Application>Microsoft Office PowerPoint</Application>
  <PresentationFormat>全屏显示(16:9)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Helvetica Neue</vt:lpstr>
      <vt:lpstr>Helvetica Neue Light</vt:lpstr>
      <vt:lpstr>Arial</vt:lpstr>
      <vt:lpstr>Simple Light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郑 奕伟</cp:lastModifiedBy>
  <cp:revision>6</cp:revision>
  <dcterms:modified xsi:type="dcterms:W3CDTF">2020-06-07T12:06:58Z</dcterms:modified>
</cp:coreProperties>
</file>