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sldIdLst>
    <p:sldId id="256" r:id="rId9"/>
    <p:sldId id="257" r:id="rId10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4B9-F97D-47DC-9B39-98C673D484CA}" type="datetimeFigureOut">
              <a:rPr lang="lt-LT" smtClean="0"/>
              <a:t>2021-10-20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EA86-60F9-45E7-82C5-BB8D968F41D4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3760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4B9-F97D-47DC-9B39-98C673D484CA}" type="datetimeFigureOut">
              <a:rPr lang="lt-LT" smtClean="0"/>
              <a:t>2021-10-20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EA86-60F9-45E7-82C5-BB8D968F41D4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5119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4B9-F97D-47DC-9B39-98C673D484CA}" type="datetimeFigureOut">
              <a:rPr lang="lt-LT" smtClean="0"/>
              <a:t>2021-10-20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EA86-60F9-45E7-82C5-BB8D968F41D4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9406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4B9-F97D-47DC-9B39-98C673D484CA}" type="datetimeFigureOut">
              <a:rPr lang="lt-LT" smtClean="0"/>
              <a:t>2021-10-20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EA86-60F9-45E7-82C5-BB8D968F41D4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7645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4B9-F97D-47DC-9B39-98C673D484CA}" type="datetimeFigureOut">
              <a:rPr lang="lt-LT" smtClean="0"/>
              <a:t>2021-10-20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EA86-60F9-45E7-82C5-BB8D968F41D4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5523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4B9-F97D-47DC-9B39-98C673D484CA}" type="datetimeFigureOut">
              <a:rPr lang="lt-LT" smtClean="0"/>
              <a:t>2021-10-20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EA86-60F9-45E7-82C5-BB8D968F41D4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9794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4B9-F97D-47DC-9B39-98C673D484CA}" type="datetimeFigureOut">
              <a:rPr lang="lt-LT" smtClean="0"/>
              <a:t>2021-10-20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EA86-60F9-45E7-82C5-BB8D968F41D4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2135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4B9-F97D-47DC-9B39-98C673D484CA}" type="datetimeFigureOut">
              <a:rPr lang="lt-LT" smtClean="0"/>
              <a:t>2021-10-20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EA86-60F9-45E7-82C5-BB8D968F41D4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9326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4B9-F97D-47DC-9B39-98C673D484CA}" type="datetimeFigureOut">
              <a:rPr lang="lt-LT" smtClean="0"/>
              <a:t>2021-10-20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EA86-60F9-45E7-82C5-BB8D968F41D4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309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4B9-F97D-47DC-9B39-98C673D484CA}" type="datetimeFigureOut">
              <a:rPr lang="lt-LT" smtClean="0"/>
              <a:t>2021-10-20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EA86-60F9-45E7-82C5-BB8D968F41D4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8036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4B9-F97D-47DC-9B39-98C673D484CA}" type="datetimeFigureOut">
              <a:rPr lang="lt-LT" smtClean="0"/>
              <a:t>2021-10-20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EA86-60F9-45E7-82C5-BB8D968F41D4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574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A14B9-F97D-47DC-9B39-98C673D484CA}" type="datetimeFigureOut">
              <a:rPr lang="lt-LT" smtClean="0"/>
              <a:t>2021-10-20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0EA86-60F9-45E7-82C5-BB8D968F41D4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92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books.ktu.lt/eb/1565/verslo-duomenu-analitika-zaidimas-kietas-riesuta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t-LT" dirty="0"/>
              <a:t>Pasiruošimas prisijungimui prie VŽ „Kietas riešutas“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lt-LT" sz="3200" b="1" dirty="0">
                <a:solidFill>
                  <a:schemeClr val="accent1">
                    <a:lumMod val="75000"/>
                  </a:schemeClr>
                </a:solidFill>
              </a:rPr>
              <a:t>Verslo duomenų analitika: žaidimas „Kietas riešutas“, Technologija, 2021, psl. 58-59</a:t>
            </a:r>
          </a:p>
          <a:p>
            <a:r>
              <a:rPr lang="lt-LT" sz="32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https://www.ebooks.ktu.lt/eb/1565/verslo-duomenu-analitika-zaidimas-kietas-riesutas/</a:t>
            </a:r>
            <a:endParaRPr lang="lt-LT" sz="3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lt-LT" sz="3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lt-LT" sz="3200" b="1" dirty="0"/>
              <a:t>Irena Patašienė</a:t>
            </a:r>
          </a:p>
        </p:txBody>
      </p:sp>
    </p:spTree>
    <p:extLst>
      <p:ext uri="{BB962C8B-B14F-4D97-AF65-F5344CB8AC3E}">
        <p14:creationId xmlns:p14="http://schemas.microsoft.com/office/powerpoint/2010/main" val="235876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073"/>
            <a:ext cx="12192000" cy="667262"/>
          </a:xfrm>
        </p:spPr>
        <p:txBody>
          <a:bodyPr>
            <a:normAutofit fontScale="90000"/>
          </a:bodyPr>
          <a:lstStyle/>
          <a:p>
            <a:pPr algn="ctr"/>
            <a:r>
              <a:rPr lang="lt-LT" b="1" dirty="0"/>
              <a:t>Įsidiegus reikiamus </a:t>
            </a:r>
            <a:r>
              <a:rPr lang="lt-LT" b="1" dirty="0" err="1"/>
              <a:t>draiverius</a:t>
            </a:r>
            <a:r>
              <a:rPr lang="lt-LT" b="1" dirty="0"/>
              <a:t>, prisijungimui prie „</a:t>
            </a:r>
            <a:r>
              <a:rPr lang="lt-LT" b="1" dirty="0" err="1"/>
              <a:t>KietasRiešutas</a:t>
            </a:r>
            <a:r>
              <a:rPr lang="lt-LT" b="1" dirty="0"/>
              <a:t>“ DB vykdyti: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75" y="874780"/>
            <a:ext cx="10869563" cy="5983219"/>
          </a:xfrm>
        </p:spPr>
        <p:txBody>
          <a:bodyPr/>
          <a:lstStyle/>
          <a:p>
            <a:r>
              <a:rPr lang="lt-LT" dirty="0"/>
              <a:t>START-&gt; </a:t>
            </a:r>
            <a:r>
              <a:rPr lang="lt-LT" dirty="0" err="1"/>
              <a:t>Control</a:t>
            </a:r>
            <a:r>
              <a:rPr lang="lt-LT" dirty="0"/>
              <a:t> </a:t>
            </a:r>
            <a:r>
              <a:rPr lang="lt-LT" dirty="0" err="1"/>
              <a:t>Panel</a:t>
            </a:r>
            <a:r>
              <a:rPr lang="lt-LT" dirty="0"/>
              <a:t>-&gt; </a:t>
            </a:r>
            <a:r>
              <a:rPr lang="lt-LT" dirty="0" err="1"/>
              <a:t>Administrative</a:t>
            </a:r>
            <a:r>
              <a:rPr lang="lt-LT" dirty="0"/>
              <a:t> </a:t>
            </a:r>
            <a:r>
              <a:rPr lang="lt-LT" dirty="0" err="1"/>
              <a:t>Tools</a:t>
            </a:r>
            <a:r>
              <a:rPr lang="lt-LT" dirty="0"/>
              <a:t> – ODBC Data </a:t>
            </a:r>
            <a:r>
              <a:rPr lang="lt-LT" dirty="0" err="1"/>
              <a:t>Sources</a:t>
            </a:r>
            <a:endParaRPr lang="lt-LT" dirty="0"/>
          </a:p>
          <a:p>
            <a:r>
              <a:rPr lang="lt-LT" dirty="0"/>
              <a:t>User DSN lape  spustelti </a:t>
            </a:r>
            <a:r>
              <a:rPr lang="lt-LT" b="1" dirty="0" err="1"/>
              <a:t>Add</a:t>
            </a:r>
            <a:r>
              <a:rPr lang="lt-LT" b="1" dirty="0"/>
              <a:t>.  </a:t>
            </a:r>
            <a:r>
              <a:rPr lang="lt-LT" dirty="0"/>
              <a:t>Data </a:t>
            </a:r>
            <a:r>
              <a:rPr lang="lt-LT" dirty="0" err="1"/>
              <a:t>source</a:t>
            </a:r>
            <a:r>
              <a:rPr lang="lt-LT" dirty="0"/>
              <a:t> name: </a:t>
            </a:r>
            <a:r>
              <a:rPr lang="lt-LT" b="1" dirty="0"/>
              <a:t>EIK</a:t>
            </a:r>
          </a:p>
          <a:p>
            <a:r>
              <a:rPr lang="lt-LT" b="1" dirty="0"/>
              <a:t>serveris: kr.ktu.lt</a:t>
            </a:r>
          </a:p>
          <a:p>
            <a:r>
              <a:rPr lang="lt-LT" b="1" dirty="0"/>
              <a:t>User name: </a:t>
            </a:r>
            <a:r>
              <a:rPr lang="lt-LT" b="1" dirty="0" err="1"/>
              <a:t>studeikwin</a:t>
            </a:r>
            <a:r>
              <a:rPr lang="lt-LT" b="1" dirty="0"/>
              <a:t>         </a:t>
            </a:r>
            <a:r>
              <a:rPr lang="lt-LT" b="1" dirty="0" err="1"/>
              <a:t>Password</a:t>
            </a:r>
            <a:r>
              <a:rPr lang="lt-LT" b="1" dirty="0"/>
              <a:t>:   eikstud2006</a:t>
            </a:r>
          </a:p>
          <a:p>
            <a:endParaRPr lang="lt-LT" b="1" dirty="0"/>
          </a:p>
          <a:p>
            <a:endParaRPr lang="lt-LT" dirty="0"/>
          </a:p>
          <a:p>
            <a:endParaRPr lang="lt-LT" dirty="0"/>
          </a:p>
          <a:p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4" y="2875440"/>
            <a:ext cx="5791200" cy="36132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663674" y="6488668"/>
            <a:ext cx="105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Įsitikinimui, ar veikia spustelti </a:t>
            </a:r>
            <a:r>
              <a:rPr lang="lt-L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r>
              <a:rPr lang="lt-LT" dirty="0"/>
              <a:t>. Jei atsakymas sėkmingas, tai spausti </a:t>
            </a:r>
            <a:r>
              <a:rPr lang="lt-LT" b="1" dirty="0"/>
              <a:t>OK</a:t>
            </a:r>
            <a:r>
              <a:rPr lang="lt-LT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612" y="4252460"/>
            <a:ext cx="2220775" cy="2236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96E870-442E-4582-B1DF-50900FA80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667" y="2957209"/>
            <a:ext cx="4570114" cy="33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9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5ECFFE07-DD5E-4D52-B858-54E4F1244B77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777B6110-3773-42CE-9A5E-3A31402EC8EE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404C7888-F20C-4014-9E15-79175B016C09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7B6AFF74-175A-4BCC-8041-97728C871EB4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5BFBAFF5-C373-4D38-B90F-798502EAAD92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5E5B6145-2803-4C10-9B54-AA2BB6F5D79E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3D003CC6-71B5-48B7-B1B5-9472A2C448BF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Pasiruošimas prisijungimui prie VŽ „Kietas riešutas“</vt:lpstr>
      <vt:lpstr>Įsidiegus reikiamus draiverius, prisijungimui prie „KietasRiešutas“ DB vykdyti:</vt:lpstr>
    </vt:vector>
  </TitlesOfParts>
  <Company>KTU_IIVC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Pasiruošimas prisijungimui prie VŽ „Kietas riešutas“</dc:title>
  <dc:creator>Patašienė Irena</dc:creator>
  <cp:lastModifiedBy>Vaičiukynas Evaldas</cp:lastModifiedBy>
  <cp:revision>18</cp:revision>
  <dcterms:created xsi:type="dcterms:W3CDTF">2016-05-12T11:38:55Z</dcterms:created>
  <dcterms:modified xsi:type="dcterms:W3CDTF">2021-10-20T13:52:40Z</dcterms:modified>
</cp:coreProperties>
</file>