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E479-1000-493E-9197-F91349BA9AA4}" type="datetimeFigureOut">
              <a:rPr lang="lt-LT" smtClean="0"/>
              <a:t>2022-02-01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11375-DB99-47D7-9087-48AE259A0D0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4900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98D8-EE33-478A-821F-C534534AC7C4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41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910F-C9AA-4B68-B78B-3A9B596DD4D6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41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AB7-1C6E-4FB5-A79D-6CCC1F5EAB0E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231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C11B-31E6-4AB6-A0B3-F7DB629A1B16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028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F1D6-5FDE-47F5-82C6-7B80DD8A7117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82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8F3-EFEC-427C-87FC-62C6F16B0387}" type="datetime1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217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B72-B09A-4168-8D9A-EF6106AE70BF}" type="datetime1">
              <a:rPr lang="lt-LT" smtClean="0"/>
              <a:t>2022-02-01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071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4EA5-27E5-470C-875A-7BE3F3B0891D}" type="datetime1">
              <a:rPr lang="lt-LT" smtClean="0"/>
              <a:t>2022-02-01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7022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E1C-637B-471E-91B9-BC62A14A42C9}" type="datetime1">
              <a:rPr lang="lt-LT" smtClean="0"/>
              <a:t>2022-02-01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791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0F8A-0C7D-487A-A9C8-BD13732E9FDE}" type="datetime1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45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F614-9544-4263-9ADA-40E1C6F9FF1A}" type="datetime1">
              <a:rPr lang="lt-LT" smtClean="0"/>
              <a:t>2022-02-01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04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6C9F-5DC3-4B42-9DA9-6D9AFF6AC4D5}" type="datetime1">
              <a:rPr lang="lt-LT" smtClean="0"/>
              <a:t>2022-02-01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D07-C91C-4252-84FE-20E53703894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126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ooks.ktu.lt/eb/1565/verslo-duomenu-analitika-zaidimas-kietas-riesuta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31" y="38166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lt-LT" dirty="0"/>
              <a:t>M</a:t>
            </a:r>
            <a:r>
              <a:rPr lang="en-GB" dirty="0" err="1"/>
              <a:t>icrosoft</a:t>
            </a:r>
            <a:r>
              <a:rPr lang="lt-LT" dirty="0"/>
              <a:t> Access darbui su </a:t>
            </a:r>
            <a:r>
              <a:rPr lang="en-GB" dirty="0" err="1"/>
              <a:t>nutolusia</a:t>
            </a:r>
            <a:r>
              <a:rPr lang="en-GB" dirty="0"/>
              <a:t> </a:t>
            </a:r>
            <a:r>
              <a:rPr lang="lt-LT" dirty="0"/>
              <a:t>verslo žaidimo DB</a:t>
            </a:r>
            <a:br>
              <a:rPr lang="lt-LT" dirty="0"/>
            </a:b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Verslo duomenų analitika: žaidimas „Kietas riešutas“, 2021, psl. 59-70.</a:t>
            </a:r>
            <a:br>
              <a:rPr lang="lt-LT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lt-LT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https://www.ebooks.ktu.lt/eb/1565/verslo-duomenu-analitika-zaidimas-kietas-riesutas/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0799"/>
            <a:ext cx="9144000" cy="316523"/>
          </a:xfrm>
        </p:spPr>
        <p:txBody>
          <a:bodyPr>
            <a:normAutofit fontScale="77500" lnSpcReduction="20000"/>
          </a:bodyPr>
          <a:lstStyle/>
          <a:p>
            <a:r>
              <a:rPr lang="lt-LT" dirty="0"/>
              <a:t>Irena </a:t>
            </a:r>
            <a:r>
              <a:rPr lang="lt-LT" dirty="0" err="1"/>
              <a:t>Patašienė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1545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70" y="-21035"/>
            <a:ext cx="10515600" cy="1325563"/>
          </a:xfrm>
        </p:spPr>
        <p:txBody>
          <a:bodyPr/>
          <a:lstStyle/>
          <a:p>
            <a:r>
              <a:rPr lang="lt-LT" dirty="0"/>
              <a:t>Kryžminė (</a:t>
            </a:r>
            <a:r>
              <a:rPr lang="lt-LT" dirty="0" err="1"/>
              <a:t>Crosstab</a:t>
            </a:r>
            <a:r>
              <a:rPr lang="lt-LT" dirty="0"/>
              <a:t>) užklausa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546" y="1083866"/>
            <a:ext cx="4093186" cy="3133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4" y="1234149"/>
            <a:ext cx="3546452" cy="2762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32" y="1074737"/>
            <a:ext cx="3644313" cy="2813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17" y="4217591"/>
            <a:ext cx="3317345" cy="254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616" y="4259925"/>
            <a:ext cx="2464317" cy="2425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487" y="4707467"/>
            <a:ext cx="5686425" cy="1695748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06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9795933" cy="707231"/>
          </a:xfrm>
        </p:spPr>
        <p:txBody>
          <a:bodyPr/>
          <a:lstStyle/>
          <a:p>
            <a:r>
              <a:rPr lang="lt-LT" dirty="0"/>
              <a:t>Peržiūra Design pavidale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933" y="1163373"/>
            <a:ext cx="524827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63373"/>
            <a:ext cx="6451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9"/>
            <a:ext cx="10515600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Savaranki</a:t>
            </a:r>
            <a:r>
              <a:rPr lang="lt-LT" dirty="0" err="1"/>
              <a:t>ška</a:t>
            </a:r>
            <a:r>
              <a:rPr lang="lt-LT" dirty="0"/>
              <a:t> užduotis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>
            <a:normAutofit fontScale="92500" lnSpcReduction="20000"/>
          </a:bodyPr>
          <a:lstStyle/>
          <a:p>
            <a:r>
              <a:rPr lang="lt-LT" dirty="0"/>
              <a:t>Sugalvokite SQL tokių užklausų, kurių realizacija pagelbėtų priimti racionalius kitų finansinių metų sprendimus.</a:t>
            </a:r>
          </a:p>
          <a:p>
            <a:r>
              <a:rPr lang="lt-LT" dirty="0"/>
              <a:t>Pavyzdžiui, jei nežinote, kiek reikia skirti socialiniam biudžetui, tai reikėtų sužinoti, kiek skiria kitos įmonės. Tam iš sprendimų ir įmonių lentelių reikia sukurti užklausą (imti tik galutinius sprendimus:</a:t>
            </a:r>
            <a:br>
              <a:rPr lang="en-GB" dirty="0"/>
            </a:br>
            <a:br>
              <a:rPr lang="en-GB" dirty="0"/>
            </a:br>
            <a:r>
              <a:rPr lang="en-US" i="1" dirty="0"/>
              <a:t>SELECT </a:t>
            </a:r>
            <a:r>
              <a:rPr lang="en-US" i="1" dirty="0" err="1"/>
              <a:t>imones.ImonesPavadinimas</a:t>
            </a:r>
            <a:r>
              <a:rPr lang="en-US" i="1" dirty="0"/>
              <a:t>, </a:t>
            </a:r>
            <a:r>
              <a:rPr lang="en-US" i="1" dirty="0" err="1"/>
              <a:t>sprendimai.Metai</a:t>
            </a:r>
            <a:r>
              <a:rPr lang="en-US" i="1" dirty="0"/>
              <a:t>, </a:t>
            </a:r>
            <a:r>
              <a:rPr lang="en-US" i="1" dirty="0" err="1"/>
              <a:t>sprendimai.SocBiudzetas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FROM </a:t>
            </a:r>
            <a:r>
              <a:rPr lang="en-US" i="1" dirty="0" err="1"/>
              <a:t>sprendimai</a:t>
            </a:r>
            <a:r>
              <a:rPr lang="en-US" i="1" dirty="0"/>
              <a:t> INNER JOIN </a:t>
            </a:r>
            <a:r>
              <a:rPr lang="en-US" i="1" dirty="0" err="1"/>
              <a:t>imones</a:t>
            </a:r>
            <a:r>
              <a:rPr lang="en-US" i="1" dirty="0"/>
              <a:t> ON </a:t>
            </a:r>
            <a:r>
              <a:rPr lang="en-US" i="1" dirty="0" err="1"/>
              <a:t>sprendimai.ImonesID</a:t>
            </a:r>
            <a:r>
              <a:rPr lang="en-US" i="1" dirty="0"/>
              <a:t> = </a:t>
            </a:r>
            <a:r>
              <a:rPr lang="en-US" i="1" dirty="0" err="1"/>
              <a:t>imones.ImonesID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WHERE (((</a:t>
            </a:r>
            <a:r>
              <a:rPr lang="en-US" i="1" dirty="0" err="1"/>
              <a:t>sprendimai.ArGalutinis</a:t>
            </a:r>
            <a:r>
              <a:rPr lang="en-US" i="1" dirty="0"/>
              <a:t>)=Yes) AND ((</a:t>
            </a:r>
            <a:r>
              <a:rPr lang="en-US" i="1" dirty="0" err="1"/>
              <a:t>imones.ZaidimoID</a:t>
            </a:r>
            <a:r>
              <a:rPr lang="en-US" i="1" dirty="0"/>
              <a:t>)="15042")) </a:t>
            </a:r>
            <a:br>
              <a:rPr lang="en-US" i="1" dirty="0"/>
            </a:br>
            <a:r>
              <a:rPr lang="en-US" i="1" dirty="0"/>
              <a:t>GROUP BY </a:t>
            </a:r>
            <a:r>
              <a:rPr lang="en-US" i="1" dirty="0" err="1"/>
              <a:t>imones.ImonesPavadinimas</a:t>
            </a:r>
            <a:r>
              <a:rPr lang="en-US" i="1" dirty="0"/>
              <a:t>, </a:t>
            </a:r>
            <a:r>
              <a:rPr lang="en-US" i="1" dirty="0" err="1"/>
              <a:t>sprendimai.Metai</a:t>
            </a:r>
            <a:r>
              <a:rPr lang="en-US" i="1" dirty="0"/>
              <a:t>, </a:t>
            </a:r>
            <a:r>
              <a:rPr lang="en-US" i="1" dirty="0" err="1"/>
              <a:t>sprendimai.SocBiudzetas</a:t>
            </a:r>
            <a:r>
              <a:rPr lang="en-US" i="1" dirty="0"/>
              <a:t>; </a:t>
            </a:r>
            <a:br>
              <a:rPr lang="en-US" i="1" dirty="0"/>
            </a:br>
            <a:br>
              <a:rPr lang="en-GB" dirty="0"/>
            </a:br>
            <a:r>
              <a:rPr lang="lt-LT" dirty="0"/>
              <a:t>Tai galima atlikti MS Access vedliu. Paskaitykite knygoje (59-70 psl.)</a:t>
            </a:r>
          </a:p>
          <a:p>
            <a:r>
              <a:rPr lang="lt-LT" dirty="0"/>
              <a:t>Ypač sprendimų priėmimui naudingi santykiniai rodikliai.</a:t>
            </a:r>
            <a:endParaRPr lang="lt-LT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74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04"/>
            <a:ext cx="10515600" cy="1325563"/>
          </a:xfrm>
        </p:spPr>
        <p:txBody>
          <a:bodyPr/>
          <a:lstStyle/>
          <a:p>
            <a:r>
              <a:rPr lang="lt-LT" dirty="0"/>
              <a:t>Susikurti MS Access failą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364164"/>
          </a:xfrm>
        </p:spPr>
        <p:txBody>
          <a:bodyPr/>
          <a:lstStyle/>
          <a:p>
            <a:r>
              <a:rPr lang="lt-LT" dirty="0"/>
              <a:t>Vykdyti MS Access ir išsisaugoti norimoje vietoje tuščią failą arba pasirinkti vietą diske ir dešiniu pelės klavišu susikurti tuščią MS Access failą.</a:t>
            </a:r>
          </a:p>
          <a:p>
            <a:r>
              <a:rPr lang="lt-LT" dirty="0"/>
              <a:t>Atsivėrus Access langui pasirinkti </a:t>
            </a:r>
            <a:r>
              <a:rPr lang="lt-LT" dirty="0" err="1"/>
              <a:t>External</a:t>
            </a:r>
            <a:r>
              <a:rPr lang="lt-LT" dirty="0"/>
              <a:t> Data-&gt;ODBC ir Link to </a:t>
            </a:r>
            <a:r>
              <a:rPr lang="lt-LT" dirty="0" err="1"/>
              <a:t>the</a:t>
            </a:r>
            <a:r>
              <a:rPr lang="lt-LT" dirty="0"/>
              <a:t> data...(tam, kad </a:t>
            </a:r>
            <a:r>
              <a:rPr lang="lt-LT" dirty="0" err="1"/>
              <a:t>oon</a:t>
            </a:r>
            <a:r>
              <a:rPr lang="lt-LT" dirty="0"/>
              <a:t>-line galėtume prieiti prie duomenų)</a:t>
            </a:r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640667"/>
            <a:ext cx="9829800" cy="26378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310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Pasirinkti reikiamą DB ir reikiamas lenteles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1922728"/>
            <a:ext cx="6800850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21" y="1860815"/>
            <a:ext cx="4467225" cy="43148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23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Sudaryti reliacinius ryšius tarp pasirinktų lentelių. Tam reikia sujungti atitinkamus lentelių laukus.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48" y="1927225"/>
            <a:ext cx="6003718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15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42862"/>
            <a:ext cx="12496800" cy="6772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072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227265"/>
            <a:ext cx="11920406" cy="65122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79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Užklausų sudarymas (</a:t>
            </a:r>
            <a:r>
              <a:rPr lang="lt-LT" dirty="0" err="1"/>
              <a:t>Create</a:t>
            </a:r>
            <a:r>
              <a:rPr lang="lt-LT" dirty="0"/>
              <a:t>-&gt; </a:t>
            </a:r>
            <a:r>
              <a:rPr lang="lt-LT" dirty="0" err="1"/>
              <a:t>Simple</a:t>
            </a:r>
            <a:r>
              <a:rPr lang="lt-LT" dirty="0"/>
              <a:t> </a:t>
            </a:r>
            <a:r>
              <a:rPr lang="lt-LT" dirty="0" err="1"/>
              <a:t>Query</a:t>
            </a:r>
            <a:r>
              <a:rPr lang="lt-LT" dirty="0"/>
              <a:t> </a:t>
            </a:r>
            <a:r>
              <a:rPr lang="lt-LT" dirty="0" err="1"/>
              <a:t>Wizard</a:t>
            </a:r>
            <a:r>
              <a:rPr lang="lt-LT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824" y="4204493"/>
            <a:ext cx="3378175" cy="2530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45" y="1572155"/>
            <a:ext cx="6819900" cy="516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245" y="1253066"/>
            <a:ext cx="3080869" cy="228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70618"/>
            <a:ext cx="2033744" cy="18542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42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lt-LT" dirty="0"/>
              <a:t>ž</a:t>
            </a:r>
            <a:r>
              <a:rPr lang="en-US" dirty="0" err="1"/>
              <a:t>klausa</a:t>
            </a:r>
            <a:r>
              <a:rPr lang="en-US" dirty="0"/>
              <a:t> Design </a:t>
            </a:r>
            <a:r>
              <a:rPr lang="en-US" dirty="0" err="1"/>
              <a:t>pavidale</a:t>
            </a:r>
            <a:r>
              <a:rPr lang="lt-LT" dirty="0"/>
              <a:t> (Skaičiuojamas padengimo koeficientas)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90688"/>
            <a:ext cx="11633200" cy="48870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9393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lt-LT" dirty="0"/>
              <a:t>ž</a:t>
            </a:r>
            <a:r>
              <a:rPr lang="en-US" dirty="0" err="1"/>
              <a:t>klausos</a:t>
            </a:r>
            <a:r>
              <a:rPr lang="en-US" dirty="0"/>
              <a:t> </a:t>
            </a:r>
            <a:r>
              <a:rPr lang="en-US" dirty="0" err="1"/>
              <a:t>Rezultatas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7733"/>
            <a:ext cx="10947400" cy="49540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381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Access darbui su nutolusia verslo žaidimo DB Verslo duomenų analitika: žaidimas „Kietas riešutas“, 2021, psl. 59-70. https://www.ebooks.ktu.lt/eb/1565/verslo-duomenu-analitika-zaidimas-kietas-riesutas/</vt:lpstr>
      <vt:lpstr>Susikurti MS Access failą</vt:lpstr>
      <vt:lpstr>Pasirinkti reikiamą DB ir reikiamas lenteles</vt:lpstr>
      <vt:lpstr>Sudaryti reliacinius ryšius tarp pasirinktų lentelių. Tam reikia sujungti atitinkamus lentelių laukus.</vt:lpstr>
      <vt:lpstr>PowerPoint Presentation</vt:lpstr>
      <vt:lpstr>PowerPoint Presentation</vt:lpstr>
      <vt:lpstr>Užklausų sudarymas (Create-&gt; Simple Query Wizard)</vt:lpstr>
      <vt:lpstr>Užklausa Design pavidale (Skaičiuojamas padengimo koeficientas)</vt:lpstr>
      <vt:lpstr>Užklausos Rezultatas</vt:lpstr>
      <vt:lpstr>Kryžminė (Crosstab) užklausa</vt:lpstr>
      <vt:lpstr>Peržiūra Design pavidale</vt:lpstr>
      <vt:lpstr>Savarankiška užduotis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Access darbui su MYSQL DB</dc:title>
  <dc:creator>Windows User</dc:creator>
  <cp:lastModifiedBy>Vaičiukynas Evaldas</cp:lastModifiedBy>
  <cp:revision>24</cp:revision>
  <dcterms:created xsi:type="dcterms:W3CDTF">2019-04-16T23:54:35Z</dcterms:created>
  <dcterms:modified xsi:type="dcterms:W3CDTF">2022-02-01T19:56:11Z</dcterms:modified>
</cp:coreProperties>
</file>