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9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54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0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199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8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2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1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3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8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84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4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3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2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5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0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D866-F368-4F52-AD81-3BAE80D59685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AEDE-C628-46D9-AAFF-BA9F41046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67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A021-609A-432A-9D5D-BC2C331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UNITY UI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F4004-2526-4E4D-9BDA-5602C05C3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Nina karačić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34A2F-40C6-4E71-89B9-44B5DFDB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541" y1="64474" x2="46415" y2="64309"/>
                        <a14:foregroundMark x1="52956" y1="57566" x2="52956" y2="57566"/>
                        <a14:foregroundMark x1="52579" y1="70888" x2="52579" y2="70888"/>
                        <a14:foregroundMark x1="61006" y1="85526" x2="61006" y2="85526"/>
                        <a14:foregroundMark x1="48805" y1="82237" x2="48805" y2="82237"/>
                        <a14:foregroundMark x1="45283" y1="86678" x2="45283" y2="86678"/>
                        <a14:foregroundMark x1="40126" y1="77138" x2="40126" y2="77138"/>
                        <a14:foregroundMark x1="69308" y1="67434" x2="69308" y2="67434"/>
                        <a14:foregroundMark x1="54088" y1="78125" x2="54088" y2="78125"/>
                        <a14:foregroundMark x1="70189" y1="39474" x2="70189" y2="39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3098"/>
            <a:ext cx="12192000" cy="932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3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1AD3-2E99-49AE-966A-741CF8A6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Slider &amp; scrollbar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A2DC-4554-463E-9F35-55311049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KONTROLA SLIDER ODABIRE VRIJEDNOST IZ PREDODREĐENOG RANGEA POVLAČENJEM MIŠA</a:t>
            </a:r>
          </a:p>
          <a:p>
            <a:r>
              <a:rPr lang="hr-HR" dirty="0"/>
              <a:t>KONTROLA SCROLLBAR POMIČE PRIKAZ KOJI JE INAČE PREVELIK DA BI GA KORISNIK MOGAO VIDJETI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27FB28-ACBF-4E8C-8B68-BFBBAECF8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56" y="5029201"/>
            <a:ext cx="333375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32F6A-6DD4-468F-832D-EA14FC8B1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94" y="5029201"/>
            <a:ext cx="333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9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7804-0EF9-4E79-B94C-56F20FF2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DROPDOWN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56B9-45C6-47CD-A86F-DAFD710A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ODABIRE SE JEDNA OPCIJA SA POPISA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4EA6-7F3C-4CBD-86BD-8027BEDF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89" y="514350"/>
            <a:ext cx="2495550" cy="582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2FF69-1B94-4C04-871B-E6F609A2B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86" y="3225829"/>
            <a:ext cx="3333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AEC7-29C0-4422-90B4-DA24013F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INPUT FIELD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65A5-E6E1-4C50-88D6-D8C7541DB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SLUŽI ZA UREĐIVANJE TEXT CONTROLE</a:t>
            </a:r>
          </a:p>
          <a:p>
            <a:r>
              <a:rPr lang="hr-HR" dirty="0"/>
              <a:t>KOMBINIRA SE SA DRUGIM KONTROLAMA</a:t>
            </a:r>
          </a:p>
          <a:p>
            <a:r>
              <a:rPr lang="hr-HR" dirty="0"/>
              <a:t>NIJE VIDLJIVA U UI-U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A96C-3752-4DD4-819B-462ABADD1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26" y="4507685"/>
            <a:ext cx="333375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35968-00B0-4753-941D-C6A501BF3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49" y="562582"/>
            <a:ext cx="24955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023-0735-4713-BF2B-4E6C8750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33880"/>
            <a:ext cx="9905998" cy="1478570"/>
          </a:xfrm>
        </p:spPr>
        <p:txBody>
          <a:bodyPr/>
          <a:lstStyle/>
          <a:p>
            <a:pPr algn="ctr"/>
            <a:r>
              <a:rPr lang="hr-HR" dirty="0"/>
              <a:t>HVALA NA PAŽNJI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09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FFD7-4EB4-4E09-9CDA-1297052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ui?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AA1A-0362-4C8A-8FD6-992DDD04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103256" cy="3541714"/>
          </a:xfrm>
        </p:spPr>
        <p:txBody>
          <a:bodyPr/>
          <a:lstStyle/>
          <a:p>
            <a:r>
              <a:rPr lang="hr-HR" dirty="0"/>
              <a:t>USER INTERFACE (ENG. KORISNIČKO SUČELJE)</a:t>
            </a:r>
          </a:p>
          <a:p>
            <a:r>
              <a:rPr lang="hr-HR" dirty="0"/>
              <a:t>PROSTOR U KOJEM SE ODVIJA INTERAKCIJA IZMEĐU ČOVJEKA I RAČUNALA</a:t>
            </a:r>
          </a:p>
          <a:p>
            <a:r>
              <a:rPr lang="hr-HR" dirty="0"/>
              <a:t>OMOGUĆUJE JEDNOSTAVNO I UČINKOVITO UPRAVLJANJE I NAVIGIRANJE KROZ SUSTAV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8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9FA9-1AD7-4FBC-8C49-0E6F4375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UNITY 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BBEA-BFCD-42F6-9B11-B45CF98A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5779504" cy="3541714"/>
          </a:xfrm>
        </p:spPr>
        <p:txBody>
          <a:bodyPr/>
          <a:lstStyle/>
          <a:p>
            <a:r>
              <a:rPr lang="hr-HR" dirty="0"/>
              <a:t>OMOGUĆUJE STVARANJE KORISNIČKOG SUČELJA U IGRI ILI APLIKACIJI</a:t>
            </a:r>
          </a:p>
          <a:p>
            <a:r>
              <a:rPr lang="hr-HR" dirty="0"/>
              <a:t>STVARANJE CANVASA, POZICIONIRANJE I ANIMACIJA ELEMENATA, DEFINIRANJE INTERAKCIJE KORISNIKA...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87826-6176-42B2-AA07-0309925D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30" y="1057976"/>
            <a:ext cx="3903481" cy="47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5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795A-4930-433C-9B00-88A745D8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EVENT 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7F4-57A7-487C-9B9B-E5AF4C9BF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559682" cy="3541714"/>
          </a:xfrm>
        </p:spPr>
        <p:txBody>
          <a:bodyPr/>
          <a:lstStyle/>
          <a:p>
            <a:r>
              <a:rPr lang="hr-HR" dirty="0"/>
              <a:t>SLANJE ‘’EVENATA’’ OBJEKTIMA U IGRI ILI APLIKACIJI NA TEMELJU INPUTA U UI-U</a:t>
            </a:r>
          </a:p>
          <a:p>
            <a:r>
              <a:rPr lang="hr-HR" dirty="0"/>
              <a:t>ODREĐUJE KOJI GAME OBJECT JE TRENUTNO IZABRAN, KOJI SE INPUT MODULE TRENUTNO KORISTI, ITD.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85837-4AF0-4596-8CDE-E75805695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1" y="1357803"/>
            <a:ext cx="33528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8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72F4-B215-4770-8102-B42B76F7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CANVAS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E179-CF0F-4BCB-A1E3-493507F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994198" cy="3541714"/>
          </a:xfrm>
        </p:spPr>
        <p:txBody>
          <a:bodyPr/>
          <a:lstStyle/>
          <a:p>
            <a:r>
              <a:rPr lang="hr-HR" dirty="0"/>
              <a:t>APSTRAKTNA KOMPONENTA KOJA SADRŽI SVE UI ELEMENTE</a:t>
            </a:r>
          </a:p>
          <a:p>
            <a:r>
              <a:rPr lang="hr-HR" dirty="0"/>
              <a:t>UI ELEMENTI AUTOMATSKI STVARAJU CANVAS KADA SE IZABERU IZ DROP-DOWN MENU-A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82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E8A3-54AD-4902-BD3E-C97DE24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2A68-4BAA-4B5B-A63B-48BCCDF41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6951" cy="3541714"/>
          </a:xfrm>
        </p:spPr>
        <p:txBody>
          <a:bodyPr/>
          <a:lstStyle/>
          <a:p>
            <a:r>
              <a:rPr lang="hr-HR" dirty="0"/>
              <a:t>PRIKAZ NEINTERAKTIVNOG TEKSTA</a:t>
            </a:r>
          </a:p>
          <a:p>
            <a:r>
              <a:rPr lang="hr-HR" dirty="0"/>
              <a:t>UPOTREBA: NASLOVI, OPISI, INSTRUKCIJE</a:t>
            </a:r>
          </a:p>
          <a:p>
            <a:r>
              <a:rPr lang="hr-HR" dirty="0"/>
              <a:t>FONT, VELIČINA, POZICIJA, BOJA...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3A718-93A8-40E6-B55A-75BD301A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29" y="1766887"/>
            <a:ext cx="3409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9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A5E2-A554-4872-8B61-B365D01B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1AB5-7E9B-4178-BA3C-4E1D6CFA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PRIKAZ NEINTERAKTIVNE FOTOGRAFIJE KORISNIKU</a:t>
            </a:r>
          </a:p>
          <a:p>
            <a:r>
              <a:rPr lang="hr-HR" dirty="0"/>
              <a:t>UPOTREBA: IKONICE, SLIČICE, ILUSTRACIJE...</a:t>
            </a:r>
          </a:p>
          <a:p>
            <a:r>
              <a:rPr lang="hr-HR" dirty="0"/>
              <a:t>ANIMACIJA SLIKE, BOJA</a:t>
            </a:r>
          </a:p>
          <a:p>
            <a:r>
              <a:rPr lang="hr-HR" dirty="0"/>
              <a:t>SPRITE !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0760-FB80-44A2-B96D-2A8544EF2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3" y="4905376"/>
            <a:ext cx="3381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0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52BD-E472-4D7E-A632-2C8D1DF8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BUTTON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E635-0F5D-4ACD-A0FF-E80D62F7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391902" cy="3541714"/>
          </a:xfrm>
        </p:spPr>
        <p:txBody>
          <a:bodyPr/>
          <a:lstStyle/>
          <a:p>
            <a:r>
              <a:rPr lang="hr-HR" dirty="0"/>
              <a:t>REAGITA NA KLIK (INPUT)</a:t>
            </a:r>
          </a:p>
          <a:p>
            <a:r>
              <a:rPr lang="hr-HR" dirty="0"/>
              <a:t>POKREĆE AKCIJU KADA KORISNIK STISNE, DOK DRŽI ILI KADA OTPUSTI GUMB</a:t>
            </a:r>
          </a:p>
          <a:p>
            <a:r>
              <a:rPr lang="hr-HR" dirty="0"/>
              <a:t>MOŽE SE SPOJITI SA NEINTERAKTIVNIM DIJELOVIMA UI-A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A48DB-448F-4A6B-9D85-5A6A2E234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11" y="2829719"/>
            <a:ext cx="3238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8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CD27-0603-4C09-810B-9C2C29F3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TOGGLE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DA90-FE20-46CC-98F9-2C83B51B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871784" cy="3541714"/>
          </a:xfrm>
        </p:spPr>
        <p:txBody>
          <a:bodyPr/>
          <a:lstStyle/>
          <a:p>
            <a:r>
              <a:rPr lang="hr-HR" dirty="0"/>
              <a:t>POTVRDNA KUĆICA (CHECKBOX) </a:t>
            </a:r>
          </a:p>
          <a:p>
            <a:r>
              <a:rPr lang="hr-HR" dirty="0"/>
              <a:t>UKLJUČIVANJE/ISKLJUČIVANJE OPCIJE</a:t>
            </a:r>
          </a:p>
          <a:p>
            <a:r>
              <a:rPr lang="hr-HR" dirty="0"/>
              <a:t>TOGGLE GROUP - NE DOPUŠTA DVIJE UKLJUČENE OPCIJE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586EC-A76F-492C-A0B4-1629489F5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61" y="1876425"/>
            <a:ext cx="3390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5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383</TotalTime>
  <Words>244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UNITY UI</vt:lpstr>
      <vt:lpstr>Što je ui?</vt:lpstr>
      <vt:lpstr>UNITY UI</vt:lpstr>
      <vt:lpstr>EVENT SYSTEM</vt:lpstr>
      <vt:lpstr>CANVAS</vt:lpstr>
      <vt:lpstr>text</vt:lpstr>
      <vt:lpstr>IMAGE</vt:lpstr>
      <vt:lpstr>BUTTON</vt:lpstr>
      <vt:lpstr>TOGGLE</vt:lpstr>
      <vt:lpstr>Slider &amp; scrollbar</vt:lpstr>
      <vt:lpstr>DROPDOWN</vt:lpstr>
      <vt:lpstr>INPUT FIELD</vt:lpstr>
      <vt:lpstr>HVALA NA PAŽNJI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UI</dc:title>
  <dc:creator>nina</dc:creator>
  <cp:lastModifiedBy>nina</cp:lastModifiedBy>
  <cp:revision>14</cp:revision>
  <dcterms:created xsi:type="dcterms:W3CDTF">2019-12-19T14:52:08Z</dcterms:created>
  <dcterms:modified xsi:type="dcterms:W3CDTF">2019-12-20T06:13:07Z</dcterms:modified>
</cp:coreProperties>
</file>