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CC65-1257-4F5F-AF2A-CC3A090CB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                       Input</a:t>
            </a:r>
            <a:br>
              <a:rPr lang="hr-HR" dirty="0"/>
            </a:br>
            <a:br>
              <a:rPr lang="hr-HR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FBAC-25AA-4687-B4FF-2779531D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Što je input i čemu služi u </a:t>
            </a:r>
            <a:r>
              <a:rPr lang="hr-HR" dirty="0" err="1"/>
              <a:t>unity</a:t>
            </a:r>
            <a:r>
              <a:rPr lang="hr-HR" dirty="0"/>
              <a:t>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29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5116-6AA0-4D62-B0A9-10D058CA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9969-C1DF-4651-BE59-F6A33B08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public class </a:t>
            </a:r>
            <a:r>
              <a:rPr lang="en-GB" dirty="0" err="1"/>
              <a:t>ExampleClass</a:t>
            </a:r>
            <a:r>
              <a:rPr lang="en-GB" dirty="0"/>
              <a:t> : </a:t>
            </a:r>
            <a:r>
              <a:rPr lang="en-GB" dirty="0" err="1"/>
              <a:t>MonoBehaviour</a:t>
            </a:r>
            <a:r>
              <a:rPr lang="en-GB" dirty="0"/>
              <a:t> {</a:t>
            </a:r>
          </a:p>
          <a:p>
            <a:r>
              <a:rPr lang="en-GB" dirty="0"/>
              <a:t>    void Update() {</a:t>
            </a:r>
          </a:p>
          <a:p>
            <a:r>
              <a:rPr lang="en-GB" dirty="0"/>
              <a:t>        if (</a:t>
            </a:r>
            <a:r>
              <a:rPr lang="en-GB" dirty="0" err="1"/>
              <a:t>Input.anyKey</a:t>
            </a:r>
            <a:r>
              <a:rPr lang="en-GB" dirty="0"/>
              <a:t>)</a:t>
            </a:r>
          </a:p>
          <a:p>
            <a:r>
              <a:rPr lang="en-GB" dirty="0"/>
              <a:t>            </a:t>
            </a:r>
            <a:r>
              <a:rPr lang="en-GB" dirty="0" err="1"/>
              <a:t>Debug.Log</a:t>
            </a:r>
            <a:r>
              <a:rPr lang="en-GB" dirty="0"/>
              <a:t>("A key or mouse click has been detected");</a:t>
            </a:r>
          </a:p>
          <a:p>
            <a:r>
              <a:rPr lang="en-GB" dirty="0"/>
              <a:t>        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48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56E-895D-4533-802E-815BD8C5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2330-301A-422E-A082-5AFCB1C8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public class </a:t>
            </a:r>
            <a:r>
              <a:rPr lang="en-GB" dirty="0" err="1"/>
              <a:t>ExampleClass</a:t>
            </a:r>
            <a:r>
              <a:rPr lang="en-GB" dirty="0"/>
              <a:t> : </a:t>
            </a:r>
            <a:r>
              <a:rPr lang="en-GB" dirty="0" err="1"/>
              <a:t>MonoBehaviour</a:t>
            </a:r>
            <a:r>
              <a:rPr lang="en-GB" dirty="0"/>
              <a:t> {</a:t>
            </a:r>
          </a:p>
          <a:p>
            <a:r>
              <a:rPr lang="en-GB" dirty="0"/>
              <a:t>    void Update() {</a:t>
            </a:r>
          </a:p>
          <a:p>
            <a:r>
              <a:rPr lang="en-GB" dirty="0"/>
              <a:t>        int </a:t>
            </a:r>
            <a:r>
              <a:rPr lang="en-GB" dirty="0" err="1"/>
              <a:t>fingerCount</a:t>
            </a:r>
            <a:r>
              <a:rPr lang="en-GB" dirty="0"/>
              <a:t> = 0;</a:t>
            </a:r>
          </a:p>
          <a:p>
            <a:r>
              <a:rPr lang="en-GB" dirty="0"/>
              <a:t>        foreach (Touch </a:t>
            </a:r>
            <a:r>
              <a:rPr lang="en-GB" dirty="0" err="1"/>
              <a:t>touch</a:t>
            </a:r>
            <a:r>
              <a:rPr lang="en-GB" dirty="0"/>
              <a:t> in </a:t>
            </a:r>
            <a:r>
              <a:rPr lang="en-GB" dirty="0" err="1"/>
              <a:t>Input.touches</a:t>
            </a:r>
            <a:r>
              <a:rPr lang="en-GB" dirty="0"/>
              <a:t>) {</a:t>
            </a:r>
          </a:p>
          <a:p>
            <a:r>
              <a:rPr lang="en-GB" dirty="0"/>
              <a:t>            if (</a:t>
            </a:r>
            <a:r>
              <a:rPr lang="en-GB" dirty="0" err="1"/>
              <a:t>touch.phase</a:t>
            </a:r>
            <a:r>
              <a:rPr lang="en-GB" dirty="0"/>
              <a:t> != </a:t>
            </a:r>
            <a:r>
              <a:rPr lang="en-GB" dirty="0" err="1"/>
              <a:t>TouchPhase.Ended</a:t>
            </a:r>
            <a:r>
              <a:rPr lang="en-GB" dirty="0"/>
              <a:t> &amp;&amp; </a:t>
            </a:r>
            <a:r>
              <a:rPr lang="en-GB" dirty="0" err="1"/>
              <a:t>touch.phase</a:t>
            </a:r>
            <a:r>
              <a:rPr lang="en-GB" dirty="0"/>
              <a:t> != </a:t>
            </a:r>
            <a:r>
              <a:rPr lang="en-GB" dirty="0" err="1"/>
              <a:t>TouchPhase.Canceled</a:t>
            </a:r>
            <a:r>
              <a:rPr lang="en-GB" dirty="0"/>
              <a:t>)</a:t>
            </a:r>
          </a:p>
          <a:p>
            <a:r>
              <a:rPr lang="en-GB" dirty="0"/>
              <a:t>                </a:t>
            </a:r>
            <a:r>
              <a:rPr lang="en-GB" dirty="0" err="1"/>
              <a:t>fingerCount</a:t>
            </a:r>
            <a:r>
              <a:rPr lang="en-GB" dirty="0"/>
              <a:t>++;</a:t>
            </a:r>
          </a:p>
          <a:p>
            <a:r>
              <a:rPr lang="en-GB" dirty="0"/>
              <a:t>            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if (</a:t>
            </a:r>
            <a:r>
              <a:rPr lang="en-GB" dirty="0" err="1"/>
              <a:t>fingerCount</a:t>
            </a:r>
            <a:r>
              <a:rPr lang="en-GB" dirty="0"/>
              <a:t> &gt; 0)</a:t>
            </a:r>
          </a:p>
          <a:p>
            <a:r>
              <a:rPr lang="en-GB" dirty="0"/>
              <a:t>            print("User has " + </a:t>
            </a:r>
            <a:r>
              <a:rPr lang="en-GB" dirty="0" err="1"/>
              <a:t>fingerCount</a:t>
            </a:r>
            <a:r>
              <a:rPr lang="en-GB" dirty="0"/>
              <a:t> + " finger(s) touching the screen");</a:t>
            </a:r>
          </a:p>
          <a:p>
            <a:r>
              <a:rPr lang="en-GB" dirty="0"/>
              <a:t>        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67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4F872-FBB1-4EA9-ABA0-37AF26EF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4400" dirty="0"/>
              <a:t>Statične funkcije</a:t>
            </a:r>
            <a:endParaRPr lang="en-US" sz="4400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ACB1C4-9D9E-4C0E-9137-5E5D986E1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71686"/>
            <a:ext cx="6268062" cy="35414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706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1DB5-A35E-44E9-B359-02E165A7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7587-7247-4FE0-ABA1-85A92DD6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public class </a:t>
            </a:r>
            <a:r>
              <a:rPr lang="en-GB" dirty="0" err="1"/>
              <a:t>ExampleClass</a:t>
            </a:r>
            <a:r>
              <a:rPr lang="en-GB" dirty="0"/>
              <a:t> : </a:t>
            </a:r>
            <a:r>
              <a:rPr lang="en-GB" dirty="0" err="1"/>
              <a:t>MonoBehaviour</a:t>
            </a:r>
            <a:r>
              <a:rPr lang="en-GB" dirty="0"/>
              <a:t> {</a:t>
            </a:r>
          </a:p>
          <a:p>
            <a:r>
              <a:rPr lang="en-GB" dirty="0"/>
              <a:t>    void Update() {</a:t>
            </a:r>
          </a:p>
          <a:p>
            <a:r>
              <a:rPr lang="en-GB" dirty="0"/>
              <a:t>        if (</a:t>
            </a:r>
            <a:r>
              <a:rPr lang="en-GB" dirty="0" err="1"/>
              <a:t>Input.GetKey</a:t>
            </a:r>
            <a:r>
              <a:rPr lang="en-GB" dirty="0"/>
              <a:t>("up"))</a:t>
            </a:r>
          </a:p>
          <a:p>
            <a:r>
              <a:rPr lang="en-GB" dirty="0"/>
              <a:t>            print("up arrow key is held down");</a:t>
            </a:r>
          </a:p>
          <a:p>
            <a:r>
              <a:rPr lang="en-GB" dirty="0"/>
              <a:t>        </a:t>
            </a:r>
          </a:p>
          <a:p>
            <a:r>
              <a:rPr lang="en-GB" dirty="0"/>
              <a:t>        if (</a:t>
            </a:r>
            <a:r>
              <a:rPr lang="en-GB" dirty="0" err="1"/>
              <a:t>Input.GetKey</a:t>
            </a:r>
            <a:r>
              <a:rPr lang="en-GB" dirty="0"/>
              <a:t>("down"))</a:t>
            </a:r>
          </a:p>
          <a:p>
            <a:r>
              <a:rPr lang="en-GB" dirty="0"/>
              <a:t>            print("down arrow key is held down");</a:t>
            </a:r>
          </a:p>
          <a:p>
            <a:r>
              <a:rPr lang="en-GB" dirty="0"/>
              <a:t>        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760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AB93-13A6-4FC9-B4D2-7255FEA7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DEE4-7398-4948-9B5E-7CA1E93F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public class </a:t>
            </a:r>
            <a:r>
              <a:rPr lang="en-GB" dirty="0" err="1"/>
              <a:t>ExampleClass</a:t>
            </a:r>
            <a:r>
              <a:rPr lang="en-GB" dirty="0"/>
              <a:t> : </a:t>
            </a:r>
            <a:r>
              <a:rPr lang="en-GB" dirty="0" err="1"/>
              <a:t>MonoBehaviour</a:t>
            </a:r>
            <a:r>
              <a:rPr lang="en-GB" dirty="0"/>
              <a:t> {</a:t>
            </a:r>
          </a:p>
          <a:p>
            <a:r>
              <a:rPr lang="en-GB" dirty="0"/>
              <a:t>    public float </a:t>
            </a:r>
            <a:r>
              <a:rPr lang="en-GB" dirty="0" err="1"/>
              <a:t>horizontalSpeed</a:t>
            </a:r>
            <a:r>
              <a:rPr lang="en-GB" dirty="0"/>
              <a:t> = 2.0F;</a:t>
            </a:r>
          </a:p>
          <a:p>
            <a:r>
              <a:rPr lang="en-GB" dirty="0"/>
              <a:t>    public float </a:t>
            </a:r>
            <a:r>
              <a:rPr lang="en-GB" dirty="0" err="1"/>
              <a:t>verticalSpeed</a:t>
            </a:r>
            <a:r>
              <a:rPr lang="en-GB" dirty="0"/>
              <a:t> = 2.0F;</a:t>
            </a:r>
          </a:p>
          <a:p>
            <a:r>
              <a:rPr lang="en-GB" dirty="0"/>
              <a:t>    void Update() {</a:t>
            </a:r>
          </a:p>
          <a:p>
            <a:r>
              <a:rPr lang="en-GB" dirty="0"/>
              <a:t>        float h = </a:t>
            </a:r>
            <a:r>
              <a:rPr lang="en-GB" dirty="0" err="1"/>
              <a:t>horizontalSpeed</a:t>
            </a:r>
            <a:r>
              <a:rPr lang="en-GB" dirty="0"/>
              <a:t> * </a:t>
            </a:r>
            <a:r>
              <a:rPr lang="en-GB" dirty="0" err="1"/>
              <a:t>Input.GetAxis</a:t>
            </a:r>
            <a:r>
              <a:rPr lang="en-GB" dirty="0"/>
              <a:t>("Mouse X");</a:t>
            </a:r>
          </a:p>
          <a:p>
            <a:r>
              <a:rPr lang="en-GB" dirty="0"/>
              <a:t>        float v = </a:t>
            </a:r>
            <a:r>
              <a:rPr lang="en-GB" dirty="0" err="1"/>
              <a:t>verticalSpeed</a:t>
            </a:r>
            <a:r>
              <a:rPr lang="en-GB" dirty="0"/>
              <a:t> * </a:t>
            </a:r>
            <a:r>
              <a:rPr lang="en-GB" dirty="0" err="1"/>
              <a:t>Input.GetAxis</a:t>
            </a:r>
            <a:r>
              <a:rPr lang="en-GB" dirty="0"/>
              <a:t>("Mouse Y");</a:t>
            </a:r>
          </a:p>
          <a:p>
            <a:r>
              <a:rPr lang="en-GB" dirty="0"/>
              <a:t>        </a:t>
            </a:r>
            <a:r>
              <a:rPr lang="en-GB" dirty="0" err="1"/>
              <a:t>transform.Rotate</a:t>
            </a:r>
            <a:r>
              <a:rPr lang="en-GB" dirty="0"/>
              <a:t>(v, h, 0);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95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58734-C2AE-4B36-BB1E-844735556680}"/>
              </a:ext>
            </a:extLst>
          </p:cNvPr>
          <p:cNvSpPr txBox="1"/>
          <p:nvPr/>
        </p:nvSpPr>
        <p:spPr>
          <a:xfrm>
            <a:off x="1524000" y="1943100"/>
            <a:ext cx="864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/>
              <a:t>Kraj</a:t>
            </a:r>
          </a:p>
          <a:p>
            <a:endParaRPr lang="hr-HR" sz="4400" dirty="0"/>
          </a:p>
          <a:p>
            <a:r>
              <a:rPr lang="hr-HR" sz="4400" dirty="0"/>
              <a:t>Zahvaljujem se na vašoj pozornosti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7761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A8F9-1834-4DC7-B907-5A0ED8C5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input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B328-6215-4214-957D-1EF260885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Input se koristi za lako povezivanje ulaznih akcija u skriptama sa </a:t>
            </a:r>
            <a:r>
              <a:rPr lang="hr-HR" dirty="0" err="1"/>
              <a:t>GameObjektima</a:t>
            </a:r>
            <a:r>
              <a:rPr lang="hr-HR" dirty="0"/>
              <a:t> u igri.</a:t>
            </a:r>
          </a:p>
          <a:p>
            <a:endParaRPr lang="hr-HR" dirty="0"/>
          </a:p>
          <a:p>
            <a:r>
              <a:rPr lang="hr-HR" dirty="0" err="1"/>
              <a:t>Unity</a:t>
            </a:r>
            <a:r>
              <a:rPr lang="hr-HR" dirty="0"/>
              <a:t> podržava konvencionalne tipove uređaja za unos koji se koriste s igrama (tipkovnica, </a:t>
            </a:r>
            <a:r>
              <a:rPr lang="hr-HR" dirty="0" err="1"/>
              <a:t>joypad</a:t>
            </a:r>
            <a:r>
              <a:rPr lang="hr-HR" dirty="0"/>
              <a:t>, itd.) </a:t>
            </a:r>
          </a:p>
          <a:p>
            <a:r>
              <a:rPr lang="hr-HR" dirty="0"/>
              <a:t>zaslone osjetljive na dodir i značajke mobilnog uređaja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90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6008-7E2A-4385-8C37-F3E325E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Input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C174-7681-4D5F-B221-AE5ADD3A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Unity</a:t>
            </a:r>
            <a:r>
              <a:rPr lang="hr-HR" dirty="0"/>
              <a:t> podržava konvencionalne tipove uređaja za unos koji se koriste s igrama (tipkovnica, kontroleri, itd.) </a:t>
            </a:r>
          </a:p>
          <a:p>
            <a:r>
              <a:rPr lang="hr-HR" dirty="0"/>
              <a:t>Podržava i  zaslone osjetljive na dodir što je značajka mobilnog uređaja.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65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F5AF-4DEE-4F2B-A81C-9FE3B568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se input primjenjuje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9A34-CDFC-4F6C-8126-8C67F446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Za </a:t>
            </a:r>
            <a:r>
              <a:rPr lang="hr-HR" dirty="0" err="1"/>
              <a:t>či</a:t>
            </a:r>
            <a:r>
              <a:rPr lang="en-GB" dirty="0" err="1"/>
              <a:t>tanje</a:t>
            </a:r>
            <a:r>
              <a:rPr lang="en-GB" dirty="0"/>
              <a:t> </a:t>
            </a:r>
            <a:r>
              <a:rPr lang="en-GB" dirty="0" err="1"/>
              <a:t>osi</a:t>
            </a:r>
            <a:r>
              <a:rPr lang="en-GB" dirty="0"/>
              <a:t> </a:t>
            </a:r>
            <a:r>
              <a:rPr lang="en-GB" dirty="0" err="1"/>
              <a:t>koristit</a:t>
            </a:r>
            <a:r>
              <a:rPr lang="en-GB" dirty="0"/>
              <a:t> </a:t>
            </a:r>
            <a:r>
              <a:rPr lang="en-GB" dirty="0" err="1"/>
              <a:t>Input.GetAxis</a:t>
            </a:r>
            <a:r>
              <a:rPr lang="en-GB" dirty="0"/>
              <a:t> s </a:t>
            </a:r>
            <a:r>
              <a:rPr lang="en-GB" dirty="0" err="1"/>
              <a:t>jednom</a:t>
            </a:r>
            <a:r>
              <a:rPr lang="en-GB" dirty="0"/>
              <a:t> od </a:t>
            </a:r>
            <a:r>
              <a:rPr lang="en-GB" dirty="0" err="1"/>
              <a:t>sljedećih</a:t>
            </a:r>
            <a:r>
              <a:rPr lang="en-GB" dirty="0"/>
              <a:t> </a:t>
            </a:r>
            <a:r>
              <a:rPr lang="en-GB" dirty="0" err="1"/>
              <a:t>zadanih</a:t>
            </a:r>
            <a:r>
              <a:rPr lang="en-GB" dirty="0"/>
              <a:t> </a:t>
            </a:r>
            <a:r>
              <a:rPr lang="en-GB" dirty="0" err="1"/>
              <a:t>osi</a:t>
            </a:r>
            <a:r>
              <a:rPr lang="en-GB" dirty="0"/>
              <a:t>: „</a:t>
            </a:r>
            <a:r>
              <a:rPr lang="hr-HR" dirty="0" err="1"/>
              <a:t>Horizontal</a:t>
            </a:r>
            <a:r>
              <a:rPr lang="en-GB" dirty="0"/>
              <a:t>" </a:t>
            </a:r>
            <a:r>
              <a:rPr lang="en-GB" dirty="0" err="1"/>
              <a:t>i</a:t>
            </a:r>
            <a:r>
              <a:rPr lang="en-GB" dirty="0"/>
              <a:t> „</a:t>
            </a:r>
            <a:r>
              <a:rPr lang="hr-HR" dirty="0" err="1"/>
              <a:t>Vertical</a:t>
            </a:r>
            <a:r>
              <a:rPr lang="en-GB" dirty="0"/>
              <a:t>„</a:t>
            </a:r>
            <a:endParaRPr lang="hr-HR" dirty="0"/>
          </a:p>
          <a:p>
            <a:r>
              <a:rPr lang="en-GB" dirty="0"/>
              <a:t>„</a:t>
            </a:r>
            <a:r>
              <a:rPr lang="hr-HR" dirty="0" err="1"/>
              <a:t>Horizontal</a:t>
            </a:r>
            <a:r>
              <a:rPr lang="en-GB" dirty="0"/>
              <a:t>" </a:t>
            </a:r>
            <a:r>
              <a:rPr lang="en-GB" dirty="0" err="1"/>
              <a:t>i</a:t>
            </a:r>
            <a:r>
              <a:rPr lang="en-GB" dirty="0"/>
              <a:t> „</a:t>
            </a:r>
            <a:r>
              <a:rPr lang="hr-HR" dirty="0" err="1"/>
              <a:t>Vertikal</a:t>
            </a:r>
            <a:r>
              <a:rPr lang="en-GB" dirty="0"/>
              <a:t>" </a:t>
            </a:r>
            <a:r>
              <a:rPr lang="hr-HR" dirty="0"/>
              <a:t>su postavljeni </a:t>
            </a:r>
            <a:r>
              <a:rPr lang="en-GB" dirty="0" err="1"/>
              <a:t>na</a:t>
            </a:r>
            <a:r>
              <a:rPr lang="hr-HR" dirty="0"/>
              <a:t> kontroler</a:t>
            </a:r>
            <a:r>
              <a:rPr lang="en-GB" dirty="0"/>
              <a:t>, </a:t>
            </a:r>
            <a:r>
              <a:rPr lang="hr-HR" dirty="0"/>
              <a:t>W</a:t>
            </a:r>
            <a:r>
              <a:rPr lang="en-GB" dirty="0"/>
              <a:t>, </a:t>
            </a:r>
            <a:r>
              <a:rPr lang="hr-HR" dirty="0"/>
              <a:t>A</a:t>
            </a:r>
            <a:r>
              <a:rPr lang="en-GB" dirty="0"/>
              <a:t>, S, D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tipke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strelicama</a:t>
            </a:r>
            <a:r>
              <a:rPr lang="en-GB" dirty="0"/>
              <a:t>. „</a:t>
            </a:r>
            <a:r>
              <a:rPr lang="hr-HR" dirty="0"/>
              <a:t>Mouse</a:t>
            </a:r>
            <a:r>
              <a:rPr lang="en-GB" dirty="0"/>
              <a:t>X"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hr-HR" dirty="0"/>
              <a:t> „Mouse </a:t>
            </a:r>
            <a:r>
              <a:rPr lang="en-GB" dirty="0"/>
              <a:t> Y„</a:t>
            </a:r>
            <a:r>
              <a:rPr lang="hr-HR" dirty="0"/>
              <a:t> </a:t>
            </a:r>
            <a:r>
              <a:rPr lang="en-GB" dirty="0" err="1"/>
              <a:t>mapirani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hr-HR" dirty="0"/>
              <a:t> na </a:t>
            </a:r>
            <a:r>
              <a:rPr lang="hr-HR" dirty="0" err="1"/>
              <a:t>mouse</a:t>
            </a:r>
            <a:r>
              <a:rPr lang="hr-HR" dirty="0"/>
              <a:t> delta</a:t>
            </a:r>
            <a:r>
              <a:rPr lang="en-GB" dirty="0"/>
              <a:t>. "Fire1", "Fire2" "Fire3" </a:t>
            </a:r>
            <a:r>
              <a:rPr lang="hr-HR" dirty="0"/>
              <a:t>su postavljeni na</a:t>
            </a:r>
            <a:r>
              <a:rPr lang="en-GB" dirty="0"/>
              <a:t> Ctrl, Alt, </a:t>
            </a:r>
            <a:r>
              <a:rPr lang="en-GB" dirty="0" err="1"/>
              <a:t>Cmd</a:t>
            </a:r>
            <a:r>
              <a:rPr lang="en-GB" dirty="0"/>
              <a:t> </a:t>
            </a:r>
            <a:r>
              <a:rPr lang="en-GB" dirty="0" err="1"/>
              <a:t>tipke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hr-HR" dirty="0"/>
              <a:t>sva tri gumba od miša </a:t>
            </a:r>
            <a:r>
              <a:rPr lang="en-GB" dirty="0" err="1"/>
              <a:t>ili</a:t>
            </a:r>
            <a:r>
              <a:rPr lang="hr-HR" dirty="0"/>
              <a:t> na kontroler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98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D433-3A9C-4524-9113-AF403A98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se Input primjenjuje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B0B5-515A-4E25-81F3-64DE063DD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koristite</a:t>
            </a:r>
            <a:r>
              <a:rPr lang="en-GB" dirty="0"/>
              <a:t> </a:t>
            </a:r>
            <a:r>
              <a:rPr lang="hr-HR" dirty="0"/>
              <a:t>input </a:t>
            </a:r>
            <a:r>
              <a:rPr lang="en-GB" dirty="0"/>
              <a:t>za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vrstu</a:t>
            </a:r>
            <a:r>
              <a:rPr lang="en-GB" dirty="0"/>
              <a:t> </a:t>
            </a:r>
            <a:r>
              <a:rPr lang="en-GB" dirty="0" err="1"/>
              <a:t>kretanja</a:t>
            </a:r>
            <a:r>
              <a:rPr lang="en-GB" dirty="0"/>
              <a:t>, </a:t>
            </a:r>
            <a:r>
              <a:rPr lang="en-GB" dirty="0" err="1"/>
              <a:t>koristite</a:t>
            </a:r>
            <a:r>
              <a:rPr lang="en-GB" dirty="0"/>
              <a:t> </a:t>
            </a:r>
            <a:r>
              <a:rPr lang="en-GB" dirty="0" err="1"/>
              <a:t>Input.GetAxis</a:t>
            </a:r>
            <a:r>
              <a:rPr lang="en-GB" dirty="0"/>
              <a:t>.</a:t>
            </a:r>
            <a:endParaRPr lang="hr-HR" dirty="0"/>
          </a:p>
          <a:p>
            <a:r>
              <a:rPr lang="en-GB" dirty="0" err="1"/>
              <a:t>Pruža</a:t>
            </a:r>
            <a:r>
              <a:rPr lang="en-GB" dirty="0"/>
              <a:t> </a:t>
            </a:r>
            <a:r>
              <a:rPr lang="en-GB" dirty="0" err="1"/>
              <a:t>vam</a:t>
            </a:r>
            <a:r>
              <a:rPr lang="en-GB" dirty="0"/>
              <a:t> </a:t>
            </a:r>
            <a:r>
              <a:rPr lang="hr-HR" dirty="0"/>
              <a:t>gladak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podesiv</a:t>
            </a:r>
            <a:r>
              <a:rPr lang="en-GB" dirty="0"/>
              <a:t> </a:t>
            </a:r>
            <a:r>
              <a:rPr lang="en-GB" dirty="0" err="1"/>
              <a:t>unos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preslikati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tipkovnicu</a:t>
            </a:r>
            <a:r>
              <a:rPr lang="en-GB" dirty="0"/>
              <a:t>, </a:t>
            </a:r>
            <a:r>
              <a:rPr lang="hr-HR" dirty="0"/>
              <a:t>kontroler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miš</a:t>
            </a:r>
            <a:r>
              <a:rPr lang="en-GB" dirty="0"/>
              <a:t>. </a:t>
            </a:r>
            <a:r>
              <a:rPr lang="en-GB" dirty="0" err="1"/>
              <a:t>Koristite</a:t>
            </a:r>
            <a:r>
              <a:rPr lang="en-GB" dirty="0"/>
              <a:t> </a:t>
            </a:r>
            <a:r>
              <a:rPr lang="en-GB" dirty="0" err="1"/>
              <a:t>Input.GetButton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za </a:t>
            </a:r>
            <a:r>
              <a:rPr lang="en-GB" dirty="0" err="1"/>
              <a:t>radnje</a:t>
            </a:r>
            <a:r>
              <a:rPr lang="en-GB" dirty="0"/>
              <a:t> </a:t>
            </a:r>
            <a:r>
              <a:rPr lang="en-GB" dirty="0" err="1"/>
              <a:t>poput</a:t>
            </a:r>
            <a:r>
              <a:rPr lang="en-GB" dirty="0"/>
              <a:t> </a:t>
            </a:r>
            <a:r>
              <a:rPr lang="en-GB" dirty="0" err="1"/>
              <a:t>događaja</a:t>
            </a:r>
            <a:r>
              <a:rPr lang="en-GB" dirty="0"/>
              <a:t>. </a:t>
            </a:r>
            <a:endParaRPr lang="hr-HR" dirty="0"/>
          </a:p>
          <a:p>
            <a:r>
              <a:rPr lang="en-GB" dirty="0"/>
              <a:t>Ne </a:t>
            </a:r>
            <a:r>
              <a:rPr lang="en-GB" dirty="0" err="1"/>
              <a:t>koristite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za </a:t>
            </a:r>
            <a:r>
              <a:rPr lang="en-GB" dirty="0" err="1"/>
              <a:t>kretanje</a:t>
            </a:r>
            <a:r>
              <a:rPr lang="en-GB" dirty="0"/>
              <a:t>, </a:t>
            </a:r>
            <a:r>
              <a:rPr lang="en-GB" dirty="0" err="1"/>
              <a:t>Input.GetAxis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k</a:t>
            </a:r>
            <a:r>
              <a:rPr lang="hr-HR" dirty="0"/>
              <a:t>o</a:t>
            </a:r>
            <a:r>
              <a:rPr lang="en-GB" dirty="0"/>
              <a:t>d </a:t>
            </a:r>
            <a:r>
              <a:rPr lang="en-GB" dirty="0" err="1"/>
              <a:t>skripte</a:t>
            </a:r>
            <a:r>
              <a:rPr lang="en-GB" dirty="0"/>
              <a:t> </a:t>
            </a:r>
            <a:r>
              <a:rPr lang="en-GB" dirty="0" err="1"/>
              <a:t>učiniti</a:t>
            </a:r>
            <a:r>
              <a:rPr lang="en-GB" dirty="0"/>
              <a:t> </a:t>
            </a:r>
            <a:r>
              <a:rPr lang="en-GB" dirty="0" err="1"/>
              <a:t>manjim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jednostavnijim</a:t>
            </a:r>
            <a:r>
              <a:rPr lang="en-GB" dirty="0"/>
              <a:t>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732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8E4C-72C8-4218-BE31-E5CCE953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se Input primjenjuje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47AE-6212-4234-ADE1-75F929B1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iOS </a:t>
            </a:r>
            <a:r>
              <a:rPr lang="en-GB" dirty="0" err="1"/>
              <a:t>i</a:t>
            </a:r>
            <a:r>
              <a:rPr lang="en-GB" dirty="0"/>
              <a:t> Android </a:t>
            </a:r>
            <a:r>
              <a:rPr lang="en-GB" dirty="0" err="1"/>
              <a:t>uređaji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istovremeno</a:t>
            </a:r>
            <a:r>
              <a:rPr lang="en-GB" dirty="0"/>
              <a:t> </a:t>
            </a:r>
            <a:r>
              <a:rPr lang="en-GB" dirty="0" err="1"/>
              <a:t>pratiti</a:t>
            </a:r>
            <a:r>
              <a:rPr lang="en-GB" dirty="0"/>
              <a:t> </a:t>
            </a:r>
            <a:r>
              <a:rPr lang="en-GB" dirty="0" err="1"/>
              <a:t>više</a:t>
            </a:r>
            <a:r>
              <a:rPr lang="en-GB" dirty="0"/>
              <a:t> </a:t>
            </a:r>
            <a:r>
              <a:rPr lang="en-GB" dirty="0" err="1"/>
              <a:t>prstiju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dodiruju</a:t>
            </a:r>
            <a:r>
              <a:rPr lang="en-GB" dirty="0"/>
              <a:t> </a:t>
            </a:r>
            <a:r>
              <a:rPr lang="en-GB" dirty="0" err="1"/>
              <a:t>zaslon</a:t>
            </a:r>
            <a:r>
              <a:rPr lang="en-GB" dirty="0"/>
              <a:t>.</a:t>
            </a:r>
            <a:endParaRPr lang="hr-HR" dirty="0"/>
          </a:p>
          <a:p>
            <a:r>
              <a:rPr lang="en-GB" dirty="0" err="1"/>
              <a:t>Možete</a:t>
            </a:r>
            <a:r>
              <a:rPr lang="en-GB" dirty="0"/>
              <a:t> </a:t>
            </a:r>
            <a:r>
              <a:rPr lang="en-GB" dirty="0" err="1"/>
              <a:t>pristupiti</a:t>
            </a:r>
            <a:r>
              <a:rPr lang="en-GB" dirty="0"/>
              <a:t> </a:t>
            </a:r>
            <a:r>
              <a:rPr lang="en-GB" dirty="0" err="1"/>
              <a:t>podacima</a:t>
            </a:r>
            <a:r>
              <a:rPr lang="en-GB" dirty="0"/>
              <a:t> o </a:t>
            </a:r>
            <a:r>
              <a:rPr lang="en-GB" dirty="0" err="1"/>
              <a:t>statusu</a:t>
            </a:r>
            <a:r>
              <a:rPr lang="en-GB" dirty="0"/>
              <a:t> </a:t>
            </a:r>
            <a:r>
              <a:rPr lang="en-GB" dirty="0" err="1"/>
              <a:t>svakog</a:t>
            </a:r>
            <a:r>
              <a:rPr lang="en-GB" dirty="0"/>
              <a:t> </a:t>
            </a:r>
            <a:r>
              <a:rPr lang="en-GB" dirty="0" err="1"/>
              <a:t>dodir</a:t>
            </a:r>
            <a:r>
              <a:rPr lang="hr-HR" dirty="0"/>
              <a:t>a na</a:t>
            </a:r>
            <a:r>
              <a:rPr lang="en-GB" dirty="0"/>
              <a:t> </a:t>
            </a:r>
            <a:r>
              <a:rPr lang="en-GB" dirty="0" err="1"/>
              <a:t>zaslon</a:t>
            </a:r>
            <a:r>
              <a:rPr lang="hr-HR" dirty="0"/>
              <a:t>u</a:t>
            </a:r>
            <a:r>
              <a:rPr lang="en-GB" dirty="0"/>
              <a:t> </a:t>
            </a:r>
            <a:r>
              <a:rPr lang="en-GB" dirty="0" err="1"/>
              <a:t>tijekom</a:t>
            </a:r>
            <a:r>
              <a:rPr lang="en-GB" dirty="0"/>
              <a:t> </a:t>
            </a:r>
            <a:r>
              <a:rPr lang="en-GB" dirty="0" err="1"/>
              <a:t>posljednjeg</a:t>
            </a:r>
            <a:r>
              <a:rPr lang="en-GB" dirty="0"/>
              <a:t> </a:t>
            </a:r>
            <a:r>
              <a:rPr lang="en-GB" dirty="0" err="1"/>
              <a:t>okvira</a:t>
            </a:r>
            <a:r>
              <a:rPr lang="en-GB" dirty="0"/>
              <a:t> p</a:t>
            </a:r>
            <a:r>
              <a:rPr lang="hr-HR" dirty="0" err="1"/>
              <a:t>omoču</a:t>
            </a:r>
            <a:r>
              <a:rPr lang="hr-HR" dirty="0"/>
              <a:t> </a:t>
            </a:r>
            <a:r>
              <a:rPr lang="en-GB" dirty="0" err="1"/>
              <a:t>Input.touches</a:t>
            </a:r>
            <a:r>
              <a:rPr lang="hr-HR" dirty="0"/>
              <a:t> svojstva.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11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E89F-81D4-4644-ADEC-F3064138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C1A6-95A8-47B8-866A-AAB27560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public class </a:t>
            </a:r>
            <a:r>
              <a:rPr lang="en-GB" dirty="0" err="1"/>
              <a:t>ExampleClass</a:t>
            </a:r>
            <a:r>
              <a:rPr lang="en-GB" dirty="0"/>
              <a:t> : </a:t>
            </a:r>
            <a:r>
              <a:rPr lang="en-GB" dirty="0" err="1"/>
              <a:t>MonoBehaviour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 public void Update()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if(</a:t>
            </a:r>
            <a:r>
              <a:rPr lang="en-GB" dirty="0" err="1"/>
              <a:t>Input.GetButtonDown</a:t>
            </a:r>
            <a:r>
              <a:rPr lang="en-GB" dirty="0"/>
              <a:t>("Fire1"))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 err="1"/>
              <a:t>Debug.Log</a:t>
            </a:r>
            <a:r>
              <a:rPr lang="en-GB" dirty="0"/>
              <a:t>(</a:t>
            </a:r>
            <a:r>
              <a:rPr lang="en-GB" dirty="0" err="1"/>
              <a:t>Input.mousePosition</a:t>
            </a:r>
            <a:r>
              <a:rPr lang="en-GB" dirty="0"/>
              <a:t>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398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117-561C-46B6-B1D9-D99D5031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Statične varijable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CFB380-9A58-464D-9659-A8683E76A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477665"/>
            <a:ext cx="6268062" cy="37294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2121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60B99-47CD-4EEF-A0D8-7BBA4FA9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4400" dirty="0"/>
              <a:t>Statične </a:t>
            </a:r>
            <a:br>
              <a:rPr lang="hr-HR" sz="4400" dirty="0"/>
            </a:br>
            <a:r>
              <a:rPr lang="hr-HR" sz="4400" dirty="0"/>
              <a:t>varijable</a:t>
            </a:r>
            <a:endParaRPr lang="en-US" sz="4400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9ECD71-D2F0-4413-BDE8-143BAC4B3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2363029"/>
            <a:ext cx="6268062" cy="19587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8544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613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                       Input  </vt:lpstr>
      <vt:lpstr>Što je input</vt:lpstr>
      <vt:lpstr>Input</vt:lpstr>
      <vt:lpstr>Kako se input primjenjuje</vt:lpstr>
      <vt:lpstr>Kako se Input primjenjuje</vt:lpstr>
      <vt:lpstr>Kako se Input primjenjuje</vt:lpstr>
      <vt:lpstr>Primjer</vt:lpstr>
      <vt:lpstr>Statične varijable</vt:lpstr>
      <vt:lpstr>Statične  varijable</vt:lpstr>
      <vt:lpstr>Primjer</vt:lpstr>
      <vt:lpstr>Primjer</vt:lpstr>
      <vt:lpstr>Statične funkcije</vt:lpstr>
      <vt:lpstr>Primjer</vt:lpstr>
      <vt:lpstr>Primjer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Input  </dc:title>
  <dc:creator>Ana Vintage</dc:creator>
  <cp:lastModifiedBy>Ana Vintage</cp:lastModifiedBy>
  <cp:revision>3</cp:revision>
  <dcterms:created xsi:type="dcterms:W3CDTF">2019-12-09T04:59:52Z</dcterms:created>
  <dcterms:modified xsi:type="dcterms:W3CDTF">2019-12-09T05:10:14Z</dcterms:modified>
</cp:coreProperties>
</file>