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9" r:id="rId7"/>
    <p:sldId id="258"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2" d="100"/>
          <a:sy n="62" d="100"/>
        </p:scale>
        <p:origin x="828" y="4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46620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7/11/2023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7/11/2023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7/11/2023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7/11/2023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7/11/2023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
        <p:nvSpPr>
          <p:cNvPr id="9" name="TextBox 8">
            <a:extLst>
              <a:ext uri="{FF2B5EF4-FFF2-40B4-BE49-F238E27FC236}">
                <a16:creationId xmlns:a16="http://schemas.microsoft.com/office/drawing/2014/main" id="{664E6796-6CAF-3ADA-049E-EA5A892E8B81}"/>
              </a:ext>
            </a:extLst>
          </p:cNvPr>
          <p:cNvSpPr txBox="1"/>
          <p:nvPr userDrawn="1">
            <p:extLst>
              <p:ext uri="{1162E1C5-73C7-4A58-AE30-91384D911F3F}">
                <p184:classification xmlns:p184="http://schemas.microsoft.com/office/powerpoint/2018/4/main" val="hdr"/>
              </p:ext>
            </p:extLst>
          </p:nvPr>
        </p:nvSpPr>
        <p:spPr>
          <a:xfrm>
            <a:off x="0" y="0"/>
            <a:ext cx="1341438" cy="182880"/>
          </a:xfrm>
          <a:prstGeom prst="rect">
            <a:avLst/>
          </a:prstGeom>
        </p:spPr>
        <p:txBody>
          <a:bodyPr horzOverflow="overflow" lIns="0" tIns="0" rIns="0" bIns="0">
            <a:spAutoFit/>
          </a:bodyPr>
          <a:lstStyle/>
          <a:p>
            <a:pPr algn="l"/>
            <a:r>
              <a:rPr lang="en-US" sz="1200">
                <a:solidFill>
                  <a:srgbClr val="000000"/>
                </a:solidFill>
                <a:latin typeface="Arial" panose="020B0604020202020204" pitchFamily="34" charset="0"/>
                <a:cs typeface="Arial" panose="020B0604020202020204" pitchFamily="34" charset="0"/>
              </a:rPr>
              <a:t>Micron Confidential</a:t>
            </a:r>
          </a:p>
        </p:txBody>
      </p:sp>
      <p:sp>
        <p:nvSpPr>
          <p:cNvPr id="10" name="TextBox 9">
            <a:extLst>
              <a:ext uri="{FF2B5EF4-FFF2-40B4-BE49-F238E27FC236}">
                <a16:creationId xmlns:a16="http://schemas.microsoft.com/office/drawing/2014/main" id="{FC7370D7-4C6D-8369-BC9A-EA5F8F508C16}"/>
              </a:ext>
            </a:extLst>
          </p:cNvPr>
          <p:cNvSpPr txBox="1"/>
          <p:nvPr userDrawn="1">
            <p:extLst>
              <p:ext uri="{1162E1C5-73C7-4A58-AE30-91384D911F3F}">
                <p184:classification xmlns:p184="http://schemas.microsoft.com/office/powerpoint/2018/4/main" val="ftr"/>
              </p:ext>
            </p:extLst>
          </p:nvPr>
        </p:nvSpPr>
        <p:spPr>
          <a:xfrm>
            <a:off x="0" y="6675120"/>
            <a:ext cx="1341438" cy="182880"/>
          </a:xfrm>
          <a:prstGeom prst="rect">
            <a:avLst/>
          </a:prstGeom>
        </p:spPr>
        <p:txBody>
          <a:bodyPr horzOverflow="overflow" lIns="0" tIns="0" rIns="0" bIns="0">
            <a:spAutoFit/>
          </a:bodyPr>
          <a:lstStyle/>
          <a:p>
            <a:pPr algn="l"/>
            <a:r>
              <a:rPr lang="en-US" sz="120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215118" y="617538"/>
            <a:ext cx="7096933" cy="2387600"/>
          </a:xfrm>
        </p:spPr>
        <p:txBody>
          <a:bodyPr/>
          <a:lstStyle/>
          <a:p>
            <a:br>
              <a:rPr lang="en-US" altLang="zh-CN" sz="4800" dirty="0"/>
            </a:br>
            <a:r>
              <a:rPr lang="zh-CN" altLang="en-US" sz="4400" dirty="0"/>
              <a:t>基于</a:t>
            </a:r>
            <a:r>
              <a:rPr lang="en-US" altLang="zh-CN" sz="4400" dirty="0"/>
              <a:t>YOLO</a:t>
            </a:r>
            <a:r>
              <a:rPr lang="zh-CN" altLang="en-US" sz="4400" dirty="0"/>
              <a:t>的智能摔倒检测</a:t>
            </a:r>
            <a:br>
              <a:rPr lang="en-US" altLang="zh-CN" sz="4800" dirty="0"/>
            </a:br>
            <a:r>
              <a:rPr lang="en-US" altLang="zh-CN" sz="4400" dirty="0"/>
              <a:t>Intelligent YOLO-based falling detect algorithms</a:t>
            </a:r>
            <a:endParaRPr lang="en-US" sz="48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215118" y="3278188"/>
            <a:ext cx="9500507" cy="806675"/>
          </a:xfrm>
        </p:spPr>
        <p:txBody>
          <a:bodyPr/>
          <a:lstStyle/>
          <a:p>
            <a:r>
              <a:rPr lang="zh-CN" altLang="en-US" sz="2800" dirty="0"/>
              <a:t>第一组</a:t>
            </a:r>
            <a:endParaRPr lang="en-US" altLang="zh-CN" sz="2800" dirty="0"/>
          </a:p>
          <a:p>
            <a:r>
              <a:rPr lang="en-US" sz="2800" dirty="0"/>
              <a:t>2023.7.13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7/11/2023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7/11/2023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7/11/2023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7/11/2023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7/11/2023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zh-CN" altLang="en-US" dirty="0"/>
              <a:t>内容 </a:t>
            </a:r>
            <a:r>
              <a:rPr lang="en-US" altLang="zh-CN" dirty="0"/>
              <a:t>Content</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864302" cy="3537759"/>
          </a:xfrm>
        </p:spPr>
        <p:txBody>
          <a:bodyPr vert="horz" lIns="91440" tIns="45720" rIns="91440" bIns="45720" rtlCol="0" anchor="t">
            <a:normAutofit fontScale="92500" lnSpcReduction="10000"/>
          </a:bodyPr>
          <a:lstStyle/>
          <a:p>
            <a:pPr marL="514350" indent="-514350">
              <a:buFont typeface="+mj-lt"/>
              <a:buAutoNum type="arabicParenR"/>
            </a:pPr>
            <a:r>
              <a:rPr lang="zh-CN" altLang="en-US" dirty="0"/>
              <a:t>项目背景 </a:t>
            </a:r>
            <a:r>
              <a:rPr lang="en-US" altLang="zh-CN" dirty="0"/>
              <a:t>Background</a:t>
            </a:r>
            <a:endParaRPr lang="en-US" dirty="0"/>
          </a:p>
          <a:p>
            <a:pPr marL="514350" indent="-514350">
              <a:buFont typeface="+mj-lt"/>
              <a:buAutoNum type="arabicParenR"/>
            </a:pPr>
            <a:r>
              <a:rPr lang="zh-CN" altLang="en-US" dirty="0"/>
              <a:t>目标检测算法与</a:t>
            </a:r>
            <a:r>
              <a:rPr lang="en-US" altLang="zh-CN" dirty="0"/>
              <a:t>YOLOV8</a:t>
            </a:r>
            <a:r>
              <a:rPr lang="zh-CN" altLang="en-US" dirty="0"/>
              <a:t>简介 </a:t>
            </a:r>
            <a:r>
              <a:rPr lang="en-US" altLang="zh-CN" dirty="0"/>
              <a:t>Detect algorithms</a:t>
            </a:r>
            <a:r>
              <a:rPr lang="zh-CN" altLang="en-US" dirty="0"/>
              <a:t> </a:t>
            </a:r>
            <a:r>
              <a:rPr lang="en-US" altLang="zh-CN" dirty="0"/>
              <a:t>&amp; YOLOV8 Introduction</a:t>
            </a:r>
            <a:endParaRPr lang="en-US" dirty="0"/>
          </a:p>
          <a:p>
            <a:pPr marL="514350" indent="-514350">
              <a:buFont typeface="+mj-lt"/>
              <a:buAutoNum type="arabicParenR"/>
            </a:pPr>
            <a:r>
              <a:rPr lang="zh-CN" altLang="en-US" dirty="0"/>
              <a:t>建模流程 </a:t>
            </a:r>
            <a:r>
              <a:rPr lang="en-US" altLang="zh-CN" dirty="0"/>
              <a:t>Modeling workflow</a:t>
            </a:r>
            <a:endParaRPr lang="en-US" dirty="0"/>
          </a:p>
          <a:p>
            <a:pPr marL="514350" indent="-514350">
              <a:buFont typeface="+mj-lt"/>
              <a:buAutoNum type="arabicParenR"/>
            </a:pPr>
            <a:r>
              <a:rPr lang="zh-CN" altLang="en-US" dirty="0"/>
              <a:t>算法提升 </a:t>
            </a:r>
            <a:r>
              <a:rPr lang="en-US" altLang="zh-CN" dirty="0"/>
              <a:t>Algorithms enhancement</a:t>
            </a:r>
            <a:endParaRPr lang="en-US" dirty="0"/>
          </a:p>
          <a:p>
            <a:pPr marL="514350" indent="-514350">
              <a:buFont typeface="+mj-lt"/>
              <a:buAutoNum type="arabicParenR"/>
            </a:pPr>
            <a:r>
              <a:rPr lang="zh-CN" altLang="en-US" dirty="0"/>
              <a:t>遇到问题及其解决办法 </a:t>
            </a:r>
            <a:r>
              <a:rPr lang="en-US" altLang="zh-CN" dirty="0"/>
              <a:t>Problems &amp; solutions</a:t>
            </a:r>
          </a:p>
          <a:p>
            <a:pPr marL="514350" indent="-514350">
              <a:buFont typeface="+mj-lt"/>
              <a:buAutoNum type="arabicParenR"/>
            </a:pPr>
            <a:r>
              <a:rPr lang="zh-CN" altLang="en-US" dirty="0"/>
              <a:t>思考题 </a:t>
            </a:r>
            <a:r>
              <a:rPr lang="en-US" altLang="zh-CN" dirty="0"/>
              <a:t>Assignments</a:t>
            </a:r>
          </a:p>
          <a:p>
            <a:pPr marL="514350" indent="-514350">
              <a:buFont typeface="+mj-lt"/>
              <a:buAutoNum type="arabicParenR"/>
            </a:pPr>
            <a:r>
              <a:rPr lang="zh-CN" altLang="en-US" dirty="0"/>
              <a:t>收获及反思 </a:t>
            </a:r>
            <a:r>
              <a:rPr lang="en-US" altLang="zh-CN" dirty="0"/>
              <a:t>Gain &amp; reflection</a:t>
            </a:r>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7/11/2023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altLang="zh-CN" sz="7200" dirty="0"/>
              <a:t>1</a:t>
            </a:r>
            <a:r>
              <a:rPr lang="en-US" altLang="zh-CN" dirty="0"/>
              <a:t>  </a:t>
            </a:r>
            <a:r>
              <a:rPr lang="zh-CN" altLang="en-US" dirty="0"/>
              <a:t>项目背景</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         Background</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7/11/2023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a</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7/11/2023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7/11/2023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7/11/2023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7/11/2023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7/11/2023</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{D3C569FC-B4C7-4C35-920E-B980383BEEA9}tf45331398_win32</Template>
  <TotalTime>40</TotalTime>
  <Words>509</Words>
  <Application>Microsoft Office PowerPoint</Application>
  <PresentationFormat>Widescreen</PresentationFormat>
  <Paragraphs>161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 基于YOLO的智能摔倒检测 Intelligent YOLO-based falling detect algorithms</vt:lpstr>
      <vt:lpstr>内容 Content</vt:lpstr>
      <vt:lpstr>1  项目背景</vt:lpstr>
      <vt:lpstr>Introduction</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基于YOLO的智能摔倒检测 Intelligent YOLO-based falling detect algorithms</dc:title>
  <dc:creator>Christina Wang 王 晓阳</dc:creator>
  <cp:lastModifiedBy>Christina Wang 王 晓阳</cp:lastModifiedBy>
  <cp:revision>6</cp:revision>
  <dcterms:created xsi:type="dcterms:W3CDTF">2023-07-11T06:45:14Z</dcterms:created>
  <dcterms:modified xsi:type="dcterms:W3CDTF">2023-07-11T07:25:34Z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7874100-6000-43b6-a204-2d77792600b9_Enabled">
    <vt:lpwstr>true</vt:lpwstr>
  </property>
  <property fmtid="{D5CDD505-2E9C-101B-9397-08002B2CF9AE}" pid="4" name="MSIP_Label_37874100-6000-43b6-a204-2d77792600b9_SetDate">
    <vt:lpwstr>2023-07-11T06:45:16Z</vt:lpwstr>
  </property>
  <property fmtid="{D5CDD505-2E9C-101B-9397-08002B2CF9AE}" pid="5" name="MSIP_Label_37874100-6000-43b6-a204-2d77792600b9_Method">
    <vt:lpwstr>Standard</vt:lpwstr>
  </property>
  <property fmtid="{D5CDD505-2E9C-101B-9397-08002B2CF9AE}" pid="6" name="MSIP_Label_37874100-6000-43b6-a204-2d77792600b9_Name">
    <vt:lpwstr>Confidential</vt:lpwstr>
  </property>
  <property fmtid="{D5CDD505-2E9C-101B-9397-08002B2CF9AE}" pid="7" name="MSIP_Label_37874100-6000-43b6-a204-2d77792600b9_SiteId">
    <vt:lpwstr>f38a5ecd-2813-4862-b11b-ac1d563c806f</vt:lpwstr>
  </property>
  <property fmtid="{D5CDD505-2E9C-101B-9397-08002B2CF9AE}" pid="8" name="MSIP_Label_37874100-6000-43b6-a204-2d77792600b9_ActionId">
    <vt:lpwstr>ca58d664-8b3d-4212-b7f1-e54ef1fccd56</vt:lpwstr>
  </property>
  <property fmtid="{D5CDD505-2E9C-101B-9397-08002B2CF9AE}" pid="9" name="MSIP_Label_37874100-6000-43b6-a204-2d77792600b9_ContentBits">
    <vt:lpwstr>3</vt:lpwstr>
  </property>
  <property fmtid="{D5CDD505-2E9C-101B-9397-08002B2CF9AE}" pid="10" name="ClassificationContentMarkingFooterLocations">
    <vt:lpwstr>Office Theme:10</vt:lpwstr>
  </property>
  <property fmtid="{D5CDD505-2E9C-101B-9397-08002B2CF9AE}" pid="11" name="ClassificationContentMarkingFooterText">
    <vt:lpwstr>Micron Confidential</vt:lpwstr>
  </property>
  <property fmtid="{D5CDD505-2E9C-101B-9397-08002B2CF9AE}" pid="12" name="ClassificationContentMarkingHeaderLocations">
    <vt:lpwstr>Office Theme:9</vt:lpwstr>
  </property>
  <property fmtid="{D5CDD505-2E9C-101B-9397-08002B2CF9AE}" pid="13" name="ClassificationContentMarkingHeaderText">
    <vt:lpwstr>Micron Confidential</vt:lpwstr>
  </property>
</Properties>
</file>