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eeting" id="{913FA442-0000-4F4A-89B7-589CD3841584}">
          <p14:sldIdLst>
            <p14:sldId id="256"/>
          </p14:sldIdLst>
        </p14:section>
        <p14:section name="ER-Diagram" id="{E2FFF3C3-40C7-49B5-BCA5-9358EDD4AB19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5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7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4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FC788A-ACCB-4DCF-AA13-8B63872286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25BB99-580C-4206-BE73-920B7AB5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8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750" advClick="0" advTm="0">
        <p:dissolve/>
      </p:transition>
    </mc:Choice>
    <mc:Fallback>
      <p:transition spd="slow" advClick="0" advTm="0">
        <p:dissolv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05A0A-111B-56BB-39BB-E35AE6825DC9}"/>
              </a:ext>
            </a:extLst>
          </p:cNvPr>
          <p:cNvSpPr txBox="1"/>
          <p:nvPr/>
        </p:nvSpPr>
        <p:spPr>
          <a:xfrm>
            <a:off x="1098170" y="2967335"/>
            <a:ext cx="99068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WELCOME BACK TO OUR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u="sng" dirty="0"/>
              <a:t>ONLINE MOVIE TICKET BOOKING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SITE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216F3-66F5-722E-0C58-525A77653A24}"/>
              </a:ext>
            </a:extLst>
          </p:cNvPr>
          <p:cNvSpPr txBox="1"/>
          <p:nvPr/>
        </p:nvSpPr>
        <p:spPr>
          <a:xfrm>
            <a:off x="9902119" y="6343389"/>
            <a:ext cx="220586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</a:schemeClr>
                </a:solidFill>
              </a:rPr>
              <a:t>Created By =&gt;</a:t>
            </a:r>
            <a:r>
              <a:rPr lang="en-US" sz="1600" i="1" dirty="0"/>
              <a:t> </a:t>
            </a:r>
            <a:r>
              <a:rPr lang="en-US" b="1" i="1" u="sng" dirty="0"/>
              <a:t>MUSKIR</a:t>
            </a:r>
            <a:r>
              <a:rPr lang="en-US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40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wipe/>
      </p:transition>
    </mc:Choice>
    <mc:Fallback>
      <p:transition spd="slow" advClick="0" advTm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4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4AE91E-183E-2A19-248E-14A201A0CDBA}"/>
              </a:ext>
            </a:extLst>
          </p:cNvPr>
          <p:cNvSpPr/>
          <p:nvPr/>
        </p:nvSpPr>
        <p:spPr>
          <a:xfrm>
            <a:off x="4931545" y="204186"/>
            <a:ext cx="2328909" cy="125175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OMTB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AFE749-A91A-F37F-48BE-BEDBCA9EC63D}"/>
              </a:ext>
            </a:extLst>
          </p:cNvPr>
          <p:cNvGrpSpPr/>
          <p:nvPr/>
        </p:nvGrpSpPr>
        <p:grpSpPr>
          <a:xfrm>
            <a:off x="616999" y="1162975"/>
            <a:ext cx="4540927" cy="1922937"/>
            <a:chOff x="616999" y="1162975"/>
            <a:chExt cx="4540927" cy="205962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87712C-A634-07C3-5F6D-D7915DB33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0225" y="1162975"/>
              <a:ext cx="3577701" cy="1083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3D3116E1-15DC-C6FB-9245-97B2F7242FE9}"/>
                </a:ext>
              </a:extLst>
            </p:cNvPr>
            <p:cNvSpPr/>
            <p:nvPr/>
          </p:nvSpPr>
          <p:spPr>
            <a:xfrm>
              <a:off x="616999" y="2246050"/>
              <a:ext cx="1926451" cy="976545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79BCE-D81D-60CE-FCDC-614B3AB66692}"/>
              </a:ext>
            </a:extLst>
          </p:cNvPr>
          <p:cNvGrpSpPr/>
          <p:nvPr/>
        </p:nvGrpSpPr>
        <p:grpSpPr>
          <a:xfrm>
            <a:off x="2139518" y="1455937"/>
            <a:ext cx="3755252" cy="2179469"/>
            <a:chOff x="2077368" y="1455937"/>
            <a:chExt cx="3817402" cy="231217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E8F4AB-D005-6F48-5390-05723CFD1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031" y="1455937"/>
              <a:ext cx="2888739" cy="1344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A8299030-67AE-D675-00BD-9A986296B4EF}"/>
                </a:ext>
              </a:extLst>
            </p:cNvPr>
            <p:cNvSpPr/>
            <p:nvPr/>
          </p:nvSpPr>
          <p:spPr>
            <a:xfrm>
              <a:off x="2077368" y="2791566"/>
              <a:ext cx="1926451" cy="976546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7B4D05BD-671F-9279-7B81-238746AF1BDA}"/>
              </a:ext>
            </a:extLst>
          </p:cNvPr>
          <p:cNvSpPr/>
          <p:nvPr/>
        </p:nvSpPr>
        <p:spPr>
          <a:xfrm>
            <a:off x="616998" y="3166648"/>
            <a:ext cx="1926451" cy="97654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794EDB47-AF3F-5921-0B97-193FC48237F1}"/>
              </a:ext>
            </a:extLst>
          </p:cNvPr>
          <p:cNvSpPr/>
          <p:nvPr/>
        </p:nvSpPr>
        <p:spPr>
          <a:xfrm>
            <a:off x="616997" y="4223929"/>
            <a:ext cx="1926451" cy="97654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D53B774A-672D-BE17-D415-E06D600433E9}"/>
              </a:ext>
            </a:extLst>
          </p:cNvPr>
          <p:cNvSpPr/>
          <p:nvPr/>
        </p:nvSpPr>
        <p:spPr>
          <a:xfrm>
            <a:off x="616996" y="5261694"/>
            <a:ext cx="1926451" cy="97654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D36391E2-15B8-3C5E-9952-2691F318D566}"/>
              </a:ext>
            </a:extLst>
          </p:cNvPr>
          <p:cNvSpPr/>
          <p:nvPr/>
        </p:nvSpPr>
        <p:spPr>
          <a:xfrm>
            <a:off x="2139518" y="3716142"/>
            <a:ext cx="1926451" cy="97654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A32A456-379A-02C0-D80E-DBD814381C75}"/>
              </a:ext>
            </a:extLst>
          </p:cNvPr>
          <p:cNvSpPr/>
          <p:nvPr/>
        </p:nvSpPr>
        <p:spPr>
          <a:xfrm>
            <a:off x="2139518" y="4773423"/>
            <a:ext cx="1926451" cy="97654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9AE39FD0-5AB5-880E-7F6E-76A8B2811F99}"/>
              </a:ext>
            </a:extLst>
          </p:cNvPr>
          <p:cNvSpPr/>
          <p:nvPr/>
        </p:nvSpPr>
        <p:spPr>
          <a:xfrm>
            <a:off x="2139517" y="5830702"/>
            <a:ext cx="1926451" cy="97654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dissolve/>
      </p:transition>
    </mc:Choice>
    <mc:Fallback>
      <p:transition spd="slow" advClick="0" advTm="10000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Kiyas</dc:creator>
  <cp:lastModifiedBy>Mohamed Kiyas</cp:lastModifiedBy>
  <cp:revision>24</cp:revision>
  <dcterms:created xsi:type="dcterms:W3CDTF">2024-02-20T14:23:23Z</dcterms:created>
  <dcterms:modified xsi:type="dcterms:W3CDTF">2024-02-20T15:28:42Z</dcterms:modified>
</cp:coreProperties>
</file>