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38B2-7F7A-4DE1-B555-A2E2BC0C33F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20F-AE2A-436B-8231-1ADC7D9A9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9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38B2-7F7A-4DE1-B555-A2E2BC0C33F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20F-AE2A-436B-8231-1ADC7D9A9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14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38B2-7F7A-4DE1-B555-A2E2BC0C33F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20F-AE2A-436B-8231-1ADC7D9A9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15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38B2-7F7A-4DE1-B555-A2E2BC0C33F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20F-AE2A-436B-8231-1ADC7D9A9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1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38B2-7F7A-4DE1-B555-A2E2BC0C33F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20F-AE2A-436B-8231-1ADC7D9A9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90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38B2-7F7A-4DE1-B555-A2E2BC0C33F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20F-AE2A-436B-8231-1ADC7D9A9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9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38B2-7F7A-4DE1-B555-A2E2BC0C33F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20F-AE2A-436B-8231-1ADC7D9A9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87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38B2-7F7A-4DE1-B555-A2E2BC0C33F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20F-AE2A-436B-8231-1ADC7D9A9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24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38B2-7F7A-4DE1-B555-A2E2BC0C33F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20F-AE2A-436B-8231-1ADC7D9A9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83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38B2-7F7A-4DE1-B555-A2E2BC0C33F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20F-AE2A-436B-8231-1ADC7D9A9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97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38B2-7F7A-4DE1-B555-A2E2BC0C33F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20F-AE2A-436B-8231-1ADC7D9A9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86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638B2-7F7A-4DE1-B555-A2E2BC0C33F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D20F-AE2A-436B-8231-1ADC7D9A9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73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479533" y="2630185"/>
            <a:ext cx="2506894" cy="2506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4633645" y="2784297"/>
            <a:ext cx="2198670" cy="2198670"/>
          </a:xfrm>
          <a:prstGeom prst="roundRect">
            <a:avLst>
              <a:gd name="adj" fmla="val 14798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>
              <a:lnSpc>
                <a:spcPts val="5900"/>
              </a:lnSpc>
            </a:pPr>
            <a:r>
              <a:rPr kumimoji="1" lang="en-US" altLang="ja-JP" sz="6600" dirty="0" smtClean="0">
                <a:solidFill>
                  <a:sysClr val="windowText" lastClr="000000"/>
                </a:solidFill>
              </a:rPr>
              <a:t>MC</a:t>
            </a:r>
          </a:p>
          <a:p>
            <a:pPr algn="ctr">
              <a:lnSpc>
                <a:spcPts val="5900"/>
              </a:lnSpc>
            </a:pPr>
            <a:r>
              <a:rPr lang="en-US" altLang="ja-JP" sz="6600" dirty="0" smtClean="0">
                <a:solidFill>
                  <a:sysClr val="windowText" lastClr="000000"/>
                </a:solidFill>
              </a:rPr>
              <a:t>Tools</a:t>
            </a:r>
            <a:endParaRPr kumimoji="1" lang="ja-JP" altLang="en-US" sz="6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2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Kizahashi</dc:creator>
  <cp:lastModifiedBy>Kizahashi</cp:lastModifiedBy>
  <cp:revision>2</cp:revision>
  <dcterms:created xsi:type="dcterms:W3CDTF">2017-11-30T06:24:57Z</dcterms:created>
  <dcterms:modified xsi:type="dcterms:W3CDTF">2017-11-30T06:58:28Z</dcterms:modified>
</cp:coreProperties>
</file>