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8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96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12T06:25:48.511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348 348,'-348'-347,"520"518,671 672,-872-872,27 27,3 3,17 17,120 121,-122-124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9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895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9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73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977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32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78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87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96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1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07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8A51-CBAA-4EEA-A832-72378D6F08E9}" type="datetimeFigureOut">
              <a:rPr lang="en-IN" smtClean="0"/>
              <a:t>13-06-2024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D76AA1-5184-413B-9715-DDB7AF2304D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104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CB76-43AE-F120-AB03-40C5A037DF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Visual Calculations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AE8CF-D9AC-8422-7C66-72F7ACEDA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1600" dirty="0"/>
              <a:t>Visual calculations in PowerBI is the ability to perform data transformations and calculations within the visuals.</a:t>
            </a:r>
          </a:p>
          <a:p>
            <a:r>
              <a:rPr lang="en-IN" sz="1600" dirty="0"/>
              <a:t>When working with DAX gets complex to understand in certain conditions to get the solution, Microsoft has introduced this visual calculations for better understanding and making it ease.</a:t>
            </a:r>
          </a:p>
        </p:txBody>
      </p:sp>
    </p:spTree>
    <p:extLst>
      <p:ext uri="{BB962C8B-B14F-4D97-AF65-F5344CB8AC3E}">
        <p14:creationId xmlns:p14="http://schemas.microsoft.com/office/powerpoint/2010/main" val="3107208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94B8-9055-901D-B936-353FB21980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36096" y="563842"/>
            <a:ext cx="11244916" cy="492255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DAX queries are similar to SQL queries in that they can show you data you already have. DAX queries don't create items in the model or visuals in the report.</a:t>
            </a:r>
          </a:p>
          <a:p>
            <a:endParaRPr lang="en-US" dirty="0"/>
          </a:p>
          <a:p>
            <a:r>
              <a:rPr lang="en-US" dirty="0"/>
              <a:t>DAX queries have two main parts:</a:t>
            </a:r>
          </a:p>
          <a:p>
            <a:r>
              <a:rPr lang="en-US" dirty="0"/>
              <a:t>An EVALUATE statement, which is required. It specifies what and how data is returned in the query.</a:t>
            </a:r>
          </a:p>
          <a:p>
            <a:r>
              <a:rPr lang="en-US" dirty="0"/>
              <a:t>A DEFINE statement, which is optional. It allows you to define DAX formulas, such as a measure, to use in the query. Measures can be added to the model using CodeLens when used in DEFINE</a:t>
            </a:r>
          </a:p>
          <a:p>
            <a:r>
              <a:rPr lang="en-US" dirty="0"/>
              <a:t>Running Queries in DAX Query view is more handy and way more faster than the traditional way.</a:t>
            </a:r>
          </a:p>
          <a:p>
            <a:r>
              <a:rPr lang="en-US" dirty="0"/>
              <a:t>You can first run &amp; check the queries and then can update in the Model or can be easily revert back as the same.</a:t>
            </a:r>
          </a:p>
          <a:p>
            <a:r>
              <a:rPr lang="en-US" dirty="0"/>
              <a:t>It’s easy and fast.</a:t>
            </a:r>
          </a:p>
        </p:txBody>
      </p:sp>
    </p:spTree>
    <p:extLst>
      <p:ext uri="{BB962C8B-B14F-4D97-AF65-F5344CB8AC3E}">
        <p14:creationId xmlns:p14="http://schemas.microsoft.com/office/powerpoint/2010/main" val="186549558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322C28-08D2-0522-E3AE-FFB6480C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Interface –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73203E0-792C-A0E3-0A04-BF69CF824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14" y="2042627"/>
            <a:ext cx="7942851" cy="404848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1A709-50FC-C621-7120-265D09F58C74}"/>
              </a:ext>
            </a:extLst>
          </p:cNvPr>
          <p:cNvSpPr txBox="1"/>
          <p:nvPr/>
        </p:nvSpPr>
        <p:spPr>
          <a:xfrm>
            <a:off x="403412" y="2042626"/>
            <a:ext cx="31197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open the DAX Query view,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opening PBI Desktop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left, a horizontal bar is with options to switch the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clicking on the last icon will open DAX Query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And the interface will be like as shown.</a:t>
            </a:r>
          </a:p>
        </p:txBody>
      </p:sp>
    </p:spTree>
    <p:extLst>
      <p:ext uri="{BB962C8B-B14F-4D97-AF65-F5344CB8AC3E}">
        <p14:creationId xmlns:p14="http://schemas.microsoft.com/office/powerpoint/2010/main" val="176325705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0BB7F5-80B2-CDAC-71E5-8549C0DB2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left side of the view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609275-B1C5-2F27-5C3F-539020635F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71" y="2017343"/>
            <a:ext cx="6096000" cy="255459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4879F-13CB-9328-1C1F-A5AF7B01F3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Here you can see the options palette like FILE &amp; HOME and HELP.</a:t>
            </a:r>
          </a:p>
          <a:p>
            <a:r>
              <a:rPr lang="en-IN" dirty="0"/>
              <a:t>Under the HOME you can see the options for Editing the query.</a:t>
            </a:r>
          </a:p>
          <a:p>
            <a:r>
              <a:rPr lang="en-IN" dirty="0"/>
              <a:t>COPILOT is a program of AI which helps us by generating DAX queries as we prompt.</a:t>
            </a:r>
          </a:p>
          <a:p>
            <a:r>
              <a:rPr lang="en-IN" dirty="0"/>
              <a:t> By clicking on that icon we can interact with COPILOT for helping us with DAX Queries.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FA5121-AF7B-68AC-40DC-D821CFFA138C}"/>
              </a:ext>
            </a:extLst>
          </p:cNvPr>
          <p:cNvSpPr/>
          <p:nvPr/>
        </p:nvSpPr>
        <p:spPr>
          <a:xfrm rot="16200000">
            <a:off x="668094" y="4029410"/>
            <a:ext cx="448683" cy="224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4299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C3BB-EE3E-A17B-8C75-BD116D13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Right side of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E10F9-7D7B-DFF7-5464-1B446087C6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In here we can see DATA palette with two options TABLES and MODEL</a:t>
            </a:r>
          </a:p>
          <a:p>
            <a:r>
              <a:rPr lang="en-IN" dirty="0"/>
              <a:t>All the tables are present under the TABLES option same as in the report view.</a:t>
            </a:r>
          </a:p>
          <a:p>
            <a:r>
              <a:rPr lang="en-IN" dirty="0"/>
              <a:t>Under the MODEL view there is a SEMANTIC MODEL of our data set is present with all the options at one place like</a:t>
            </a:r>
          </a:p>
          <a:p>
            <a:r>
              <a:rPr lang="en-IN" dirty="0"/>
              <a:t>The total no measures in the dataset</a:t>
            </a:r>
          </a:p>
          <a:p>
            <a:r>
              <a:rPr lang="en-IN" dirty="0"/>
              <a:t>The no of  tables in the dataset</a:t>
            </a:r>
          </a:p>
          <a:p>
            <a:r>
              <a:rPr lang="en-IN" dirty="0"/>
              <a:t>The total no of Relationships are present in the dataset.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735AF1-5827-BB41-EA93-BD240E832D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741" y="1986337"/>
            <a:ext cx="3623111" cy="4035398"/>
          </a:xfrm>
        </p:spPr>
      </p:pic>
    </p:spTree>
    <p:extLst>
      <p:ext uri="{BB962C8B-B14F-4D97-AF65-F5344CB8AC3E}">
        <p14:creationId xmlns:p14="http://schemas.microsoft.com/office/powerpoint/2010/main" val="16440530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BD4E-F546-519B-AE05-1838CA13E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– filtering the data in a column using DAX query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FA3D3B-300A-F4C9-4082-12E3D8AB2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6824" y="1933145"/>
            <a:ext cx="7100047" cy="40232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0DD107-3403-DE66-F08B-3A18B231F5B3}"/>
              </a:ext>
            </a:extLst>
          </p:cNvPr>
          <p:cNvSpPr txBox="1"/>
          <p:nvPr/>
        </p:nvSpPr>
        <p:spPr>
          <a:xfrm>
            <a:off x="591671" y="1990165"/>
            <a:ext cx="40251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this example I’ve filtered the data with the product ID which is ‘750’</a:t>
            </a:r>
          </a:p>
          <a:p>
            <a:r>
              <a:rPr lang="en-IN" dirty="0"/>
              <a:t>Note – data type is TEXT</a:t>
            </a:r>
          </a:p>
          <a:p>
            <a:endParaRPr lang="en-IN" dirty="0"/>
          </a:p>
          <a:p>
            <a:r>
              <a:rPr lang="en-IN" b="1" u="sng" dirty="0"/>
              <a:t>Syntax</a:t>
            </a:r>
            <a:r>
              <a:rPr lang="en-IN" dirty="0"/>
              <a:t> – </a:t>
            </a:r>
          </a:p>
          <a:p>
            <a:r>
              <a:rPr lang="en-IN" dirty="0"/>
              <a:t>EVALUATE</a:t>
            </a:r>
          </a:p>
          <a:p>
            <a:r>
              <a:rPr lang="en-IN" dirty="0"/>
              <a:t>FILTER('</a:t>
            </a:r>
            <a:r>
              <a:rPr lang="en-IN" dirty="0" err="1"/>
              <a:t>SalesOrderDetail</a:t>
            </a:r>
            <a:r>
              <a:rPr lang="en-IN" dirty="0"/>
              <a:t>', ('</a:t>
            </a:r>
            <a:r>
              <a:rPr lang="en-IN" dirty="0" err="1"/>
              <a:t>SalesOrderDetail</a:t>
            </a:r>
            <a:r>
              <a:rPr lang="en-IN" dirty="0"/>
              <a:t>'[</a:t>
            </a:r>
            <a:r>
              <a:rPr lang="en-IN" dirty="0" err="1"/>
              <a:t>ProductID</a:t>
            </a:r>
            <a:r>
              <a:rPr lang="en-IN" dirty="0"/>
              <a:t>]  ="750"))</a:t>
            </a:r>
          </a:p>
          <a:p>
            <a:endParaRPr lang="en-IN" dirty="0"/>
          </a:p>
          <a:p>
            <a:r>
              <a:rPr lang="en-IN" b="1" u="sng" dirty="0"/>
              <a:t>Result</a:t>
            </a:r>
            <a:r>
              <a:rPr lang="en-IN" dirty="0"/>
              <a:t> – The entire table is returned by filtering the product ID column data with the value ‘750’.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A53A90-D9CA-7DC8-F947-BA856D5BB645}"/>
              </a:ext>
            </a:extLst>
          </p:cNvPr>
          <p:cNvSpPr/>
          <p:nvPr/>
        </p:nvSpPr>
        <p:spPr>
          <a:xfrm>
            <a:off x="7906869" y="4428565"/>
            <a:ext cx="824753" cy="12012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6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B49A10-5CF6-F054-ABCC-954CF4516564}"/>
              </a:ext>
            </a:extLst>
          </p:cNvPr>
          <p:cNvSpPr txBox="1"/>
          <p:nvPr/>
        </p:nvSpPr>
        <p:spPr>
          <a:xfrm>
            <a:off x="3397623" y="2105561"/>
            <a:ext cx="53967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dirty="0">
                <a:latin typeface="Segoe Script" panose="030B0504020000000003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085390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F859-257A-5D23-1B88-84E8CC85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87BC-C263-C6B2-2673-F4E2BF6E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DAX calculation that’s defined and executed directly on the visual.</a:t>
            </a:r>
          </a:p>
          <a:p>
            <a:r>
              <a:rPr lang="en-IN" dirty="0"/>
              <a:t>It is simpler, easy to maintain and it has better performance comparatively.</a:t>
            </a:r>
          </a:p>
          <a:p>
            <a:r>
              <a:rPr lang="en-IN" dirty="0"/>
              <a:t>Visual calculations works on aggregated data instead of entire model.</a:t>
            </a:r>
          </a:p>
        </p:txBody>
      </p:sp>
    </p:spTree>
    <p:extLst>
      <p:ext uri="{BB962C8B-B14F-4D97-AF65-F5344CB8AC3E}">
        <p14:creationId xmlns:p14="http://schemas.microsoft.com/office/powerpoint/2010/main" val="7774969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702F5A-9343-23F2-A9E3-D84F51EED2F3}"/>
                  </a:ext>
                </a:extLst>
              </p14:cNvPr>
              <p14:cNvContentPartPr/>
              <p14:nvPr/>
            </p14:nvContentPartPr>
            <p14:xfrm>
              <a:off x="5789013" y="6621038"/>
              <a:ext cx="416880" cy="41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702F5A-9343-23F2-A9E3-D84F51EED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82893" y="6614918"/>
                <a:ext cx="429120" cy="4291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itle 10">
            <a:extLst>
              <a:ext uri="{FF2B5EF4-FFF2-40B4-BE49-F238E27FC236}">
                <a16:creationId xmlns:a16="http://schemas.microsoft.com/office/drawing/2014/main" id="{50426554-3B1B-93F7-A5C2-5AB7F560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enable it from the preview features in  option and settings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6DFAFDD-ADA1-198C-CCBF-55ABF4D7D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347" y="416889"/>
            <a:ext cx="6736134" cy="764167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CDFDD2E9-47E6-AF0E-27C5-497AD1C2F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After enabling that feature it is visible under Home menu in the calculations part as a New Calculation.</a:t>
            </a:r>
          </a:p>
          <a:p>
            <a:r>
              <a:rPr lang="en-IN" dirty="0"/>
              <a:t>By default it only works when we select a visual.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A9718204-26F2-8E6C-E2EF-4DAD16DF44FB}"/>
              </a:ext>
            </a:extLst>
          </p:cNvPr>
          <p:cNvSpPr/>
          <p:nvPr/>
        </p:nvSpPr>
        <p:spPr>
          <a:xfrm rot="10409742">
            <a:off x="10797834" y="1056812"/>
            <a:ext cx="242047" cy="9054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532BA45-B09E-E55D-57FA-10CBE131CA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00" y="1838004"/>
            <a:ext cx="6736135" cy="3827689"/>
          </a:xfrm>
          <a:prstGeom prst="rect">
            <a:avLst/>
          </a:prstGeom>
        </p:spPr>
      </p:pic>
      <p:sp>
        <p:nvSpPr>
          <p:cNvPr id="26" name="Arrow: Down 25">
            <a:extLst>
              <a:ext uri="{FF2B5EF4-FFF2-40B4-BE49-F238E27FC236}">
                <a16:creationId xmlns:a16="http://schemas.microsoft.com/office/drawing/2014/main" id="{99ACA1D3-E4BE-4C51-26C3-8CF3FB0D07DE}"/>
              </a:ext>
            </a:extLst>
          </p:cNvPr>
          <p:cNvSpPr/>
          <p:nvPr/>
        </p:nvSpPr>
        <p:spPr>
          <a:xfrm rot="10170067">
            <a:off x="10856259" y="2348753"/>
            <a:ext cx="234126" cy="85673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355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41EE4B-70D8-331D-EFE4-4BD4B9CF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By default the visual calculations comes with certain pre-defined functions as shown below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85B33-6016-C21D-E850-EF074EF088C3}"/>
              </a:ext>
            </a:extLst>
          </p:cNvPr>
          <p:cNvSpPr txBox="1"/>
          <p:nvPr/>
        </p:nvSpPr>
        <p:spPr>
          <a:xfrm>
            <a:off x="1515035" y="2030101"/>
            <a:ext cx="56029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Clicking on the FX button shows certain pre-defined calculations to be used,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Running 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Moving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Percent of parent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Percent of grand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Average of children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Versus previous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Versus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Versus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Versus last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CCA3247-8C9A-9B81-2DF9-E02B1DF986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38" y="2030101"/>
            <a:ext cx="2599532" cy="3449638"/>
          </a:xfrm>
        </p:spPr>
      </p:pic>
    </p:spTree>
    <p:extLst>
      <p:ext uri="{BB962C8B-B14F-4D97-AF65-F5344CB8AC3E}">
        <p14:creationId xmlns:p14="http://schemas.microsoft.com/office/powerpoint/2010/main" val="37264760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9877-9A12-C709-B28D-7BC857B9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made easy - Example</a:t>
            </a:r>
            <a:br>
              <a:rPr lang="en-IN" dirty="0"/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082CD5-6303-FA0F-314E-CB1894311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948436" y="2096808"/>
            <a:ext cx="7074607" cy="34496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61D755-F805-CB14-CD08-00794577EEF0}"/>
              </a:ext>
            </a:extLst>
          </p:cNvPr>
          <p:cNvSpPr txBox="1"/>
          <p:nvPr/>
        </p:nvSpPr>
        <p:spPr>
          <a:xfrm>
            <a:off x="1451579" y="2124635"/>
            <a:ext cx="330868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 – Calculation of running sum </a:t>
            </a:r>
          </a:p>
          <a:p>
            <a:endParaRPr lang="en-IN" dirty="0"/>
          </a:p>
          <a:p>
            <a:r>
              <a:rPr lang="en-IN" dirty="0"/>
              <a:t>Unlike writing complex DAX expression for running sum.</a:t>
            </a:r>
          </a:p>
          <a:p>
            <a:r>
              <a:rPr lang="en-IN" u="sng" dirty="0"/>
              <a:t>Steps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Click on FX and select Running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By just replacing Total sales measure in the ‘Field’. it automatically calculates and gives us the result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 easy.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51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76E1-80E4-1D5D-777E-2054BFC15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made easy - Example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1EF1C0-9925-840B-92AF-308C59376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953" y="2007161"/>
            <a:ext cx="6796640" cy="34496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665F1-D980-952C-C551-A45C9544D1A9}"/>
              </a:ext>
            </a:extLst>
          </p:cNvPr>
          <p:cNvSpPr txBox="1"/>
          <p:nvPr/>
        </p:nvSpPr>
        <p:spPr>
          <a:xfrm>
            <a:off x="1093694" y="2007161"/>
            <a:ext cx="373828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Ex – Calculating  Average of children</a:t>
            </a:r>
          </a:p>
          <a:p>
            <a:r>
              <a:rPr lang="en-IN" sz="1600" u="sng" dirty="0"/>
              <a:t>Steps-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Click on FX option and select Average of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It automatically gives the DAX expression for the Average of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we just need to replace the ‘FIELD’ with the Total sales which we want to calculate.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After that give and Prompt the axis as rows to get the output Row wise.</a:t>
            </a:r>
          </a:p>
          <a:p>
            <a:r>
              <a:rPr lang="en-IN" sz="1600" u="sng" dirty="0"/>
              <a:t>Result-</a:t>
            </a:r>
            <a:r>
              <a:rPr lang="en-IN" sz="1600" dirty="0"/>
              <a:t> output we got is the average counting for each 3 months.</a:t>
            </a:r>
          </a:p>
          <a:p>
            <a:r>
              <a:rPr lang="en-IN" sz="1600" dirty="0"/>
              <a:t>We’re using the other columns Quarters and months to see the proper result.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054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AB75-82F6-07DB-13E7-58C619F19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We can create measures inside the visual</a:t>
            </a:r>
            <a:br>
              <a:rPr lang="en-IN" dirty="0"/>
            </a:br>
            <a:r>
              <a:rPr lang="en-IN" dirty="0"/>
              <a:t>example 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12C75-14F0-5421-5DE9-37BE03C9679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403412" y="1953072"/>
            <a:ext cx="4634753" cy="3945704"/>
          </a:xfrm>
        </p:spPr>
        <p:txBody>
          <a:bodyPr>
            <a:normAutofit/>
          </a:bodyPr>
          <a:lstStyle/>
          <a:p>
            <a:r>
              <a:rPr lang="en-IN" dirty="0"/>
              <a:t>Ex – The Profit is calculated by writing the DAX as</a:t>
            </a:r>
          </a:p>
          <a:p>
            <a:r>
              <a:rPr lang="en-IN" dirty="0"/>
              <a:t>Profit = [sales Amt] – [Cost Amt]</a:t>
            </a:r>
          </a:p>
          <a:p>
            <a:r>
              <a:rPr lang="en-IN" dirty="0"/>
              <a:t>The symbol before the profit itself represents its different from other measures and columns.</a:t>
            </a:r>
          </a:p>
          <a:p>
            <a:r>
              <a:rPr lang="en-IN" dirty="0"/>
              <a:t>Unlike the measures we create in the data field, it won’t be seen anywhere except in that visual.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27DDE29-8907-ACE3-8CAE-AE255D665D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247" y="1972143"/>
            <a:ext cx="6754812" cy="3621833"/>
          </a:xfrm>
        </p:spPr>
      </p:pic>
    </p:spTree>
    <p:extLst>
      <p:ext uri="{BB962C8B-B14F-4D97-AF65-F5344CB8AC3E}">
        <p14:creationId xmlns:p14="http://schemas.microsoft.com/office/powerpoint/2010/main" val="68302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E39D-19FF-90F2-07F0-6426AD623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DAX Query View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119301A-20C9-B88D-3185-10D53DE4F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 is primarily used by advanced users and data professionals who need to perform detailed data analysis, create complex data models, and troubleshoot or optimize DAX queries.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1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BD055-D9C9-BFBD-C6A3-FE272289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it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50F02-1D7C-8578-6490-49E457AAA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essentially a user interface within Power BI Desktop where you can write, test, and run DAX queries. Unlike regular DAX expressions used in calculated columns or measures.</a:t>
            </a:r>
          </a:p>
          <a:p>
            <a:r>
              <a:rPr lang="en-US" dirty="0"/>
              <a:t>DAX queries are more similar to SQL queries in that they can return entire tables of data, rather than single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1633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310</TotalTime>
  <Words>909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Segoe Script</vt:lpstr>
      <vt:lpstr>Gallery</vt:lpstr>
      <vt:lpstr>Visual Calculations</vt:lpstr>
      <vt:lpstr>What is it?</vt:lpstr>
      <vt:lpstr>enable it from the preview features in  option and settings</vt:lpstr>
      <vt:lpstr>By default the visual calculations comes with certain pre-defined functions as shown below</vt:lpstr>
      <vt:lpstr>Dax made easy - Example </vt:lpstr>
      <vt:lpstr>DAX made easy - Example</vt:lpstr>
      <vt:lpstr>We can create measures inside the visual example    </vt:lpstr>
      <vt:lpstr>DAX Query View</vt:lpstr>
      <vt:lpstr>What is it ?</vt:lpstr>
      <vt:lpstr>PowerPoint Presentation</vt:lpstr>
      <vt:lpstr>Interface –</vt:lpstr>
      <vt:lpstr>left side of the view</vt:lpstr>
      <vt:lpstr>Right side of the view</vt:lpstr>
      <vt:lpstr>Example – filtering the data in a column using DAX query 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Kizar Ahmed</dc:creator>
  <cp:lastModifiedBy>Kizar Ahmed</cp:lastModifiedBy>
  <cp:revision>17</cp:revision>
  <dcterms:created xsi:type="dcterms:W3CDTF">2024-06-12T06:25:57Z</dcterms:created>
  <dcterms:modified xsi:type="dcterms:W3CDTF">2024-06-13T07:12:30Z</dcterms:modified>
</cp:coreProperties>
</file>