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Change and its Impacts on Agriculture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Implications  for Food Security and Sustainable Developmen 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5415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3594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946910"/>
            <a:ext cx="9144000" cy="1701800"/>
          </a:xfrm>
        </p:spPr>
        <p:txBody>
          <a:bodyPr>
            <a:normAutofit/>
          </a:bodyPr>
          <a:lstStyle/>
          <a:p>
            <a:r>
              <a:rPr lang="en-US"/>
              <a:t>Background on climate changes and its impacts.</a:t>
            </a:r>
            <a:endParaRPr lang="en-US"/>
          </a:p>
          <a:p>
            <a:r>
              <a:rPr lang="en-US"/>
              <a:t>Importance of agriculture for food security  and susstenable development .</a:t>
            </a:r>
            <a:endParaRPr lang="en-US"/>
          </a:p>
          <a:p>
            <a:r>
              <a:rPr lang="en-US"/>
              <a:t>Link btwn climate change and agriculture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 imate Change   Im p a c t 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Threats to food security.</a:t>
            </a:r>
            <a:endParaRPr lang="en-US"/>
          </a:p>
          <a:p>
            <a:r>
              <a:rPr lang="en-US"/>
              <a:t>Compromised water supplies.</a:t>
            </a:r>
            <a:endParaRPr lang="en-US"/>
          </a:p>
          <a:p>
            <a:r>
              <a:rPr lang="en-US"/>
              <a:t>Affected human health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 e a s i b l e S o l u t i o n s t o   Co m bat C l i m ate C h a n g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Renewable Energy Transitions</a:t>
            </a:r>
            <a:endParaRPr lang="en-US"/>
          </a:p>
          <a:p>
            <a:r>
              <a:rPr lang="en-US"/>
              <a:t>Energy Efficiency Measures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 u s t a i n a b l e   Agricultural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Permaculture.</a:t>
            </a:r>
            <a:endParaRPr lang="en-US"/>
          </a:p>
          <a:p>
            <a:r>
              <a:rPr lang="en-US"/>
              <a:t>Regenerative farming.</a:t>
            </a:r>
            <a:endParaRPr lang="en-US"/>
          </a:p>
          <a:p>
            <a:r>
              <a:rPr lang="en-US"/>
              <a:t>Agroforestry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Individual actions.</a:t>
            </a:r>
            <a:endParaRPr lang="en-US"/>
          </a:p>
          <a:p>
            <a:r>
              <a:rPr lang="en-US"/>
              <a:t>Businesses' role.</a:t>
            </a:r>
            <a:endParaRPr lang="en-US"/>
          </a:p>
          <a:p>
            <a:r>
              <a:rPr lang="en-US"/>
              <a:t>Businesses' role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a sustainable, equitable, and prosperous future U rgent need for collective action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 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 For Listening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Presentation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its Impacts on Agriculture</dc:title>
  <dc:creator/>
  <cp:lastModifiedBy>vincent kamami</cp:lastModifiedBy>
  <cp:revision>2</cp:revision>
  <dcterms:created xsi:type="dcterms:W3CDTF">2024-03-28T02:43:57Z</dcterms:created>
  <dcterms:modified xsi:type="dcterms:W3CDTF">2024-03-28T03:08:56Z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B2C80D8451684B5E83F09C5529F431D5_11</vt:lpwstr>
  </property>
  <property fmtid="{D5CDD505-2E9C-101B-9397-08002B2CF9AE}" pid="3" name="KSOProductBuildVer">
    <vt:lpwstr>1033-12.2.0.13489</vt:lpwstr>
  </property>
</Properties>
</file>