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933065"/>
            <a:ext cx="9859010" cy="64433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Revolutionizing Agriculture</a:t>
            </a:r>
            <a:br>
              <a:rPr lang="en-US" b="1" dirty="0"/>
            </a:br>
            <a:r>
              <a:rPr lang="en-US" b="1" dirty="0"/>
              <a:t>through Artificial Intelligence</a:t>
            </a:r>
            <a:br>
              <a:rPr lang="en-US" b="1" dirty="0"/>
            </a:br>
            <a:r>
              <a:rPr lang="en-US" b="1" dirty="0"/>
              <a:t>and Machine Learning</a:t>
            </a:r>
            <a:br>
              <a:rPr lang="en-US" b="1" dirty="0"/>
            </a:br>
            <a:r>
              <a:rPr lang="en-US" b="1" dirty="0"/>
              <a:t>Ac h i e v i n g   G r e a t e r Eff i c i e n c y, Pr o d u c t i v i t y, a n d Su s t a i n a b i l i t y</a:t>
            </a:r>
            <a:br>
              <a:rPr lang="en-US" b="1" dirty="0"/>
            </a:br>
            <a:r>
              <a:rPr lang="en-US" b="1" dirty="0"/>
              <a:t>Wanjiru Dennis_x0002_Kizito Wachira</a:t>
            </a:r>
            <a:br>
              <a:rPr lang="en-US" b="1" dirty="0"/>
            </a:br>
            <a:r>
              <a:rPr lang="en-US" b="1" dirty="0"/>
              <a:t>25/03/2024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847580" cy="2245360"/>
          </a:xfrm>
        </p:spPr>
        <p:txBody>
          <a:bodyPr>
            <a:normAutofit fontScale="60000"/>
          </a:bodyPr>
          <a:lstStyle/>
          <a:p>
            <a:r>
              <a:rPr lang="en-US"/>
              <a:t>Brief overview of the importance of</a:t>
            </a:r>
            <a:endParaRPr lang="en-US"/>
          </a:p>
          <a:p>
            <a:r>
              <a:rPr lang="en-US"/>
              <a:t>agriculture.</a:t>
            </a:r>
            <a:endParaRPr lang="en-US"/>
          </a:p>
          <a:p>
            <a:r>
              <a:rPr lang="en-US"/>
              <a:t>Challenges facing agriculture, including</a:t>
            </a:r>
            <a:endParaRPr lang="en-US"/>
          </a:p>
          <a:p>
            <a:r>
              <a:rPr lang="en-US"/>
              <a:t>climate change, resource scarcity, and</a:t>
            </a:r>
            <a:endParaRPr lang="en-US"/>
          </a:p>
          <a:p>
            <a:r>
              <a:rPr lang="en-US"/>
              <a:t>population growth.</a:t>
            </a:r>
            <a:endParaRPr lang="en-US"/>
          </a:p>
          <a:p>
            <a:r>
              <a:rPr lang="en-US"/>
              <a:t>Potential of AI and ML to address</a:t>
            </a:r>
            <a:endParaRPr lang="en-US"/>
          </a:p>
          <a:p>
            <a:r>
              <a:rPr lang="en-US"/>
              <a:t>these challenges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Applications of AI and</a:t>
            </a:r>
            <a:br>
              <a:rPr lang="en-US" b="1" dirty="0"/>
            </a:br>
            <a:r>
              <a:rPr lang="en-US" b="1" dirty="0"/>
              <a:t>M L i n A g r i c u l t u r 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3132455"/>
          </a:xfrm>
        </p:spPr>
        <p:txBody>
          <a:bodyPr>
            <a:normAutofit/>
          </a:bodyPr>
          <a:lstStyle/>
          <a:p>
            <a:r>
              <a:rPr lang="en-US"/>
              <a:t>Applications of AI and ML in</a:t>
            </a:r>
            <a:endParaRPr lang="en-US"/>
          </a:p>
          <a:p>
            <a:r>
              <a:rPr lang="en-US"/>
              <a:t>Agriculture.</a:t>
            </a:r>
            <a:endParaRPr lang="en-US"/>
          </a:p>
          <a:p>
            <a:r>
              <a:rPr lang="en-US"/>
              <a:t>Disease detection .</a:t>
            </a:r>
            <a:endParaRPr lang="en-US"/>
          </a:p>
          <a:p>
            <a:r>
              <a:rPr lang="en-US"/>
              <a:t>Automated irrigation systems .</a:t>
            </a:r>
            <a:endParaRPr lang="en-US"/>
          </a:p>
          <a:p>
            <a:r>
              <a:rPr lang="en-US"/>
              <a:t>Autonomous robots for weeding and</a:t>
            </a:r>
            <a:endParaRPr lang="en-US"/>
          </a:p>
          <a:p>
            <a:r>
              <a:rPr lang="en-US"/>
              <a:t>harvesting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 s and</a:t>
            </a:r>
            <a:br>
              <a:rPr lang="en-US" dirty="0"/>
            </a:br>
            <a:r>
              <a:rPr lang="en-US" dirty="0"/>
              <a:t>Opportunities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/>
              <a:t>Increased efficiency.</a:t>
            </a:r>
            <a:endParaRPr lang="en-US"/>
          </a:p>
          <a:p>
            <a:r>
              <a:rPr lang="en-US"/>
              <a:t>Improved productivity.</a:t>
            </a:r>
            <a:endParaRPr lang="en-US"/>
          </a:p>
          <a:p>
            <a:r>
              <a:rPr lang="en-US"/>
              <a:t>Enhanced sustainability .</a:t>
            </a:r>
            <a:endParaRPr lang="en-US"/>
          </a:p>
          <a:p>
            <a:r>
              <a:rPr lang="en-US"/>
              <a:t>Capacity building and training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o n s i d e r a t i o n s</a:t>
            </a:r>
            <a:br>
              <a:rPr lang="en-US" dirty="0"/>
            </a:br>
            <a:r>
              <a:rPr lang="en-US" dirty="0"/>
              <a:t>a n d C h a l l e n g e 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Call to action: Embrace climate solutions, including AI</a:t>
            </a:r>
            <a:endParaRPr lang="en-US"/>
          </a:p>
          <a:p>
            <a:r>
              <a:rPr lang="en-US"/>
              <a:t>and ML, to create a sustainable, equitable, and</a:t>
            </a:r>
            <a:endParaRPr lang="en-US"/>
          </a:p>
          <a:p>
            <a:r>
              <a:rPr lang="en-US"/>
              <a:t>prosperous future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0" y="-139700"/>
            <a:ext cx="12687300" cy="713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  <a:br>
              <a:rPr lang="en-US" dirty="0"/>
            </a:br>
            <a:r>
              <a:rPr lang="en-US" dirty="0"/>
              <a:t>Thank You For Listening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Presentation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Climate Change and its Impacts on Agriculture</vt:lpstr>
      <vt:lpstr>Climate Change and its Impacts on Agriculture</vt:lpstr>
      <vt:lpstr>Climate Change and its Impacts on Agriculture</vt:lpstr>
      <vt:lpstr>Climate Change and its Impacts on Agriculture</vt:lpstr>
      <vt:lpstr>Climate Change and its Impacts on Agriculture</vt:lpstr>
      <vt:lpstr>Climate Change and its Impacts on Agriculture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Agriculture through Artificial Intelligence and Machine Learning Ac h i e v i n g   G r e a t e r Eff i c i e n c y, Pr o d u c t i v i t y, a n d Su s t a i n a b i l i t y Wanjiru Dennis_x0002_Kizito Wachira 25/03/2024</dc:title>
  <dc:creator/>
  <cp:lastModifiedBy>vincent kamami</cp:lastModifiedBy>
  <cp:revision>1</cp:revision>
  <dcterms:created xsi:type="dcterms:W3CDTF">2024-03-28T02:55:10Z</dcterms:created>
  <dcterms:modified xsi:type="dcterms:W3CDTF">2024-03-28T02:55:10Z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2BE7EDC0AE00426CB6ECB5B6212C45E1_11</vt:lpwstr>
  </property>
  <property fmtid="{D5CDD505-2E9C-101B-9397-08002B2CF9AE}" pid="3" name="KSOProductBuildVer">
    <vt:lpwstr>1033-12.2.0.13489</vt:lpwstr>
  </property>
</Properties>
</file>