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7650" y="-139700"/>
            <a:ext cx="12687300" cy="713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433195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54910"/>
            <a:ext cx="9144000" cy="2802890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Name:Wanjiru Dennis Kizito Wachira</a:t>
            </a:r>
            <a:endParaRPr lang="en-US"/>
          </a:p>
          <a:p>
            <a:r>
              <a:rPr lang="en-US"/>
              <a:t>son to: Esther jane wanjiru Wachira</a:t>
            </a:r>
            <a:endParaRPr lang="en-US"/>
          </a:p>
          <a:p>
            <a:r>
              <a:rPr lang="en-US"/>
              <a:t>grandson to:Fredrick Ndegwa Wachira</a:t>
            </a:r>
            <a:endParaRPr lang="en-US"/>
          </a:p>
          <a:p>
            <a:r>
              <a:rPr lang="en-US"/>
              <a:t>                 :Lucy Waringa Wachira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7650" y="-139700"/>
            <a:ext cx="12687300" cy="713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615440"/>
          </a:xfrm>
        </p:spPr>
        <p:txBody>
          <a:bodyPr/>
          <a:lstStyle/>
          <a:p>
            <a:r>
              <a:rPr lang="en-US">
                <a:sym typeface="+mn-ea"/>
              </a:rPr>
              <a:t>Background: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767965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-Born in Nyeri, Kenya, at a Catholic hospital in Mathari.</a:t>
            </a:r>
            <a:endParaRPr lang="en-US"/>
          </a:p>
          <a:p>
            <a:r>
              <a:rPr lang="en-US"/>
              <a:t>-Raised by a single mother in Nyahururu.</a:t>
            </a:r>
            <a:endParaRPr lang="en-US"/>
          </a:p>
          <a:p>
            <a:r>
              <a:rPr lang="en-US"/>
              <a:t>-Fondly recall the bustling neighborhood called Co_site.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9695" y="-139700"/>
            <a:ext cx="12687300" cy="713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285875"/>
          </a:xfrm>
        </p:spPr>
        <p:txBody>
          <a:bodyPr/>
          <a:lstStyle/>
          <a:p>
            <a:r>
              <a:rPr lang="en-US">
                <a:sym typeface="+mn-ea"/>
              </a:rPr>
              <a:t>Rural Experiences: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10205"/>
            <a:ext cx="9144000" cy="2347595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-Frequent visits to grandparents in Nyeri, at Kigogoini.</a:t>
            </a:r>
            <a:endParaRPr lang="en-US"/>
          </a:p>
          <a:p>
            <a:r>
              <a:rPr lang="en-US"/>
              <a:t>-Fascination with farming, particularly maize farming and cattle rearing.</a:t>
            </a:r>
            <a:endParaRPr lang="en-US"/>
          </a:p>
          <a:p>
            <a:r>
              <a:rPr lang="en-US"/>
              <a:t>-Learned about the value of hard work and respect for nature from rural experiences.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7650" y="-139700"/>
            <a:ext cx="12687300" cy="713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39700"/>
            <a:ext cx="9144000" cy="1695450"/>
          </a:xfr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Childhood Adventures: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93035"/>
            <a:ext cx="9144000" cy="3836670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-Firstborn and youngest in the family, enjoyed mischief with friends.</a:t>
            </a:r>
            <a:endParaRPr lang="en-US"/>
          </a:p>
          <a:p>
            <a:r>
              <a:rPr lang="en-US"/>
              <a:t>-Cherished moments of exploration and mischief, typical of childhood.</a:t>
            </a:r>
            <a:endParaRPr lang="en-US"/>
          </a:p>
          <a:p>
            <a:r>
              <a:rPr lang="en-US"/>
              <a:t>-Mother worked tirelessly as an accountant and later as an auditor.</a:t>
            </a:r>
            <a:endParaRPr lang="en-US"/>
          </a:p>
          <a:p>
            <a:r>
              <a:rPr lang="en-US"/>
              <a:t>-Shared experiences of occasional farming with mother, instilling a connection with the land work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7650" y="-139700"/>
            <a:ext cx="12687300" cy="713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546860"/>
          </a:xfrm>
        </p:spPr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Transition to Riverside Estate: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66720"/>
            <a:ext cx="9144000" cy="2291080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-Improved financial situation led to a move to Riverside Estate.</a:t>
            </a:r>
            <a:endParaRPr lang="en-US"/>
          </a:p>
          <a:p>
            <a:r>
              <a:rPr lang="en-US"/>
              <a:t>-Initial challenges with water supply and electricity, later resolved.</a:t>
            </a:r>
            <a:endParaRPr lang="en-US"/>
          </a:p>
          <a:p>
            <a:r>
              <a:rPr lang="en-US"/>
              <a:t>-Installation of solar power enhanced living conditions.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7650" y="-139700"/>
            <a:ext cx="12687300" cy="713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480" y="1041400"/>
            <a:ext cx="9144000" cy="1740535"/>
          </a:xfr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Impact of Upbringing: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01975"/>
            <a:ext cx="9144000" cy="2155825"/>
          </a:xfrm>
        </p:spPr>
        <p:txBody>
          <a:bodyPr>
            <a:normAutofit fontScale="90000"/>
          </a:bodyPr>
          <a:lstStyle/>
          <a:p>
            <a:endParaRPr lang="en-US"/>
          </a:p>
          <a:p>
            <a:r>
              <a:rPr lang="en-US"/>
              <a:t>-Contrasting experiences between urban and rural life shaped perspective.</a:t>
            </a:r>
            <a:endParaRPr lang="en-US"/>
          </a:p>
          <a:p>
            <a:r>
              <a:rPr lang="en-US"/>
              <a:t>-Deep appreciation for simplicity, community, and family values.</a:t>
            </a:r>
            <a:endParaRPr lang="en-US"/>
          </a:p>
          <a:p>
            <a:r>
              <a:rPr lang="en-US"/>
              <a:t>-Mother's dedication taught the importance of perseverance and hard work.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7650" y="-139700"/>
            <a:ext cx="12687300" cy="713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421765"/>
          </a:xfrm>
        </p:spPr>
        <p:txBody>
          <a:bodyPr/>
          <a:lstStyle/>
          <a:p>
            <a:r>
              <a:rPr lang="en-US">
                <a:sym typeface="+mn-ea"/>
              </a:rPr>
              <a:t>Key Takeaways: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43810"/>
            <a:ext cx="9144000" cy="2621915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-Childhood memories of outdoor games and adventures were formative.</a:t>
            </a:r>
            <a:endParaRPr lang="en-US"/>
          </a:p>
          <a:p>
            <a:r>
              <a:rPr lang="en-US"/>
              <a:t>-Instilled values of camaraderie, competition, and appreciation for nature.</a:t>
            </a:r>
            <a:endParaRPr lang="en-US"/>
          </a:p>
          <a:p>
            <a:r>
              <a:rPr lang="en-US"/>
              <a:t>-These experiences laid the foundation for personal growth and shaped character development.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7650" y="-139700"/>
            <a:ext cx="12687300" cy="713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604010"/>
          </a:xfrm>
        </p:spPr>
        <p:txBody>
          <a:bodyPr/>
          <a:lstStyle/>
          <a:p>
            <a:r>
              <a:rPr lang="en-US">
                <a:sym typeface="+mn-ea"/>
              </a:rPr>
              <a:t>Conclusion: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91815"/>
            <a:ext cx="9144000" cy="2165985"/>
          </a:xfrm>
        </p:spPr>
        <p:txBody>
          <a:bodyPr>
            <a:normAutofit fontScale="80000"/>
          </a:bodyPr>
          <a:lstStyle/>
          <a:p>
            <a:endParaRPr lang="en-US"/>
          </a:p>
          <a:p>
            <a:r>
              <a:rPr lang="en-US"/>
              <a:t>-Introduction sets the stage for a journey through childhood experiences.</a:t>
            </a:r>
            <a:endParaRPr lang="en-US"/>
          </a:p>
          <a:p>
            <a:r>
              <a:rPr lang="en-US"/>
              <a:t>-Emphasis on the significance of upbringing in shaping personal values and character.</a:t>
            </a:r>
            <a:endParaRPr lang="en-US"/>
          </a:p>
          <a:p>
            <a:r>
              <a:rPr lang="en-US"/>
              <a:t>-Establishes a connection between childhood adventures and subsequent development.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1832</Words>
  <Application>WPS Presentation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Education Odessey: Navigating from Primary to secondary school</vt:lpstr>
      <vt:lpstr>Nyahururu Elite Primarary school:</vt:lpstr>
      <vt:lpstr>Transition to saint martin Deporres</vt:lpstr>
      <vt:lpstr>Academic  and personal growth</vt:lpstr>
      <vt:lpstr>Navigating school years:A jurney of growth and transformation  from rebellion to redemption</vt:lpstr>
      <vt:lpstr>Nyandarua high school:Challenges and lessons </vt:lpstr>
      <vt:lpstr>Lessons learnt and future outllook</vt:lpstr>
      <vt:lpstr>University challenges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Odessey: Navigating from Primary to secondary school</dc:title>
  <dc:creator/>
  <cp:lastModifiedBy>vincent kamami</cp:lastModifiedBy>
  <cp:revision>4</cp:revision>
  <dcterms:created xsi:type="dcterms:W3CDTF">2024-03-28T02:15:00Z</dcterms:created>
  <dcterms:modified xsi:type="dcterms:W3CDTF">2024-03-28T06:59:38Z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05C007D159544ACB89FEDFDD61583D3C_11</vt:lpwstr>
  </property>
  <property fmtid="{D5CDD505-2E9C-101B-9397-08002B2CF9AE}" pid="3" name="KSOProductBuildVer">
    <vt:lpwstr>1033-12.2.0.13489</vt:lpwstr>
  </property>
</Properties>
</file>