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7"/>
    <p:restoredTop sz="94798"/>
  </p:normalViewPr>
  <p:slideViewPr>
    <p:cSldViewPr snapToGrid="0" snapToObjects="1">
      <p:cViewPr varScale="1">
        <p:scale>
          <a:sx n="93" d="100"/>
          <a:sy n="93" d="100"/>
        </p:scale>
        <p:origin x="2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7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75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0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6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9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tx2">
                <a:lumMod val="40000"/>
                <a:lumOff val="60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C54092-ACAE-D840-B286-F6B4CBD304F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07C03B-6916-DD48-AC3E-E3CC2EBC3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python.org/download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2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0037" y="492370"/>
            <a:ext cx="9291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INTRODUCTION </a:t>
            </a:r>
          </a:p>
          <a:p>
            <a:pPr algn="ctr"/>
            <a:endParaRPr lang="en-US" sz="4800" b="1" dirty="0" smtClean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48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TO</a:t>
            </a:r>
          </a:p>
          <a:p>
            <a:pPr algn="ctr"/>
            <a:r>
              <a:rPr lang="en-US" sz="48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pPr algn="ctr"/>
            <a:r>
              <a:rPr lang="en-US" sz="48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PYTHON</a:t>
            </a:r>
          </a:p>
          <a:p>
            <a:pPr algn="ctr"/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23" y="4760376"/>
            <a:ext cx="3543300" cy="10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98764"/>
            <a:ext cx="1363546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It’s easy to use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   - no intermediate compile and link steps as in C/C++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  - Python programs are compiled automatically to an intermediate for called bytecode,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    which the interpreter then reads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It’s easy to learn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  - structure and instances are pretty intuitive and easy to grasp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It’s mixable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  - python can be linked to components written in another language easily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27" y="581891"/>
            <a:ext cx="110722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Installing Python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Python is pre-installed on most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U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nix systems, including Linux and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MacOS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But for Windows OS, user can download from 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https://www.python.org/downloads/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582" y="692727"/>
            <a:ext cx="114265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Who uses Python today</a:t>
            </a:r>
            <a:r>
              <a:rPr lang="mr-IN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…</a:t>
            </a:r>
            <a:r>
              <a:rPr lang="en-GB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?</a:t>
            </a:r>
          </a:p>
          <a:p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Python is being applied in real revenue generating products by real </a:t>
            </a:r>
          </a:p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 companies. For instance: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oogle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makes extensive use of Python in its web search system, and 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 employs python’s creator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Intel, Cisco,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Hewlette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-Packard, Seagate, Qualcomm and IBM use python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  for hardware testing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ESRI uses Python as an end user customization for its popular GIS mapping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 products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The YouTube video sharing service is largely written in Python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855" y="609600"/>
            <a:ext cx="68772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What can I do with Python</a:t>
            </a:r>
            <a:r>
              <a:rPr lang="mr-IN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…</a:t>
            </a:r>
            <a:r>
              <a:rPr lang="en-GB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?</a:t>
            </a:r>
          </a:p>
          <a:p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System Programming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Graphical User Interface Programming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Internet Scripting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Component Integration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Database Programming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Gaming, Images, XML, Robots and more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418" y="775855"/>
            <a:ext cx="683071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 Sample Code</a:t>
            </a:r>
            <a:r>
              <a:rPr lang="mr-IN" sz="32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…</a:t>
            </a:r>
            <a:endParaRPr lang="en-GB" sz="3200" b="1" dirty="0" smtClean="0">
              <a:solidFill>
                <a:schemeClr val="bg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age = input("How old are you?: ")</a:t>
            </a:r>
          </a:p>
          <a:p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if age:</a:t>
            </a:r>
          </a:p>
          <a:p>
            <a:endParaRPr lang="en-GB" sz="2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   age = </a:t>
            </a:r>
            <a:r>
              <a:rPr lang="en-GB" sz="2200" dirty="0" err="1" smtClean="0">
                <a:solidFill>
                  <a:schemeClr val="bg2">
                    <a:lumMod val="75000"/>
                  </a:schemeClr>
                </a:solidFill>
              </a:rPr>
              <a:t>int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(age)</a:t>
            </a:r>
          </a:p>
          <a:p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   if age &gt;= 18 and age &lt; 21:</a:t>
            </a:r>
          </a:p>
          <a:p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       print("you can enter, but need a wristband")</a:t>
            </a:r>
          </a:p>
          <a:p>
            <a:endParaRPr lang="en-GB" sz="2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en-GB" sz="2200" dirty="0" err="1" smtClean="0">
                <a:solidFill>
                  <a:schemeClr val="bg2">
                    <a:lumMod val="75000"/>
                  </a:schemeClr>
                </a:solidFill>
              </a:rPr>
              <a:t>elif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 age &gt;= 21:	</a:t>
            </a:r>
          </a:p>
          <a:p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       print("you can enter and drink bear!")</a:t>
            </a:r>
          </a:p>
          <a:p>
            <a:endParaRPr lang="en-GB" sz="2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   else:	</a:t>
            </a:r>
          </a:p>
          <a:p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       print("sorry you are too small!")</a:t>
            </a:r>
          </a:p>
          <a:p>
            <a:endParaRPr lang="en-GB" sz="2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else:</a:t>
            </a:r>
          </a:p>
          <a:p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   print("please enter your age!")</a:t>
            </a:r>
            <a:endParaRPr lang="en-US" sz="2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" y="568036"/>
            <a:ext cx="14860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Python Code Execution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Python’s traditional runtime model; source code you type is translated to bytecode, which is the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Run by Python Virtual Machine. Your code is automatically compiled then interpreted.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18" y="3396672"/>
            <a:ext cx="7384472" cy="26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3780" y="750654"/>
            <a:ext cx="86868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HORLONG KIZITO NAANMA</a:t>
            </a:r>
          </a:p>
          <a:p>
            <a:endParaRPr lang="en-US" sz="32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Python Developer, based in Data science and Machine Learning</a:t>
            </a:r>
          </a:p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LTC Mentor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32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@KizitoNaanma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- Twitter</a:t>
            </a:r>
          </a:p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@horlong_kay - ig</a:t>
            </a:r>
          </a:p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07017866849  08133343116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tx2">
                <a:lumMod val="40000"/>
                <a:lumOff val="60000"/>
              </a:schemeClr>
            </a:gs>
            <a:gs pos="86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56" y="817418"/>
            <a:ext cx="84651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HORLONG KIZITO NAANMA</a:t>
            </a:r>
          </a:p>
          <a:p>
            <a:endParaRPr lang="en-US" sz="3200" b="1" dirty="0"/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Python Developer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Data science and Machine Learning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LTC Mentor</a:t>
            </a:r>
          </a:p>
          <a:p>
            <a:endParaRPr lang="en-US" sz="32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@KizitoNaanma - Twitter</a:t>
            </a:r>
          </a:p>
          <a:p>
            <a:r>
              <a:rPr 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@horlong_kay - ig</a:t>
            </a:r>
          </a:p>
          <a:p>
            <a:r>
              <a:rPr 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07017866849  08133343116</a:t>
            </a:r>
          </a:p>
          <a:p>
            <a:endParaRPr lang="en-US" sz="3200" b="1" dirty="0" smtClean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65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436" y="443345"/>
            <a:ext cx="84449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AGENDA</a:t>
            </a:r>
          </a:p>
          <a:p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What is Python</a:t>
            </a:r>
            <a:r>
              <a:rPr lang="mr-IN" sz="2400" dirty="0" smtClean="0">
                <a:solidFill>
                  <a:schemeClr val="bg2">
                    <a:lumMod val="75000"/>
                  </a:schemeClr>
                </a:solidFill>
              </a:rPr>
              <a:t>…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Difference between program and scripting language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History of Python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Scope of Python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Why do People use Python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Installing Python IDE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Who uses Python today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What can I do with Python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A sample code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Python code execution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Running Python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4" y="498763"/>
            <a:ext cx="1175834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What is Python</a:t>
            </a:r>
            <a:r>
              <a:rPr lang="mr-IN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…</a:t>
            </a:r>
            <a:r>
              <a:rPr lang="en-GB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?</a:t>
            </a:r>
          </a:p>
          <a:p>
            <a:endParaRPr lang="en-GB" dirty="0" smtClean="0">
              <a:solidFill>
                <a:schemeClr val="accent1"/>
              </a:solidFill>
            </a:endParaRPr>
          </a:p>
          <a:p>
            <a:endParaRPr lang="en-GB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Python is a general purpose programming language that is often</a:t>
            </a:r>
          </a:p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  applied in scripting tools</a:t>
            </a:r>
          </a:p>
          <a:p>
            <a:endParaRPr lang="en-GB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So, python is a programming language as well as a scripting </a:t>
            </a:r>
          </a:p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  language</a:t>
            </a:r>
          </a:p>
          <a:p>
            <a:endParaRPr lang="en-GB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Python is also called as Interpreted Language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1427018"/>
            <a:ext cx="9763653" cy="42540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Differences between Program and Scripting Language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920" y="1852420"/>
            <a:ext cx="4937655" cy="3030538"/>
          </a:xfrm>
        </p:spPr>
        <p:txBody>
          <a:bodyPr>
            <a:noAutofit/>
          </a:bodyPr>
          <a:lstStyle/>
          <a:p>
            <a:r>
              <a:rPr lang="en-US" sz="2400" dirty="0" smtClean="0"/>
              <a:t>A program is executed (</a:t>
            </a:r>
            <a:r>
              <a:rPr lang="en-US" sz="2400" dirty="0" err="1" smtClean="0"/>
              <a:t>i.e</a:t>
            </a:r>
            <a:r>
              <a:rPr lang="en-US" sz="2400" dirty="0" smtClean="0"/>
              <a:t> the source is first compiled, and the result of that compilation is executed)</a:t>
            </a:r>
          </a:p>
          <a:p>
            <a:r>
              <a:rPr lang="en-US" sz="2400" dirty="0" smtClean="0"/>
              <a:t>A “program” in general is a sequence of instructions written so that a computer can perform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852420"/>
            <a:ext cx="4929188" cy="3030538"/>
          </a:xfrm>
        </p:spPr>
        <p:txBody>
          <a:bodyPr>
            <a:noAutofit/>
          </a:bodyPr>
          <a:lstStyle/>
          <a:p>
            <a:r>
              <a:rPr lang="en-US" sz="2400" dirty="0" smtClean="0"/>
              <a:t>A script is interpreted</a:t>
            </a:r>
          </a:p>
          <a:p>
            <a:r>
              <a:rPr lang="en-US" sz="2400" dirty="0" smtClean="0"/>
              <a:t>A “script” is a code written in a scripting language. A scripting language is nothing but a type of programming language in which we can write code to control another software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8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254" y="803563"/>
            <a:ext cx="156985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History</a:t>
            </a:r>
          </a:p>
          <a:p>
            <a:endParaRPr lang="en-US" sz="3600" b="1" dirty="0" smtClean="0">
              <a:solidFill>
                <a:schemeClr val="bg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Invented in the Netherlands, early 90s by Guido Van Rossum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Python was conceived in the late 1980s and its implementation started in December 1989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Guido Van Rossum is a fan of ‘Monty Python’s Flying Circus’, this was a famous TV show in Netherlands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Named after Monty Python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Open sourced from the beginning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54182"/>
            <a:ext cx="115563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Python’s Benevolent Dictator for Life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“Python is an experiment in how much freedom programmers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need. Too much freedom and nobody can read another’s code;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too little and expressive-ness is endangered”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	-Guido Van Rossum 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527" y="568036"/>
            <a:ext cx="5923416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</a:rPr>
              <a:t>Scope of Python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Science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-- Bioinformatics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System Administration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-- Unix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-- Web logic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-- Web sphere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Web Application Development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-- CGI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--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Jython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– servlets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Testing Scripts</a:t>
            </a:r>
          </a:p>
        </p:txBody>
      </p:sp>
    </p:spTree>
    <p:extLst>
      <p:ext uri="{BB962C8B-B14F-4D97-AF65-F5344CB8AC3E}">
        <p14:creationId xmlns:p14="http://schemas.microsoft.com/office/powerpoint/2010/main" val="19036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8" y="512618"/>
            <a:ext cx="1142973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Why do People use Python</a:t>
            </a:r>
            <a:r>
              <a:rPr lang="mr-IN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…</a:t>
            </a:r>
            <a:r>
              <a:rPr lang="en-GB" sz="3600" b="1" dirty="0" smtClean="0">
                <a:solidFill>
                  <a:schemeClr val="bg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?</a:t>
            </a:r>
          </a:p>
          <a:p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Python is object – oriented</a:t>
            </a:r>
          </a:p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  structure supports concept such as polymorphism, operation overloading</a:t>
            </a:r>
          </a:p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  and multiple inheritance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Indentation 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It’s free (open source)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It’s powerful</a:t>
            </a:r>
          </a:p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   - Dynamic typing</a:t>
            </a:r>
          </a:p>
          <a:p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    - Built-in types and tools</a:t>
            </a:r>
          </a:p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   - Library utilities</a:t>
            </a:r>
          </a:p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   - Third party utilities (e.g. Numeric, </a:t>
            </a:r>
            <a:r>
              <a:rPr lang="en-GB" sz="2400" dirty="0" err="1" smtClean="0">
                <a:solidFill>
                  <a:schemeClr val="bg2">
                    <a:lumMod val="75000"/>
                  </a:schemeClr>
                </a:solidFill>
              </a:rPr>
              <a:t>NumPy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GB" sz="2400" dirty="0" err="1" smtClean="0">
                <a:solidFill>
                  <a:schemeClr val="bg2">
                    <a:lumMod val="75000"/>
                  </a:schemeClr>
                </a:solidFill>
              </a:rPr>
              <a:t>SciPy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   - Automatic Memory Management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It’s portable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  Python runs on virtually every platform used today</a:t>
            </a:r>
          </a:p>
        </p:txBody>
      </p:sp>
    </p:spTree>
    <p:extLst>
      <p:ext uri="{BB962C8B-B14F-4D97-AF65-F5344CB8AC3E}">
        <p14:creationId xmlns:p14="http://schemas.microsoft.com/office/powerpoint/2010/main" val="10249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1717</TotalTime>
  <Words>712</Words>
  <Application>Microsoft Macintosh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Century Gothic</vt:lpstr>
      <vt:lpstr>Comic Sans MS</vt:lpstr>
      <vt:lpstr>Mangal</vt:lpstr>
      <vt:lpstr>Wingdings 3</vt:lpstr>
      <vt:lpstr>Arial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2020-03-13T02:18:28Z</dcterms:created>
  <dcterms:modified xsi:type="dcterms:W3CDTF">2020-03-14T06:56:21Z</dcterms:modified>
</cp:coreProperties>
</file>