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FAE21B-A88A-65C7-6144-A6012CD94F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821" y="1096208"/>
            <a:ext cx="8231950" cy="36170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A6BA06-E01F-F606-0644-92D29A201A1B}"/>
              </a:ext>
            </a:extLst>
          </p:cNvPr>
          <p:cNvSpPr/>
          <p:nvPr/>
        </p:nvSpPr>
        <p:spPr>
          <a:xfrm>
            <a:off x="-1" y="1017870"/>
            <a:ext cx="8231945" cy="360928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1E09EE-47B0-A012-E664-A2700ADFDBFE}"/>
              </a:ext>
            </a:extLst>
          </p:cNvPr>
          <p:cNvSpPr/>
          <p:nvPr/>
        </p:nvSpPr>
        <p:spPr>
          <a:xfrm>
            <a:off x="-1" y="1474512"/>
            <a:ext cx="8231945" cy="329546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DAA28B-9913-8FBD-9723-16A5730008EC}"/>
              </a:ext>
            </a:extLst>
          </p:cNvPr>
          <p:cNvCxnSpPr>
            <a:cxnSpLocks/>
          </p:cNvCxnSpPr>
          <p:nvPr/>
        </p:nvCxnSpPr>
        <p:spPr>
          <a:xfrm>
            <a:off x="8390210" y="927019"/>
            <a:ext cx="0" cy="451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3B881E-B0A1-CE29-5B31-02A581B08ACA}"/>
              </a:ext>
            </a:extLst>
          </p:cNvPr>
          <p:cNvCxnSpPr>
            <a:cxnSpLocks/>
          </p:cNvCxnSpPr>
          <p:nvPr/>
        </p:nvCxnSpPr>
        <p:spPr>
          <a:xfrm>
            <a:off x="8390210" y="1474512"/>
            <a:ext cx="0" cy="32387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 descr="b">
            <a:extLst>
              <a:ext uri="{FF2B5EF4-FFF2-40B4-BE49-F238E27FC236}">
                <a16:creationId xmlns:a16="http://schemas.microsoft.com/office/drawing/2014/main" id="{C71D3CCF-FB29-F58B-9AA7-BDA15AE41BF4}"/>
              </a:ext>
            </a:extLst>
          </p:cNvPr>
          <p:cNvSpPr/>
          <p:nvPr/>
        </p:nvSpPr>
        <p:spPr>
          <a:xfrm>
            <a:off x="8686800" y="1474512"/>
            <a:ext cx="3169917" cy="32387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Flex: 1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3200" dirty="0">
                <a:solidFill>
                  <a:schemeClr val="tx1"/>
                </a:solidFill>
              </a:rPr>
              <a:t>main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	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40080F-40AE-152F-671E-1B7B3A6EEF5B}"/>
              </a:ext>
            </a:extLst>
          </p:cNvPr>
          <p:cNvSpPr/>
          <p:nvPr/>
        </p:nvSpPr>
        <p:spPr>
          <a:xfrm>
            <a:off x="8686800" y="927019"/>
            <a:ext cx="3169916" cy="4517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Flex: 0	  Navigator</a:t>
            </a:r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70263E-8B4A-9571-6A6F-1BBDF3FE00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9858"/>
          <a:stretch/>
        </p:blipFill>
        <p:spPr>
          <a:xfrm>
            <a:off x="1724461" y="1080968"/>
            <a:ext cx="8231950" cy="9154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BE88AE-51A4-2C57-D732-355C5BFEE65F}"/>
              </a:ext>
            </a:extLst>
          </p:cNvPr>
          <p:cNvSpPr/>
          <p:nvPr/>
        </p:nvSpPr>
        <p:spPr>
          <a:xfrm>
            <a:off x="1724461" y="928567"/>
            <a:ext cx="2009339" cy="1067871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42DC0-5C68-7572-1516-23F1E3CC4AA4}"/>
              </a:ext>
            </a:extLst>
          </p:cNvPr>
          <p:cNvSpPr/>
          <p:nvPr/>
        </p:nvSpPr>
        <p:spPr>
          <a:xfrm>
            <a:off x="4086661" y="928568"/>
            <a:ext cx="3472379" cy="108311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136F20-C7A3-1761-0992-410671E3CD52}"/>
              </a:ext>
            </a:extLst>
          </p:cNvPr>
          <p:cNvSpPr/>
          <p:nvPr/>
        </p:nvSpPr>
        <p:spPr>
          <a:xfrm>
            <a:off x="7947072" y="943807"/>
            <a:ext cx="2009339" cy="1067871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367F20-21DE-BD15-FD96-C6FF5561C4BC}"/>
              </a:ext>
            </a:extLst>
          </p:cNvPr>
          <p:cNvCxnSpPr>
            <a:cxnSpLocks/>
          </p:cNvCxnSpPr>
          <p:nvPr/>
        </p:nvCxnSpPr>
        <p:spPr>
          <a:xfrm>
            <a:off x="1724461" y="2237659"/>
            <a:ext cx="200933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5F0F3A-85F2-8908-8FE9-31200E6EEC21}"/>
              </a:ext>
            </a:extLst>
          </p:cNvPr>
          <p:cNvCxnSpPr>
            <a:cxnSpLocks/>
          </p:cNvCxnSpPr>
          <p:nvPr/>
        </p:nvCxnSpPr>
        <p:spPr>
          <a:xfrm>
            <a:off x="4086661" y="2237659"/>
            <a:ext cx="347237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55883E-8115-5F68-99BB-B84738E503F8}"/>
              </a:ext>
            </a:extLst>
          </p:cNvPr>
          <p:cNvCxnSpPr>
            <a:cxnSpLocks/>
          </p:cNvCxnSpPr>
          <p:nvPr/>
        </p:nvCxnSpPr>
        <p:spPr>
          <a:xfrm>
            <a:off x="7947072" y="2204558"/>
            <a:ext cx="200933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D4BF66F-0849-AB49-D9B0-FAEE66B3F1DE}"/>
              </a:ext>
            </a:extLst>
          </p:cNvPr>
          <p:cNvSpPr/>
          <p:nvPr/>
        </p:nvSpPr>
        <p:spPr>
          <a:xfrm>
            <a:off x="1724461" y="2478880"/>
            <a:ext cx="2009339" cy="795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Flex: 1</a:t>
            </a:r>
          </a:p>
          <a:p>
            <a:r>
              <a:rPr lang="en-US" dirty="0">
                <a:solidFill>
                  <a:schemeClr val="tx1"/>
                </a:solidFill>
              </a:rPr>
              <a:t>       navigator-left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0F5E33-D573-94BF-C202-A70BA9AE670C}"/>
              </a:ext>
            </a:extLst>
          </p:cNvPr>
          <p:cNvSpPr/>
          <p:nvPr/>
        </p:nvSpPr>
        <p:spPr>
          <a:xfrm>
            <a:off x="4117141" y="2478880"/>
            <a:ext cx="3472379" cy="7950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Flex: 2</a:t>
            </a:r>
          </a:p>
          <a:p>
            <a:r>
              <a:rPr lang="en-US" dirty="0">
                <a:solidFill>
                  <a:schemeClr val="tx1"/>
                </a:solidFill>
              </a:rPr>
              <a:t>       navigator-center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64F7BB-3242-71AB-A4F1-D6C156C8E93F}"/>
              </a:ext>
            </a:extLst>
          </p:cNvPr>
          <p:cNvSpPr/>
          <p:nvPr/>
        </p:nvSpPr>
        <p:spPr>
          <a:xfrm>
            <a:off x="7947072" y="2478880"/>
            <a:ext cx="2009339" cy="7950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Flex: 1</a:t>
            </a:r>
          </a:p>
          <a:p>
            <a:r>
              <a:rPr lang="en-US" dirty="0">
                <a:solidFill>
                  <a:schemeClr val="tx1"/>
                </a:solidFill>
              </a:rPr>
              <a:t>       navigator-right</a:t>
            </a:r>
          </a:p>
        </p:txBody>
      </p:sp>
    </p:spTree>
    <p:extLst>
      <p:ext uri="{BB962C8B-B14F-4D97-AF65-F5344CB8AC3E}">
        <p14:creationId xmlns:p14="http://schemas.microsoft.com/office/powerpoint/2010/main" val="138227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8C8C80-17D3-24B2-3C20-815C39DC03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10" t="9776" r="21714" b="163"/>
          <a:stretch/>
        </p:blipFill>
        <p:spPr>
          <a:xfrm>
            <a:off x="0" y="876300"/>
            <a:ext cx="7376624" cy="5105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963FBD-BB4C-3BF9-3981-5C9BF10EFDAF}"/>
              </a:ext>
            </a:extLst>
          </p:cNvPr>
          <p:cNvSpPr/>
          <p:nvPr/>
        </p:nvSpPr>
        <p:spPr>
          <a:xfrm>
            <a:off x="1" y="746760"/>
            <a:ext cx="7376623" cy="192024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4AC3A-7EC6-E1C8-B623-F2F159F14217}"/>
              </a:ext>
            </a:extLst>
          </p:cNvPr>
          <p:cNvSpPr/>
          <p:nvPr/>
        </p:nvSpPr>
        <p:spPr>
          <a:xfrm>
            <a:off x="15705" y="2796540"/>
            <a:ext cx="1645455" cy="331470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206601-A253-F68C-AF89-565394A10AAE}"/>
              </a:ext>
            </a:extLst>
          </p:cNvPr>
          <p:cNvSpPr/>
          <p:nvPr/>
        </p:nvSpPr>
        <p:spPr>
          <a:xfrm>
            <a:off x="1798785" y="2819400"/>
            <a:ext cx="5593544" cy="329184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6F7D54-1CA7-CBCA-C7CE-2AD947FD8FEE}"/>
              </a:ext>
            </a:extLst>
          </p:cNvPr>
          <p:cNvSpPr/>
          <p:nvPr/>
        </p:nvSpPr>
        <p:spPr>
          <a:xfrm>
            <a:off x="7683301" y="746760"/>
            <a:ext cx="4508698" cy="1813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Flex: 0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	              main-content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9E59E6-18FC-27E1-987E-FA83A3F34332}"/>
              </a:ext>
            </a:extLst>
          </p:cNvPr>
          <p:cNvSpPr/>
          <p:nvPr/>
        </p:nvSpPr>
        <p:spPr>
          <a:xfrm>
            <a:off x="7683301" y="2667000"/>
            <a:ext cx="1064459" cy="34442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Flex: 1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main-   sidebar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1755CB-0B95-B019-C89D-9A25FB08DFC3}"/>
              </a:ext>
            </a:extLst>
          </p:cNvPr>
          <p:cNvSpPr/>
          <p:nvPr/>
        </p:nvSpPr>
        <p:spPr>
          <a:xfrm>
            <a:off x="8884920" y="2667000"/>
            <a:ext cx="3291375" cy="34442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Flex: 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main - </a:t>
            </a:r>
            <a:r>
              <a:rPr lang="en-US" dirty="0" err="1">
                <a:solidFill>
                  <a:schemeClr val="tx1"/>
                </a:solidFill>
              </a:rPr>
              <a:t>infomation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6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71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Rith Phearinsathya</cp:lastModifiedBy>
  <cp:revision>4</cp:revision>
  <dcterms:created xsi:type="dcterms:W3CDTF">2024-08-04T11:27:57Z</dcterms:created>
  <dcterms:modified xsi:type="dcterms:W3CDTF">2024-11-07T14:32:27Z</dcterms:modified>
</cp:coreProperties>
</file>