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7F4A-50AC-4468-A07B-D4523A7ED38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C2EC-A6A4-44E4-B47E-915E6E010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7F4A-50AC-4468-A07B-D4523A7ED38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C2EC-A6A4-44E4-B47E-915E6E010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6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7F4A-50AC-4468-A07B-D4523A7ED38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C2EC-A6A4-44E4-B47E-915E6E010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0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7F4A-50AC-4468-A07B-D4523A7ED38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C2EC-A6A4-44E4-B47E-915E6E010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5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7F4A-50AC-4468-A07B-D4523A7ED38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C2EC-A6A4-44E4-B47E-915E6E010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83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7F4A-50AC-4468-A07B-D4523A7ED38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C2EC-A6A4-44E4-B47E-915E6E010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0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7F4A-50AC-4468-A07B-D4523A7ED38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C2EC-A6A4-44E4-B47E-915E6E010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7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7F4A-50AC-4468-A07B-D4523A7ED38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C2EC-A6A4-44E4-B47E-915E6E010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1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7F4A-50AC-4468-A07B-D4523A7ED38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C2EC-A6A4-44E4-B47E-915E6E010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1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7F4A-50AC-4468-A07B-D4523A7ED38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C2EC-A6A4-44E4-B47E-915E6E010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7F4A-50AC-4468-A07B-D4523A7ED38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C2EC-A6A4-44E4-B47E-915E6E010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67F4A-50AC-4468-A07B-D4523A7ED38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1C2EC-A6A4-44E4-B47E-915E6E010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5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5" y="122086"/>
            <a:ext cx="11059064" cy="604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3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62" y="1171306"/>
            <a:ext cx="9067101" cy="442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1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1" y="999786"/>
            <a:ext cx="10593278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5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0" y="22748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4스테이지</a:t>
            </a:r>
          </a:p>
          <a:p>
            <a:r>
              <a:rPr lang="ko-KR" altLang="en-US" dirty="0"/>
              <a:t>영화관: </a:t>
            </a:r>
            <a:r>
              <a:rPr lang="ko-KR" altLang="en-US" dirty="0" err="1"/>
              <a:t>수장시키는</a:t>
            </a:r>
            <a:r>
              <a:rPr lang="ko-KR" altLang="en-US" dirty="0"/>
              <a:t> </a:t>
            </a:r>
            <a:r>
              <a:rPr lang="ko-KR" altLang="en-US" dirty="0" err="1"/>
              <a:t>VPS연출</a:t>
            </a:r>
            <a:r>
              <a:rPr lang="ko-KR" altLang="en-US" dirty="0"/>
              <a:t>/ 나는 바다생물 </a:t>
            </a:r>
            <a:r>
              <a:rPr lang="ko-KR" altLang="en-US" dirty="0" err="1"/>
              <a:t>처럼</a:t>
            </a:r>
            <a:r>
              <a:rPr lang="ko-KR" altLang="en-US" dirty="0"/>
              <a:t> 어디든 갈 수 있는 자유로운 존재가 </a:t>
            </a:r>
            <a:r>
              <a:rPr lang="ko-KR" altLang="en-US" dirty="0" err="1"/>
              <a:t>되고싶고</a:t>
            </a:r>
            <a:r>
              <a:rPr lang="ko-KR" altLang="en-US" dirty="0"/>
              <a:t> 한국이 그런 곳처럼 느껴졌다고 말함</a:t>
            </a:r>
          </a:p>
          <a:p>
            <a:r>
              <a:rPr lang="ko-KR" altLang="en-US" dirty="0" err="1"/>
              <a:t>쭈꾸미거리</a:t>
            </a:r>
            <a:r>
              <a:rPr lang="ko-KR" altLang="en-US" dirty="0"/>
              <a:t>: 방명록/ 아버지가 어두운 과거를 거쳐간 곳이지만 난 </a:t>
            </a:r>
            <a:r>
              <a:rPr lang="ko-KR" altLang="en-US" dirty="0" err="1"/>
              <a:t>새역사를</a:t>
            </a:r>
            <a:r>
              <a:rPr lang="ko-KR" altLang="en-US" dirty="0"/>
              <a:t> 쓰겠다고 말함</a:t>
            </a:r>
          </a:p>
          <a:p>
            <a:r>
              <a:rPr lang="ko-KR" altLang="en-US" dirty="0" err="1"/>
              <a:t>베스킨라빈스</a:t>
            </a:r>
            <a:r>
              <a:rPr lang="ko-KR" altLang="en-US" dirty="0"/>
              <a:t>: 취향 고르기/ </a:t>
            </a:r>
            <a:r>
              <a:rPr lang="ko-KR" altLang="en-US" dirty="0" err="1"/>
              <a:t>후식먹으러감</a:t>
            </a:r>
            <a:r>
              <a:rPr lang="ko-KR" altLang="en-US" dirty="0"/>
              <a:t> 그리고 뭔가 하고싶다고 말하는데</a:t>
            </a:r>
            <a:r>
              <a:rPr lang="ko-KR" altLang="en-US" dirty="0" smtClean="0"/>
              <a:t>....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76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9366" y="91234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5스테이지</a:t>
            </a:r>
          </a:p>
          <a:p>
            <a:r>
              <a:rPr lang="ko-KR" altLang="en-US" dirty="0"/>
              <a:t>놀이터: 나의 소꿉친구와 첫 데이트 두근두근 VPS</a:t>
            </a:r>
          </a:p>
          <a:p>
            <a:r>
              <a:rPr lang="ko-KR" altLang="en-US" dirty="0"/>
              <a:t>코너: 오늘은 옷이 예쁘다고 말해주기(무조건 호감)</a:t>
            </a:r>
          </a:p>
          <a:p>
            <a:r>
              <a:rPr lang="ko-KR" altLang="en-US" dirty="0"/>
              <a:t>약국: 그때 소꿉친구가 따로 있대서 상처받았다고 말함--&gt; 밴드 사오는 선택지--&gt;무조건 호감도 상승</a:t>
            </a:r>
          </a:p>
          <a:p>
            <a:r>
              <a:rPr lang="ko-KR" altLang="en-US" dirty="0" err="1"/>
              <a:t>이디야</a:t>
            </a:r>
            <a:r>
              <a:rPr lang="ko-KR" altLang="en-US" dirty="0"/>
              <a:t>: 즉석 여행권 추첨 </a:t>
            </a:r>
            <a:r>
              <a:rPr lang="ko-KR" altLang="en-US" dirty="0" err="1"/>
              <a:t>삿뽀로</a:t>
            </a:r>
            <a:r>
              <a:rPr lang="ko-KR" altLang="en-US" dirty="0"/>
              <a:t> </a:t>
            </a:r>
            <a:r>
              <a:rPr lang="ko-KR" altLang="en-US" dirty="0" err="1"/>
              <a:t>라벤더</a:t>
            </a:r>
            <a:r>
              <a:rPr lang="ko-KR" altLang="en-US" dirty="0"/>
              <a:t> 축제 여행권/ 독일 맥주 축제 여행권 당첨</a:t>
            </a:r>
          </a:p>
        </p:txBody>
      </p:sp>
    </p:spTree>
    <p:extLst>
      <p:ext uri="{BB962C8B-B14F-4D97-AF65-F5344CB8AC3E}">
        <p14:creationId xmlns:p14="http://schemas.microsoft.com/office/powerpoint/2010/main" val="198059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히든엔딩</a:t>
            </a:r>
            <a:r>
              <a:rPr lang="ko-KR" altLang="en-US" dirty="0"/>
              <a:t>: 페이드아웃--&gt;인 되면서 </a:t>
            </a:r>
            <a:r>
              <a:rPr lang="ko-KR" altLang="en-US" dirty="0" err="1"/>
              <a:t>혼인신고서싸인</a:t>
            </a:r>
            <a:r>
              <a:rPr lang="ko-KR" altLang="en-US" dirty="0"/>
              <a:t> 반지 끼워주기</a:t>
            </a:r>
          </a:p>
          <a:p>
            <a:r>
              <a:rPr lang="ko-KR" altLang="en-US" dirty="0" err="1"/>
              <a:t>히든엔딩</a:t>
            </a:r>
            <a:r>
              <a:rPr lang="ko-KR" altLang="en-US" dirty="0"/>
              <a:t> 못보면 </a:t>
            </a:r>
            <a:r>
              <a:rPr lang="ko-KR" altLang="en-US" dirty="0" err="1"/>
              <a:t>히든엔딩</a:t>
            </a:r>
            <a:r>
              <a:rPr lang="ko-KR" altLang="en-US" dirty="0"/>
              <a:t> 암시하는 설명 넣어주기</a:t>
            </a:r>
          </a:p>
        </p:txBody>
      </p:sp>
    </p:spTree>
    <p:extLst>
      <p:ext uri="{BB962C8B-B14F-4D97-AF65-F5344CB8AC3E}">
        <p14:creationId xmlns:p14="http://schemas.microsoft.com/office/powerpoint/2010/main" val="242500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113</Words>
  <Application>Microsoft Office PowerPoint</Application>
  <PresentationFormat>와이드스크린</PresentationFormat>
  <Paragraphs>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KGA_23</dc:creator>
  <cp:lastModifiedBy>KGA_23</cp:lastModifiedBy>
  <cp:revision>4</cp:revision>
  <dcterms:created xsi:type="dcterms:W3CDTF">2022-11-11T02:32:43Z</dcterms:created>
  <dcterms:modified xsi:type="dcterms:W3CDTF">2022-11-11T08:20:09Z</dcterms:modified>
</cp:coreProperties>
</file>