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9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8" autoAdjust="0"/>
    <p:restoredTop sz="95658" autoAdjust="0"/>
  </p:normalViewPr>
  <p:slideViewPr>
    <p:cSldViewPr snapToGrid="0">
      <p:cViewPr varScale="1">
        <p:scale>
          <a:sx n="106" d="100"/>
          <a:sy n="10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1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3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2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1DCC-86D8-407E-BFE8-EAA3C6A0F810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370127" y="617418"/>
            <a:ext cx="2290445" cy="4068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95350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04502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13655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 지점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1420" y="1617980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</a:t>
            </a:r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취향 맞추기</a:t>
            </a:r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방명록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551420" y="2584767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case2</a:t>
            </a:r>
          </a:p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1420" y="3551554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case3</a:t>
            </a:r>
          </a:p>
          <a:p>
            <a:pPr algn="ctr"/>
            <a:r>
              <a:rPr lang="ko-KR" altLang="en-US" dirty="0" smtClean="0"/>
              <a:t>캐릭터 대화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9984740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경로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80598" y="395370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 </a:t>
            </a:r>
            <a:r>
              <a:rPr lang="en-US" altLang="ko-KR" dirty="0" smtClean="0"/>
              <a:t>UI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89329" y="4879973"/>
            <a:ext cx="1919129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 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진행 중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51420" y="69596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1925" y="18097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경로 이동 팝업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1925" y="3465829"/>
            <a:ext cx="251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이벤트 특수 팝업</a:t>
            </a:r>
            <a:endParaRPr lang="ko-KR" altLang="en-US" b="1" dirty="0"/>
          </a:p>
        </p:txBody>
      </p:sp>
      <p:cxnSp>
        <p:nvCxnSpPr>
          <p:cNvPr id="23" name="직선 화살표 연결선 22"/>
          <p:cNvCxnSpPr>
            <a:stCxn id="2" idx="3"/>
            <a:endCxn id="3" idx="1"/>
          </p:cNvCxnSpPr>
          <p:nvPr/>
        </p:nvCxnSpPr>
        <p:spPr>
          <a:xfrm>
            <a:off x="2823210" y="1114307"/>
            <a:ext cx="181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3"/>
            <a:endCxn id="6" idx="1"/>
          </p:cNvCxnSpPr>
          <p:nvPr/>
        </p:nvCxnSpPr>
        <p:spPr>
          <a:xfrm>
            <a:off x="4932362" y="1114307"/>
            <a:ext cx="181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3"/>
          </p:cNvCxnSpPr>
          <p:nvPr/>
        </p:nvCxnSpPr>
        <p:spPr>
          <a:xfrm>
            <a:off x="7041515" y="1114307"/>
            <a:ext cx="32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5" idx="1"/>
          </p:cNvCxnSpPr>
          <p:nvPr/>
        </p:nvCxnSpPr>
        <p:spPr>
          <a:xfrm>
            <a:off x="9660572" y="1114307"/>
            <a:ext cx="32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267037" y="4879973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대화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59455" y="395370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취향 맞추기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선택지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6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79620" y="1337310"/>
            <a:ext cx="2602230" cy="3901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 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진행 중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32020" y="2070735"/>
            <a:ext cx="2331720" cy="24917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Touch board</a:t>
            </a:r>
          </a:p>
          <a:p>
            <a:pPr algn="ctr"/>
            <a:r>
              <a:rPr lang="ko-KR" altLang="en-US" dirty="0" smtClean="0"/>
              <a:t>터치보드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67006" y="465939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67006" y="1553434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78770" y="1404844"/>
            <a:ext cx="459740" cy="4318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80996" y="1510770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방명록 이벤트 시작 대사가 전부 출력하고 나서 등장한다</a:t>
            </a:r>
            <a:r>
              <a:rPr lang="en-US" altLang="ko-KR" dirty="0" smtClean="0"/>
              <a:t>. </a:t>
            </a:r>
          </a:p>
        </p:txBody>
      </p:sp>
      <p:sp>
        <p:nvSpPr>
          <p:cNvPr id="13" name="타원 12"/>
          <p:cNvSpPr/>
          <p:nvPr/>
        </p:nvSpPr>
        <p:spPr>
          <a:xfrm>
            <a:off x="7521256" y="15107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521256" y="247992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08936" y="247992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팝업을 클릭하면 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창이 닫히고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실패 대사가 출력된다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34335" y="4356199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터치보드에 입력된 값이 있는 상태에서 적용 버튼을 누르면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방명록 창이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21256" y="43859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474325" y="234952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732974" y="5335674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499926" y="5692474"/>
            <a:ext cx="275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터치보드를 작성해주세요</a:t>
            </a:r>
            <a:endParaRPr lang="en-US" altLang="ko-KR" sz="1200" dirty="0" smtClean="0"/>
          </a:p>
        </p:txBody>
      </p:sp>
      <p:sp>
        <p:nvSpPr>
          <p:cNvPr id="26" name="타원 25"/>
          <p:cNvSpPr/>
          <p:nvPr/>
        </p:nvSpPr>
        <p:spPr>
          <a:xfrm>
            <a:off x="7529192" y="3411388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88932" y="3387044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플레이어가 자유롭게 </a:t>
            </a:r>
            <a:r>
              <a:rPr lang="en-US" altLang="ko-KR" dirty="0" smtClean="0"/>
              <a:t>Touch&amp;Draw</a:t>
            </a:r>
            <a:r>
              <a:rPr lang="ko-KR" altLang="en-US" dirty="0" smtClean="0"/>
              <a:t>를 할 수 있는 공간</a:t>
            </a:r>
            <a:endParaRPr lang="en-US" altLang="ko-KR" dirty="0" smtClean="0"/>
          </a:p>
          <a:p>
            <a:r>
              <a:rPr lang="en-US" altLang="ko-KR" dirty="0" smtClean="0"/>
              <a:t>(1</a:t>
            </a:r>
            <a:r>
              <a:rPr lang="ko-KR" altLang="en-US" dirty="0" smtClean="0"/>
              <a:t>차 프로토 기능 미 구현</a:t>
            </a:r>
            <a:r>
              <a:rPr lang="en-US" altLang="ko-KR" dirty="0"/>
              <a:t>)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529192" y="533567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08936" y="5346873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팝업창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터치보드에 입력된 값이 없는 상태에서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눌렀을 때 등장한다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등장 뒤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53096" y="1265825"/>
            <a:ext cx="2664629" cy="3972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78771" y="1404846"/>
            <a:ext cx="459740" cy="4318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49750" y="112679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716461" y="2069360"/>
            <a:ext cx="2347279" cy="2493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67006" y="4633513"/>
            <a:ext cx="1261745" cy="444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32020" y="5335749"/>
            <a:ext cx="2352678" cy="10000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86591" y="18811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33965" y="111217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999828" y="446871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502150" y="523875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8136" y="4065006"/>
            <a:ext cx="3881429" cy="2190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 프로토 타입에서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원활한 진행을 위하여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터치보드에 입력된 값이 없어도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버튼을 누르면 게임이 진행 되도록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호감도 상승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 대사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출력만 적용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59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9450" y="429773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대화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00071"/>
            <a:ext cx="6105525" cy="66579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71787" y="4638389"/>
            <a:ext cx="947738" cy="314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545471" y="410317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3365" y="4431751"/>
            <a:ext cx="3053559" cy="16928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14262" y="452110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928140" y="514567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5765" y="5042352"/>
            <a:ext cx="2758285" cy="758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31402" y="5261032"/>
            <a:ext cx="2698274" cy="7873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924549" y="506221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025535" y="106201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33498" y="1062011"/>
            <a:ext cx="2553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캐릭터 대사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뜨는 공간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하단에 출력된다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</a:t>
            </a:r>
            <a:r>
              <a:rPr lang="ko-KR" altLang="en-US" dirty="0" smtClean="0"/>
              <a:t>터치 시 다음 텍스트가 출력된다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c. </a:t>
            </a:r>
            <a:r>
              <a:rPr lang="ko-KR" altLang="en-US" dirty="0" smtClean="0"/>
              <a:t>더 이상 출력될 텍스트가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없다면 해당 팝업은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4" name="타원 13"/>
          <p:cNvSpPr/>
          <p:nvPr/>
        </p:nvSpPr>
        <p:spPr>
          <a:xfrm>
            <a:off x="9033665" y="341536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41628" y="3410803"/>
            <a:ext cx="255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대사를 말하는 </a:t>
            </a:r>
            <a:endParaRPr lang="en-US" altLang="ko-KR" dirty="0" smtClean="0"/>
          </a:p>
          <a:p>
            <a:r>
              <a:rPr lang="ko-KR" altLang="en-US" dirty="0" smtClean="0"/>
              <a:t>화자를 입력한다</a:t>
            </a:r>
            <a:r>
              <a:rPr lang="en-US" altLang="ko-KR" dirty="0" smtClean="0"/>
              <a:t> </a:t>
            </a:r>
          </a:p>
        </p:txBody>
      </p:sp>
      <p:sp>
        <p:nvSpPr>
          <p:cNvPr id="16" name="타원 15"/>
          <p:cNvSpPr/>
          <p:nvPr/>
        </p:nvSpPr>
        <p:spPr>
          <a:xfrm>
            <a:off x="9033665" y="426719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93405" y="4292400"/>
            <a:ext cx="25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텍스트가 출력된다</a:t>
            </a:r>
            <a:r>
              <a:rPr lang="en-US" altLang="ko-KR" dirty="0" smtClean="0"/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9041197" y="495806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93405" y="4979199"/>
            <a:ext cx="2553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선택지가 출력된다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터치 시 해당 선택지에 포함된 이벤트가 발생하고 해당 팝업은 사라진다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322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1" y="438150"/>
            <a:ext cx="8305800" cy="60339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6997" y="438150"/>
            <a:ext cx="37206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STAGE 0 UI </a:t>
            </a:r>
            <a:r>
              <a:rPr lang="ko-KR" altLang="en-US" dirty="0" smtClean="0"/>
              <a:t>플로우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200" dirty="0" smtClean="0"/>
              <a:t>(“221016_</a:t>
            </a:r>
            <a:r>
              <a:rPr lang="ko-KR" altLang="en-US" sz="1200" dirty="0" smtClean="0"/>
              <a:t>스테이지 기획서</a:t>
            </a:r>
            <a:r>
              <a:rPr lang="en-US" altLang="ko-KR" sz="1200" dirty="0" smtClean="0"/>
              <a:t>_V110”</a:t>
            </a:r>
            <a:r>
              <a:rPr lang="ko-KR" altLang="en-US" sz="1200" dirty="0" smtClean="0"/>
              <a:t>에서 발췌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375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3730" y="114300"/>
            <a:ext cx="3390900" cy="6743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99660" y="15722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86300" y="1929060"/>
            <a:ext cx="275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바닥을 인식 중입니다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0410" y="1670565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바닥 인식 성공 시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31715" y="1500724"/>
            <a:ext cx="2493010" cy="1156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01845" y="124544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9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가상의 오브젝트가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실제 건물이랑 맞물리도록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버튼으로 조정해주세요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5059680" y="4291429"/>
            <a:ext cx="76200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83605" y="4291429"/>
            <a:ext cx="76200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갈매기형 수장 5"/>
          <p:cNvSpPr/>
          <p:nvPr/>
        </p:nvSpPr>
        <p:spPr>
          <a:xfrm>
            <a:off x="6174105" y="4489549"/>
            <a:ext cx="381000" cy="31242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 rot="10800000">
            <a:off x="5250180" y="4494728"/>
            <a:ext cx="381000" cy="31242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60410" y="1670565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</a:t>
            </a:r>
            <a:r>
              <a:rPr lang="ko-KR" altLang="en-US" dirty="0" smtClean="0"/>
              <a:t>바닥 인식이 성공했을 때 생성된다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60410" y="2526030"/>
            <a:ext cx="363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가상의 오브젝트가 </a:t>
            </a:r>
            <a:r>
              <a:rPr lang="ko-KR" altLang="en-US" dirty="0" smtClean="0"/>
              <a:t>실제 건물과 </a:t>
            </a:r>
            <a:r>
              <a:rPr lang="ko-KR" altLang="en-US" dirty="0" smtClean="0"/>
              <a:t>맞물릴 수 있도록 조정할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버튼이다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좌측 버튼을 누르면 왼쪽으로 </a:t>
            </a:r>
            <a:r>
              <a:rPr lang="en-US" altLang="ko-KR" dirty="0" smtClean="0"/>
              <a:t>??cm </a:t>
            </a:r>
            <a:r>
              <a:rPr lang="ko-KR" altLang="en-US" dirty="0" smtClean="0"/>
              <a:t>이동하고 우측 버튼을 누르면 오른쪽으로 </a:t>
            </a:r>
            <a:r>
              <a:rPr lang="en-US" altLang="ko-KR" dirty="0" smtClean="0"/>
              <a:t>??cm </a:t>
            </a:r>
            <a:r>
              <a:rPr lang="ko-KR" altLang="en-US" dirty="0" smtClean="0"/>
              <a:t>이동한다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900670" y="252603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51375" y="1578084"/>
            <a:ext cx="2493010" cy="1156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56430" y="140367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927600" y="4198619"/>
            <a:ext cx="1958975" cy="9067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686300" y="396362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23438" y="5413972"/>
            <a:ext cx="1231667" cy="6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250179" y="5340399"/>
            <a:ext cx="1386011" cy="7616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931561" y="514915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910830" y="4439736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70570" y="4432637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버튼을 누르면 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사라지고 이벤트가 발생한다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1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명랑 핫도그 &lt;명랑시대 쌀핫도그&gt; - 파주 운정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2045"/>
          <a:stretch/>
        </p:blipFill>
        <p:spPr bwMode="auto">
          <a:xfrm>
            <a:off x="4460875" y="317499"/>
            <a:ext cx="2841625" cy="62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 지점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시작 지점에 도착했습니다</a:t>
            </a:r>
            <a:r>
              <a:rPr lang="en-US" altLang="ko-KR" sz="1200" dirty="0" smtClean="0"/>
              <a:t>!</a:t>
            </a:r>
          </a:p>
          <a:p>
            <a:pPr algn="ctr"/>
            <a:r>
              <a:rPr lang="ko-KR" altLang="en-US" sz="1200" dirty="0" smtClean="0"/>
              <a:t>위치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명랑 핫도그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주소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서울시 강동구 천호동</a:t>
            </a:r>
            <a:endParaRPr lang="en-US" altLang="ko-KR" sz="1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250814" y="480196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60410" y="167056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인식이 전부 성공하면 등장한다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등장 뒤 </a:t>
            </a:r>
            <a:r>
              <a:rPr lang="en-US" altLang="ko-KR" dirty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8" name="타원 17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900670" y="268412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60410" y="2684124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START </a:t>
            </a:r>
            <a:r>
              <a:rPr lang="ko-KR" altLang="en-US" dirty="0" smtClean="0"/>
              <a:t>버튼은 누르면 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좌표와 </a:t>
            </a:r>
            <a:r>
              <a:rPr lang="en-US" altLang="ko-KR" dirty="0" smtClean="0"/>
              <a:t>8m </a:t>
            </a:r>
            <a:r>
              <a:rPr lang="ko-KR" altLang="en-US" dirty="0" smtClean="0"/>
              <a:t>이상 멀어질 때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684078" y="1629507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53025" y="4695825"/>
            <a:ext cx="1581150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72684" y="4535269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9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명랑 핫도그 &lt;명랑시대 쌀핫도그&gt; - 파주 운정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2045"/>
          <a:stretch/>
        </p:blipFill>
        <p:spPr bwMode="auto">
          <a:xfrm>
            <a:off x="4460875" y="317499"/>
            <a:ext cx="2841625" cy="62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05205" y="301623"/>
            <a:ext cx="250634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</a:t>
            </a:r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취향 맞추기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방명록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목표 지점에 도착했습니다</a:t>
            </a:r>
            <a:r>
              <a:rPr lang="en-US" altLang="ko-KR" sz="1200" dirty="0" smtClean="0"/>
              <a:t>!</a:t>
            </a:r>
          </a:p>
          <a:p>
            <a:pPr algn="ctr"/>
            <a:r>
              <a:rPr lang="ko-KR" altLang="en-US" sz="1200" dirty="0" smtClean="0"/>
              <a:t>위치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명랑 핫도그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주소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서울시 강동구 천호동</a:t>
            </a:r>
            <a:endParaRPr lang="en-US" altLang="ko-KR" sz="12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250814" y="480196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0410" y="1670565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인식이 전부 성공하면 등장한다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play </a:t>
            </a:r>
            <a:r>
              <a:rPr lang="ko-KR" altLang="en-US" dirty="0" smtClean="0"/>
              <a:t>버튼을 누르면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2" name="타원 11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976870" y="287089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36610" y="2870894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Play </a:t>
            </a:r>
            <a:r>
              <a:rPr lang="ko-KR" altLang="en-US" dirty="0" smtClean="0"/>
              <a:t>버튼은 누르면 즉시 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좌표와 </a:t>
            </a:r>
            <a:r>
              <a:rPr lang="en-US" altLang="ko-KR" dirty="0" smtClean="0"/>
              <a:t>8m </a:t>
            </a:r>
            <a:r>
              <a:rPr lang="ko-KR" altLang="en-US" dirty="0" smtClean="0"/>
              <a:t>이상 멀어질 때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84078" y="1629507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53025" y="4695825"/>
            <a:ext cx="1581150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72684" y="4535269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3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958" y="363855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case2</a:t>
            </a:r>
          </a:p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40119" y="363855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case3</a:t>
            </a:r>
          </a:p>
          <a:p>
            <a:pPr algn="ctr"/>
            <a:r>
              <a:rPr lang="ko-KR" altLang="en-US" dirty="0" smtClean="0"/>
              <a:t>캐릭터 대화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518" y="220980"/>
            <a:ext cx="3390900" cy="6743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65908" y="176784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52548" y="203230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특별한 순간이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찾아올 거 같습니다</a:t>
            </a:r>
            <a:r>
              <a:rPr lang="en-US" altLang="ko-KR" sz="1200" dirty="0" smtClean="0"/>
              <a:t>…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2739" y="220980"/>
            <a:ext cx="3390900" cy="67437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428786" y="179832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204835" y="206278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하나가 당신에게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하고 싶은 말이 있어 보입니다 </a:t>
            </a:r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756841" y="3874114"/>
            <a:ext cx="3632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ko-KR" altLang="en-US" dirty="0" smtClean="0"/>
              <a:t>해당 팝업은 목표 지점에 도착 했을 때 등장한다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lphaLcPeriod"/>
            </a:pPr>
            <a:r>
              <a:rPr lang="ko-KR" altLang="en-US" dirty="0" smtClean="0"/>
              <a:t>등장 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371238" y="367218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06694" y="1695378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178277" y="15823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274583" y="1695378"/>
            <a:ext cx="2612492" cy="1219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044713" y="149865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경로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8660" y="192562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다음 목표 지점을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갱신했습니다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60410" y="167056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이벤트 종료 대사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출력 후 등장한다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등장 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8593" y="1600972"/>
            <a:ext cx="2504207" cy="1161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3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 </a:t>
            </a:r>
            <a:r>
              <a:rPr lang="en-US" altLang="ko-KR" dirty="0" smtClean="0"/>
              <a:t>UI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91670" y="5213225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60410" y="1670565"/>
            <a:ext cx="363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 내 모든 텍스트 연출이 끝났을 때 등장한다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버튼을 누르면 </a:t>
            </a:r>
            <a:r>
              <a:rPr lang="en-US" altLang="ko-KR" dirty="0" smtClean="0"/>
              <a:t>VPS</a:t>
            </a:r>
            <a:r>
              <a:rPr lang="ko-KR" altLang="en-US" dirty="0" smtClean="0"/>
              <a:t>가 종료되고 버튼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도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00650" y="5105400"/>
            <a:ext cx="1439568" cy="647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990487" y="495270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0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명랑 핫도그 &lt;명랑시대 쌀핫도그&gt; - 파주 운정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2045"/>
          <a:stretch/>
        </p:blipFill>
        <p:spPr bwMode="auto">
          <a:xfrm>
            <a:off x="4460875" y="317499"/>
            <a:ext cx="2841625" cy="62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취향 맞추기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선택지 </a:t>
            </a:r>
            <a:r>
              <a:rPr lang="en-US" altLang="ko-KR" dirty="0" smtClean="0"/>
              <a:t>UI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pic>
        <p:nvPicPr>
          <p:cNvPr id="1026" name="Picture 2" descr="핫도그 PNG 이미지 | PNG M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12" y="1464332"/>
            <a:ext cx="1773839" cy="98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튀김 PNG 투명한 이미지 | PNG M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98" y="2311846"/>
            <a:ext cx="1470002" cy="133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37549" y="2445605"/>
            <a:ext cx="914400" cy="343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핫도그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114415" y="3677319"/>
            <a:ext cx="914400" cy="343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감튀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534511" y="1413581"/>
            <a:ext cx="1579903" cy="8667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49931" y="119763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11430" y="2426283"/>
            <a:ext cx="940520" cy="3626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481769" y="2547966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568017" y="150640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550604" y="418220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80996" y="1510770"/>
            <a:ext cx="3982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취향 맞추기의 선택지 에셋 파일을 </a:t>
            </a:r>
            <a:r>
              <a:rPr lang="en-US" altLang="ko-KR" dirty="0" smtClean="0"/>
              <a:t>3D GUI </a:t>
            </a:r>
            <a:r>
              <a:rPr lang="ko-KR" altLang="en-US" dirty="0" smtClean="0"/>
              <a:t>형식으로 출력한다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목표 지점 범위 </a:t>
            </a:r>
            <a:r>
              <a:rPr lang="en-US" altLang="ko-KR" dirty="0" smtClean="0"/>
              <a:t>3m</a:t>
            </a:r>
            <a:r>
              <a:rPr lang="ko-KR" altLang="en-US" dirty="0" smtClean="0"/>
              <a:t>안 </a:t>
            </a:r>
            <a:r>
              <a:rPr lang="en-US" altLang="ko-KR" dirty="0" smtClean="0"/>
              <a:t>1.7m </a:t>
            </a:r>
            <a:r>
              <a:rPr lang="ko-KR" altLang="en-US" dirty="0" smtClean="0"/>
              <a:t>상공에서 각 선택지끼리 </a:t>
            </a:r>
            <a:r>
              <a:rPr lang="en-US" altLang="ko-KR" dirty="0" smtClean="0"/>
              <a:t>30cm</a:t>
            </a:r>
            <a:r>
              <a:rPr lang="ko-KR" altLang="en-US" dirty="0" smtClean="0"/>
              <a:t>의 간격을 두고 나란히 띄운다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클릭하면 선택지 관련 이벤트가 발생한다</a:t>
            </a:r>
            <a:r>
              <a:rPr lang="en-US" altLang="ko-KR" dirty="0" smtClean="0"/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4721" y="4147573"/>
            <a:ext cx="4037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선택지 명을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팝업으로 출력한다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3D</a:t>
            </a:r>
            <a:r>
              <a:rPr lang="ko-KR" altLang="en-US" dirty="0" smtClean="0"/>
              <a:t> 에셋 위치 밑에 </a:t>
            </a:r>
            <a:r>
              <a:rPr lang="en-US" altLang="ko-KR" dirty="0" smtClean="0"/>
              <a:t>20cm </a:t>
            </a:r>
            <a:r>
              <a:rPr lang="ko-KR" altLang="en-US" dirty="0" smtClean="0"/>
              <a:t>간격을 두고 출력한다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c. </a:t>
            </a:r>
            <a:r>
              <a:rPr lang="ko-KR" altLang="en-US" dirty="0"/>
              <a:t>해당 </a:t>
            </a:r>
            <a:r>
              <a:rPr lang="en-US" altLang="ko-KR" dirty="0" smtClean="0"/>
              <a:t>UI</a:t>
            </a:r>
            <a:r>
              <a:rPr lang="ko-KR" altLang="en-US" dirty="0"/>
              <a:t>를 클릭하면 선택지 관련 이벤트가 발생한다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91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679</Words>
  <Application>Microsoft Office PowerPoint</Application>
  <PresentationFormat>와이드스크린</PresentationFormat>
  <Paragraphs>160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KGA_23</dc:creator>
  <cp:lastModifiedBy>KGA_23</cp:lastModifiedBy>
  <cp:revision>25</cp:revision>
  <dcterms:created xsi:type="dcterms:W3CDTF">2022-10-20T00:27:14Z</dcterms:created>
  <dcterms:modified xsi:type="dcterms:W3CDTF">2022-10-26T02:13:55Z</dcterms:modified>
</cp:coreProperties>
</file>