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6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3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7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1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1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7F4A-50AC-4468-A07B-D4523A7ED381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C2EC-A6A4-44E4-B47E-915E6E010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2748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4스테이지</a:t>
            </a:r>
          </a:p>
          <a:p>
            <a:r>
              <a:rPr lang="ko-KR" altLang="en-US" dirty="0"/>
              <a:t>영화관: </a:t>
            </a:r>
            <a:r>
              <a:rPr lang="ko-KR" altLang="en-US" dirty="0" err="1"/>
              <a:t>수장시키는</a:t>
            </a:r>
            <a:r>
              <a:rPr lang="ko-KR" altLang="en-US" dirty="0"/>
              <a:t> </a:t>
            </a:r>
            <a:r>
              <a:rPr lang="ko-KR" altLang="en-US" dirty="0" err="1"/>
              <a:t>VPS연출</a:t>
            </a:r>
            <a:r>
              <a:rPr lang="ko-KR" altLang="en-US" dirty="0"/>
              <a:t>/ 나는 바다생물 </a:t>
            </a:r>
            <a:r>
              <a:rPr lang="ko-KR" altLang="en-US" dirty="0" err="1"/>
              <a:t>처럼</a:t>
            </a:r>
            <a:r>
              <a:rPr lang="ko-KR" altLang="en-US" dirty="0"/>
              <a:t> 어디든 갈 수 있는 자유로운 존재가 </a:t>
            </a:r>
            <a:r>
              <a:rPr lang="ko-KR" altLang="en-US" dirty="0" err="1"/>
              <a:t>되고싶고</a:t>
            </a:r>
            <a:r>
              <a:rPr lang="ko-KR" altLang="en-US" dirty="0"/>
              <a:t> 한국이 그런 곳처럼 느껴졌다고 말함</a:t>
            </a:r>
          </a:p>
          <a:p>
            <a:r>
              <a:rPr lang="ko-KR" altLang="en-US" dirty="0" err="1"/>
              <a:t>쭈꾸미거리</a:t>
            </a:r>
            <a:r>
              <a:rPr lang="ko-KR" altLang="en-US" dirty="0"/>
              <a:t>: 방명록/ 아버지가 어두운 과거를 거쳐간 곳이지만 난 </a:t>
            </a:r>
            <a:r>
              <a:rPr lang="ko-KR" altLang="en-US" dirty="0" err="1"/>
              <a:t>새역사를</a:t>
            </a:r>
            <a:r>
              <a:rPr lang="ko-KR" altLang="en-US" dirty="0"/>
              <a:t> 쓰겠다고 말함</a:t>
            </a:r>
          </a:p>
          <a:p>
            <a:r>
              <a:rPr lang="ko-KR" altLang="en-US" dirty="0" err="1"/>
              <a:t>베스킨라빈스</a:t>
            </a:r>
            <a:r>
              <a:rPr lang="ko-KR" altLang="en-US" dirty="0"/>
              <a:t>: 취향 고르기/ </a:t>
            </a:r>
            <a:r>
              <a:rPr lang="ko-KR" altLang="en-US" dirty="0" err="1"/>
              <a:t>후식먹으러감</a:t>
            </a:r>
            <a:r>
              <a:rPr lang="ko-KR" altLang="en-US" dirty="0"/>
              <a:t> 그리고 뭔가 하고싶다고 말하는데....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6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E238B-A46E-FC31-D7DE-CA79A7C1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62" y="1751867"/>
            <a:ext cx="8568413" cy="3140173"/>
          </a:xfrm>
          <a:prstGeom prst="rect">
            <a:avLst/>
          </a:prstGeom>
        </p:spPr>
      </p:pic>
      <p:pic>
        <p:nvPicPr>
          <p:cNvPr id="10" name="Picture 4" descr="G마켓 - 왕바람개비 만들기 파랑 바람개비">
            <a:extLst>
              <a:ext uri="{FF2B5EF4-FFF2-40B4-BE49-F238E27FC236}">
                <a16:creationId xmlns:a16="http://schemas.microsoft.com/office/drawing/2014/main" id="{B9258189-7CF6-5E42-AEAD-79FFE7B9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49" y="2213240"/>
            <a:ext cx="1175653" cy="11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노리프렌즈 - PVC바람개비 38cm 왕바람개비만들기 DIY">
            <a:extLst>
              <a:ext uri="{FF2B5EF4-FFF2-40B4-BE49-F238E27FC236}">
                <a16:creationId xmlns:a16="http://schemas.microsoft.com/office/drawing/2014/main" id="{6D5F5142-2305-78FA-D43E-D03239DF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96" y="2440790"/>
            <a:ext cx="757604" cy="75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바람개비70R노랑_앞/뒤 full 바탕색,날개지름70cm">
            <a:extLst>
              <a:ext uri="{FF2B5EF4-FFF2-40B4-BE49-F238E27FC236}">
                <a16:creationId xmlns:a16="http://schemas.microsoft.com/office/drawing/2014/main" id="{E266348E-45C9-6FCB-279A-57A7A20D2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9833" l="10000" r="93667">
                        <a14:foregroundMark x1="51333" y1="9833" x2="56667" y2="4500"/>
                        <a14:foregroundMark x1="86500" y1="48833" x2="93833" y2="52167"/>
                        <a14:foregroundMark x1="55667" y1="84167" x2="46500" y2="93500"/>
                        <a14:foregroundMark x1="46500" y1="93500" x2="46500" y2="93667"/>
                        <a14:foregroundMark x1="42833" y1="64667" x2="21833" y2="99833"/>
                        <a14:foregroundMark x1="37500" y1="75167" x2="21167" y2="98833"/>
                        <a14:foregroundMark x1="34833" y1="80833" x2="23000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439">
            <a:off x="4330440" y="2212856"/>
            <a:ext cx="855785" cy="8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왕바람개비 만들기 보라 바람개비 - 옥션">
            <a:extLst>
              <a:ext uri="{FF2B5EF4-FFF2-40B4-BE49-F238E27FC236}">
                <a16:creationId xmlns:a16="http://schemas.microsoft.com/office/drawing/2014/main" id="{1D3E5002-BF95-172E-621E-8E52285D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029" y="2250291"/>
            <a:ext cx="948103" cy="9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나라사랑 태극기사랑">
            <a:extLst>
              <a:ext uri="{FF2B5EF4-FFF2-40B4-BE49-F238E27FC236}">
                <a16:creationId xmlns:a16="http://schemas.microsoft.com/office/drawing/2014/main" id="{37B4DAB0-6945-705E-007E-E8A1E73C7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599" y="2235925"/>
            <a:ext cx="809645" cy="8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노리프렌즈 - PVC바람개비 38cm 왕바람개비만들기 DIY">
            <a:extLst>
              <a:ext uri="{FF2B5EF4-FFF2-40B4-BE49-F238E27FC236}">
                <a16:creationId xmlns:a16="http://schemas.microsoft.com/office/drawing/2014/main" id="{1D1D681E-4790-6362-0C66-5AE0FDAC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27" y="2358240"/>
            <a:ext cx="757604" cy="75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바람개비70R노랑_앞/뒤 full 바탕색,날개지름70cm">
            <a:extLst>
              <a:ext uri="{FF2B5EF4-FFF2-40B4-BE49-F238E27FC236}">
                <a16:creationId xmlns:a16="http://schemas.microsoft.com/office/drawing/2014/main" id="{DD36E8EC-7245-C5D8-1754-FD73D17D9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9833" l="10000" r="93667">
                        <a14:foregroundMark x1="51333" y1="9833" x2="56667" y2="4500"/>
                        <a14:foregroundMark x1="86500" y1="48833" x2="93833" y2="52167"/>
                        <a14:foregroundMark x1="55667" y1="84167" x2="46500" y2="93500"/>
                        <a14:foregroundMark x1="46500" y1="93500" x2="46500" y2="93667"/>
                        <a14:foregroundMark x1="42833" y1="64667" x2="21833" y2="99833"/>
                        <a14:foregroundMark x1="37500" y1="75167" x2="21167" y2="98833"/>
                        <a14:foregroundMark x1="34833" y1="80833" x2="23000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439">
            <a:off x="7582271" y="2130306"/>
            <a:ext cx="855785" cy="8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왕바람개비 만들기 보라 바람개비 - 옥션">
            <a:extLst>
              <a:ext uri="{FF2B5EF4-FFF2-40B4-BE49-F238E27FC236}">
                <a16:creationId xmlns:a16="http://schemas.microsoft.com/office/drawing/2014/main" id="{CD1AC02F-F1B7-25EA-D1F0-4EE81FDE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60" y="2138901"/>
            <a:ext cx="948103" cy="9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마켓 - 왕바람개비 만들기 파랑 바람개비">
            <a:extLst>
              <a:ext uri="{FF2B5EF4-FFF2-40B4-BE49-F238E27FC236}">
                <a16:creationId xmlns:a16="http://schemas.microsoft.com/office/drawing/2014/main" id="{751669B5-AF21-992B-1A59-978DF260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505" y="2020016"/>
            <a:ext cx="1175653" cy="11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마켓 - 왕바람개비 만들기 파랑 바람개비">
            <a:extLst>
              <a:ext uri="{FF2B5EF4-FFF2-40B4-BE49-F238E27FC236}">
                <a16:creationId xmlns:a16="http://schemas.microsoft.com/office/drawing/2014/main" id="{0743EA2E-B2F2-3CA3-65A9-F5144E0C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99" y="3812899"/>
            <a:ext cx="1175653" cy="11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노리프렌즈 - PVC바람개비 38cm 왕바람개비만들기 DIY">
            <a:extLst>
              <a:ext uri="{FF2B5EF4-FFF2-40B4-BE49-F238E27FC236}">
                <a16:creationId xmlns:a16="http://schemas.microsoft.com/office/drawing/2014/main" id="{FA887A12-C51C-E5EB-13FC-D2D674179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46" y="4040449"/>
            <a:ext cx="757604" cy="75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바람개비70R노랑_앞/뒤 full 바탕색,날개지름70cm">
            <a:extLst>
              <a:ext uri="{FF2B5EF4-FFF2-40B4-BE49-F238E27FC236}">
                <a16:creationId xmlns:a16="http://schemas.microsoft.com/office/drawing/2014/main" id="{D8FF4A87-ECD6-CA4B-EFB7-49CF7B16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9833" l="10000" r="93667">
                        <a14:foregroundMark x1="51333" y1="9833" x2="56667" y2="4500"/>
                        <a14:foregroundMark x1="86500" y1="48833" x2="93833" y2="52167"/>
                        <a14:foregroundMark x1="55667" y1="84167" x2="46500" y2="93500"/>
                        <a14:foregroundMark x1="46500" y1="93500" x2="46500" y2="93667"/>
                        <a14:foregroundMark x1="42833" y1="64667" x2="21833" y2="99833"/>
                        <a14:foregroundMark x1="37500" y1="75167" x2="21167" y2="98833"/>
                        <a14:foregroundMark x1="34833" y1="80833" x2="23000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439">
            <a:off x="4120890" y="3812515"/>
            <a:ext cx="855785" cy="8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왕바람개비 만들기 보라 바람개비 - 옥션">
            <a:extLst>
              <a:ext uri="{FF2B5EF4-FFF2-40B4-BE49-F238E27FC236}">
                <a16:creationId xmlns:a16="http://schemas.microsoft.com/office/drawing/2014/main" id="{88757F83-75AA-B2B6-D9FF-145D7BFC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79" y="3849950"/>
            <a:ext cx="948103" cy="9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나라사랑 태극기사랑">
            <a:extLst>
              <a:ext uri="{FF2B5EF4-FFF2-40B4-BE49-F238E27FC236}">
                <a16:creationId xmlns:a16="http://schemas.microsoft.com/office/drawing/2014/main" id="{3EB0FF32-CAD0-C9CF-CDB6-BFCF4C9C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49" y="3835584"/>
            <a:ext cx="809645" cy="80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노리프렌즈 - PVC바람개비 38cm 왕바람개비만들기 DIY">
            <a:extLst>
              <a:ext uri="{FF2B5EF4-FFF2-40B4-BE49-F238E27FC236}">
                <a16:creationId xmlns:a16="http://schemas.microsoft.com/office/drawing/2014/main" id="{4A3F1511-7270-59A5-B8F9-D5E48D83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477" y="3957899"/>
            <a:ext cx="757604" cy="75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바람개비70R노랑_앞/뒤 full 바탕색,날개지름70cm">
            <a:extLst>
              <a:ext uri="{FF2B5EF4-FFF2-40B4-BE49-F238E27FC236}">
                <a16:creationId xmlns:a16="http://schemas.microsoft.com/office/drawing/2014/main" id="{BEFA458D-67E4-9756-2E29-9CD8B21F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500" b="99833" l="10000" r="93667">
                        <a14:foregroundMark x1="51333" y1="9833" x2="56667" y2="4500"/>
                        <a14:foregroundMark x1="86500" y1="48833" x2="93833" y2="52167"/>
                        <a14:foregroundMark x1="55667" y1="84167" x2="46500" y2="93500"/>
                        <a14:foregroundMark x1="46500" y1="93500" x2="46500" y2="93667"/>
                        <a14:foregroundMark x1="42833" y1="64667" x2="21833" y2="99833"/>
                        <a14:foregroundMark x1="37500" y1="75167" x2="21167" y2="98833"/>
                        <a14:foregroundMark x1="34833" y1="80833" x2="23000" y2="9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439">
            <a:off x="7372721" y="3729965"/>
            <a:ext cx="855785" cy="8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왕바람개비 만들기 보라 바람개비 - 옥션">
            <a:extLst>
              <a:ext uri="{FF2B5EF4-FFF2-40B4-BE49-F238E27FC236}">
                <a16:creationId xmlns:a16="http://schemas.microsoft.com/office/drawing/2014/main" id="{33027C49-02BC-F82E-C75D-E3829B7B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310" y="3738560"/>
            <a:ext cx="948103" cy="9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마켓 - 왕바람개비 만들기 파랑 바람개비">
            <a:extLst>
              <a:ext uri="{FF2B5EF4-FFF2-40B4-BE49-F238E27FC236}">
                <a16:creationId xmlns:a16="http://schemas.microsoft.com/office/drawing/2014/main" id="{CF9EEE3B-0AE4-3665-0D0B-3015FA67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55" y="3619675"/>
            <a:ext cx="1175653" cy="11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3C6B9D-BFB4-4DE5-C84C-B5DD12AE2F52}"/>
              </a:ext>
            </a:extLst>
          </p:cNvPr>
          <p:cNvSpPr/>
          <p:nvPr/>
        </p:nvSpPr>
        <p:spPr>
          <a:xfrm>
            <a:off x="2914138" y="2000640"/>
            <a:ext cx="760294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1.3m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7B2A6-1053-D717-CC21-3869300066D0}"/>
              </a:ext>
            </a:extLst>
          </p:cNvPr>
          <p:cNvSpPr/>
          <p:nvPr/>
        </p:nvSpPr>
        <p:spPr>
          <a:xfrm>
            <a:off x="3721109" y="2012425"/>
            <a:ext cx="724578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F482A6-D395-279C-2425-DE3477D2C705}"/>
              </a:ext>
            </a:extLst>
          </p:cNvPr>
          <p:cNvSpPr/>
          <p:nvPr/>
        </p:nvSpPr>
        <p:spPr>
          <a:xfrm>
            <a:off x="2795748" y="3171951"/>
            <a:ext cx="2787627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높이 번갈아서 적용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33F1F907-25A0-8B8B-9C70-B35579EFBE00}"/>
              </a:ext>
            </a:extLst>
          </p:cNvPr>
          <p:cNvCxnSpPr>
            <a:stCxn id="28" idx="0"/>
            <a:endCxn id="29" idx="0"/>
          </p:cNvCxnSpPr>
          <p:nvPr/>
        </p:nvCxnSpPr>
        <p:spPr>
          <a:xfrm rot="16200000" flipH="1">
            <a:off x="3682948" y="1611976"/>
            <a:ext cx="11785" cy="789113"/>
          </a:xfrm>
          <a:prstGeom prst="curvedConnector3">
            <a:avLst>
              <a:gd name="adj1" fmla="val -3071277"/>
            </a:avLst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B6C9FE-2AD4-9D7A-8C7D-4745298F8A06}"/>
              </a:ext>
            </a:extLst>
          </p:cNvPr>
          <p:cNvSpPr/>
          <p:nvPr/>
        </p:nvSpPr>
        <p:spPr>
          <a:xfrm>
            <a:off x="3326551" y="1262043"/>
            <a:ext cx="724578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CA08233-8028-72E0-4F6B-EB9143A0D276}"/>
              </a:ext>
            </a:extLst>
          </p:cNvPr>
          <p:cNvSpPr/>
          <p:nvPr/>
        </p:nvSpPr>
        <p:spPr>
          <a:xfrm>
            <a:off x="2403427" y="884673"/>
            <a:ext cx="2787627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간격으로 적용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C77C78D-2B02-1B3C-9A44-13FD00F8B169}"/>
              </a:ext>
            </a:extLst>
          </p:cNvPr>
          <p:cNvSpPr/>
          <p:nvPr/>
        </p:nvSpPr>
        <p:spPr>
          <a:xfrm>
            <a:off x="5231979" y="1925806"/>
            <a:ext cx="1976742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개 배치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1190436-D893-D91D-1451-6AE8C08FDF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96" b="91837" l="9761" r="89687">
                        <a14:foregroundMark x1="39411" y1="6122" x2="39411" y2="6122"/>
                        <a14:foregroundMark x1="69797" y1="74830" x2="69797" y2="74830"/>
                        <a14:foregroundMark x1="67772" y1="46485" x2="67772" y2="46485"/>
                        <a14:foregroundMark x1="61694" y1="35601" x2="61694" y2="35601"/>
                        <a14:foregroundMark x1="60958" y1="41950" x2="61326" y2="43311"/>
                        <a14:foregroundMark x1="60589" y1="92063" x2="60589" y2="92063"/>
                        <a14:foregroundMark x1="63168" y1="90023" x2="63168" y2="90023"/>
                        <a14:foregroundMark x1="28177" y1="61224" x2="28177" y2="61224"/>
                        <a14:foregroundMark x1="9761" y1="56236" x2="9761" y2="562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219" y="1611981"/>
            <a:ext cx="2041013" cy="165761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71CE3DB-B30A-6AE2-9A7B-5C4CC061EA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96" b="91837" l="9761" r="89687">
                        <a14:foregroundMark x1="39411" y1="6122" x2="39411" y2="6122"/>
                        <a14:foregroundMark x1="69797" y1="74830" x2="69797" y2="74830"/>
                        <a14:foregroundMark x1="67772" y1="46485" x2="67772" y2="46485"/>
                        <a14:foregroundMark x1="61694" y1="35601" x2="61694" y2="35601"/>
                        <a14:foregroundMark x1="60958" y1="41950" x2="61326" y2="43311"/>
                        <a14:foregroundMark x1="60589" y1="92063" x2="60589" y2="92063"/>
                        <a14:foregroundMark x1="63168" y1="90023" x2="63168" y2="90023"/>
                        <a14:foregroundMark x1="28177" y1="61224" x2="28177" y2="61224"/>
                        <a14:foregroundMark x1="9761" y1="56236" x2="9761" y2="562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700" y="3423107"/>
            <a:ext cx="2041013" cy="165761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627912BC-3CC0-2FBF-4097-8A2C76C764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96" b="91837" l="9761" r="89687">
                        <a14:foregroundMark x1="39411" y1="6122" x2="39411" y2="6122"/>
                        <a14:foregroundMark x1="69797" y1="74830" x2="69797" y2="74830"/>
                        <a14:foregroundMark x1="67772" y1="46485" x2="67772" y2="46485"/>
                        <a14:foregroundMark x1="61694" y1="35601" x2="61694" y2="35601"/>
                        <a14:foregroundMark x1="60958" y1="41950" x2="61326" y2="43311"/>
                        <a14:foregroundMark x1="60589" y1="92063" x2="60589" y2="92063"/>
                        <a14:foregroundMark x1="63168" y1="90023" x2="63168" y2="90023"/>
                        <a14:foregroundMark x1="28177" y1="61224" x2="28177" y2="61224"/>
                        <a14:foregroundMark x1="9761" y1="56236" x2="9761" y2="562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0277" y="1407116"/>
            <a:ext cx="2041013" cy="165761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3EF87CD-D6F2-2991-6BFD-A92609406A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896" b="91837" l="9761" r="89687">
                        <a14:foregroundMark x1="39411" y1="6122" x2="39411" y2="6122"/>
                        <a14:foregroundMark x1="69797" y1="74830" x2="69797" y2="74830"/>
                        <a14:foregroundMark x1="67772" y1="46485" x2="67772" y2="46485"/>
                        <a14:foregroundMark x1="61694" y1="35601" x2="61694" y2="35601"/>
                        <a14:foregroundMark x1="60958" y1="41950" x2="61326" y2="43311"/>
                        <a14:foregroundMark x1="60589" y1="92063" x2="60589" y2="92063"/>
                        <a14:foregroundMark x1="63168" y1="90023" x2="63168" y2="90023"/>
                        <a14:foregroundMark x1="28177" y1="61224" x2="28177" y2="61224"/>
                        <a14:foregroundMark x1="9761" y1="56236" x2="9761" y2="562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9240" y="3524195"/>
            <a:ext cx="2041013" cy="1657618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3D6EB1-3BDE-E0A9-D1EC-2AB39921984B}"/>
              </a:ext>
            </a:extLst>
          </p:cNvPr>
          <p:cNvSpPr/>
          <p:nvPr/>
        </p:nvSpPr>
        <p:spPr>
          <a:xfrm>
            <a:off x="917113" y="1697835"/>
            <a:ext cx="724578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1.7m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D62EDA-DBB2-14F0-5313-642A7523D314}"/>
              </a:ext>
            </a:extLst>
          </p:cNvPr>
          <p:cNvSpPr/>
          <p:nvPr/>
        </p:nvSpPr>
        <p:spPr>
          <a:xfrm>
            <a:off x="10319371" y="3235339"/>
            <a:ext cx="724578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0283B3-466C-961C-89BC-AAA1B95831A7}"/>
              </a:ext>
            </a:extLst>
          </p:cNvPr>
          <p:cNvSpPr/>
          <p:nvPr/>
        </p:nvSpPr>
        <p:spPr>
          <a:xfrm>
            <a:off x="4166440" y="5143250"/>
            <a:ext cx="3936426" cy="31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가랜드는 </a:t>
            </a:r>
            <a:r>
              <a:rPr lang="en-US" altLang="ko-KR" dirty="0"/>
              <a:t>3m</a:t>
            </a:r>
            <a:r>
              <a:rPr lang="ko-KR" altLang="en-US" dirty="0"/>
              <a:t> 상공에 </a:t>
            </a:r>
            <a:r>
              <a:rPr lang="en-US" altLang="ko-KR" dirty="0"/>
              <a:t>5m</a:t>
            </a:r>
            <a:r>
              <a:rPr lang="ko-KR" altLang="en-US" dirty="0"/>
              <a:t>당 적용</a:t>
            </a:r>
          </a:p>
        </p:txBody>
      </p:sp>
    </p:spTree>
    <p:extLst>
      <p:ext uri="{BB962C8B-B14F-4D97-AF65-F5344CB8AC3E}">
        <p14:creationId xmlns:p14="http://schemas.microsoft.com/office/powerpoint/2010/main" val="189259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9366" y="9123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5스테이지</a:t>
            </a:r>
          </a:p>
          <a:p>
            <a:r>
              <a:rPr lang="ko-KR" altLang="en-US" dirty="0"/>
              <a:t>놀이터: 나의 소꿉친구와 첫 데이트 두근두근 VPS</a:t>
            </a:r>
          </a:p>
          <a:p>
            <a:r>
              <a:rPr lang="ko-KR" altLang="en-US" dirty="0"/>
              <a:t>코너: 오늘은 옷이 예쁘다고 말해주기(무조건 호감)</a:t>
            </a:r>
          </a:p>
          <a:p>
            <a:r>
              <a:rPr lang="ko-KR" altLang="en-US" dirty="0"/>
              <a:t>약국: 그때 소꿉친구가 따로 있대서 상처받았다고 말함--&gt; 밴드 사오는 선택지--&gt;무조건 호감도 상승</a:t>
            </a:r>
          </a:p>
          <a:p>
            <a:r>
              <a:rPr lang="ko-KR" altLang="en-US" dirty="0" err="1"/>
              <a:t>이디야</a:t>
            </a:r>
            <a:r>
              <a:rPr lang="ko-KR" altLang="en-US" dirty="0"/>
              <a:t>: 즉석 여행권 추첨 </a:t>
            </a:r>
            <a:r>
              <a:rPr lang="ko-KR" altLang="en-US" dirty="0" err="1"/>
              <a:t>삿뽀로</a:t>
            </a:r>
            <a:r>
              <a:rPr lang="ko-KR" altLang="en-US" dirty="0"/>
              <a:t> </a:t>
            </a:r>
            <a:r>
              <a:rPr lang="ko-KR" altLang="en-US" dirty="0" err="1"/>
              <a:t>라벤더</a:t>
            </a:r>
            <a:r>
              <a:rPr lang="ko-KR" altLang="en-US" dirty="0"/>
              <a:t> 축제 여행권/ 독일 맥주 축제 여행권 당첨</a:t>
            </a:r>
          </a:p>
        </p:txBody>
      </p:sp>
    </p:spTree>
    <p:extLst>
      <p:ext uri="{BB962C8B-B14F-4D97-AF65-F5344CB8AC3E}">
        <p14:creationId xmlns:p14="http://schemas.microsoft.com/office/powerpoint/2010/main" val="1980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히든엔딩</a:t>
            </a:r>
            <a:r>
              <a:rPr lang="ko-KR" altLang="en-US" dirty="0"/>
              <a:t>: 페이드아웃--&gt;인 되면서 </a:t>
            </a:r>
            <a:r>
              <a:rPr lang="ko-KR" altLang="en-US" dirty="0" err="1"/>
              <a:t>혼인신고서싸인</a:t>
            </a:r>
            <a:r>
              <a:rPr lang="ko-KR" altLang="en-US" dirty="0"/>
              <a:t> 반지 끼워주기</a:t>
            </a:r>
          </a:p>
          <a:p>
            <a:r>
              <a:rPr lang="ko-KR" altLang="en-US" dirty="0" err="1"/>
              <a:t>히든엔딩</a:t>
            </a:r>
            <a:r>
              <a:rPr lang="ko-KR" altLang="en-US" dirty="0"/>
              <a:t> 못보면 </a:t>
            </a:r>
            <a:r>
              <a:rPr lang="ko-KR" altLang="en-US" dirty="0" err="1"/>
              <a:t>히든엔딩</a:t>
            </a:r>
            <a:r>
              <a:rPr lang="ko-KR" altLang="en-US" dirty="0"/>
              <a:t> 암시하는 설명 넣어주기</a:t>
            </a:r>
          </a:p>
        </p:txBody>
      </p:sp>
    </p:spTree>
    <p:extLst>
      <p:ext uri="{BB962C8B-B14F-4D97-AF65-F5344CB8AC3E}">
        <p14:creationId xmlns:p14="http://schemas.microsoft.com/office/powerpoint/2010/main" val="242500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134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KGA_23</dc:creator>
  <cp:lastModifiedBy>김 효진</cp:lastModifiedBy>
  <cp:revision>5</cp:revision>
  <dcterms:created xsi:type="dcterms:W3CDTF">2022-11-11T02:32:43Z</dcterms:created>
  <dcterms:modified xsi:type="dcterms:W3CDTF">2022-11-14T13:19:54Z</dcterms:modified>
</cp:coreProperties>
</file>