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개발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29-4720-ADE4-82B8049F87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29-4720-ADE4-82B8049F87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29-4720-ADE4-82B8049F87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29-4720-ADE4-82B8049F87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29-4720-ADE4-82B8049F879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29-4720-ADE4-82B8049F879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029-4720-ADE4-82B8049F879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029-4720-ADE4-82B8049F8790}"/>
              </c:ext>
            </c:extLst>
          </c:dPt>
          <c:cat>
            <c:strRef>
              <c:f>Sheet1!$A$2:$A$9</c:f>
              <c:strCache>
                <c:ptCount val="8"/>
                <c:pt idx="0">
                  <c:v>데이트 코스</c:v>
                </c:pt>
                <c:pt idx="1">
                  <c:v>VPS 상호작용</c:v>
                </c:pt>
                <c:pt idx="2">
                  <c:v>캐릭터</c:v>
                </c:pt>
                <c:pt idx="3">
                  <c:v>스토리</c:v>
                </c:pt>
                <c:pt idx="4">
                  <c:v>세이브 앤 로드</c:v>
                </c:pt>
                <c:pt idx="5">
                  <c:v>기타 컨텐츠</c:v>
                </c:pt>
                <c:pt idx="6">
                  <c:v>UI</c:v>
                </c:pt>
                <c:pt idx="7">
                  <c:v>Sound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</c:v>
                </c:pt>
                <c:pt idx="1">
                  <c:v>25</c:v>
                </c:pt>
                <c:pt idx="2">
                  <c:v>15</c:v>
                </c:pt>
                <c:pt idx="3">
                  <c:v>8</c:v>
                </c:pt>
                <c:pt idx="4">
                  <c:v>15</c:v>
                </c:pt>
                <c:pt idx="5">
                  <c:v>7</c:v>
                </c:pt>
                <c:pt idx="6">
                  <c:v>2.5</c:v>
                </c:pt>
                <c:pt idx="7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5-46B3-8836-0375B9628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9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0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5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20117" y="662730"/>
            <a:ext cx="3137483" cy="2456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68834" y="369115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타이틀 화면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770" y="1052186"/>
            <a:ext cx="256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UI</a:t>
            </a:r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게임 종료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정보 불러오기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사운드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터치 상호작용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90084" y="662730"/>
            <a:ext cx="3137483" cy="2456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38801" y="369115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공간인식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1737" y="1052186"/>
            <a:ext cx="256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공간인식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포인트 </a:t>
            </a:r>
            <a:r>
              <a:rPr lang="ko-KR" altLang="en-US" dirty="0" err="1" smtClean="0"/>
              <a:t>클라우드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맵 데이터 불러오기</a:t>
            </a:r>
            <a:endParaRPr lang="en-US" altLang="ko-KR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3845490" y="1665962"/>
            <a:ext cx="425885" cy="3507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646277" y="1665962"/>
            <a:ext cx="425885" cy="3507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2706" y="614714"/>
            <a:ext cx="3137483" cy="2456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11423" y="321099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94359" y="1004170"/>
            <a:ext cx="256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영상재생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캐릭터</a:t>
            </a:r>
            <a:r>
              <a:rPr lang="en-US" altLang="ko-KR" dirty="0"/>
              <a:t> </a:t>
            </a:r>
            <a:r>
              <a:rPr lang="ko-KR" altLang="en-US" dirty="0" smtClean="0"/>
              <a:t>정보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캐릭터 </a:t>
            </a:r>
            <a:r>
              <a:rPr lang="ko-KR" altLang="en-US" dirty="0" err="1" smtClean="0"/>
              <a:t>에셋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모션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대사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세부 취향</a:t>
            </a:r>
            <a:endParaRPr lang="en-US" altLang="ko-KR" dirty="0" smtClean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9665333" y="3251847"/>
            <a:ext cx="425885" cy="3507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0116" y="3924354"/>
            <a:ext cx="11266876" cy="2601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7114" y="3680162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인게임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89765" y="4511583"/>
            <a:ext cx="2567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앵커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인벤토리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선물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코인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스토리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44242" y="4373083"/>
            <a:ext cx="256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네비게이션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데이트 코스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데이트 상호작용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이탈 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호감도 시스템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호감도 저장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단계별 보상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86788" y="4511583"/>
            <a:ext cx="256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캐릭터 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갤러리 접근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만보기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방명록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그림 그리기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선물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749864" y="4493543"/>
            <a:ext cx="25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상황 별 대사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69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20117" y="662730"/>
            <a:ext cx="3137483" cy="2445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8834" y="369115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데이트 코스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932" y="1077238"/>
            <a:ext cx="2855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공간 인식</a:t>
            </a:r>
            <a:endParaRPr lang="en-US" altLang="ko-KR" dirty="0" smtClean="0"/>
          </a:p>
          <a:p>
            <a:r>
              <a:rPr lang="en-US" altLang="ko-KR" dirty="0" smtClean="0"/>
              <a:t>GPS</a:t>
            </a:r>
          </a:p>
          <a:p>
            <a:r>
              <a:rPr lang="ko-KR" altLang="en-US" dirty="0" smtClean="0"/>
              <a:t>포인트 </a:t>
            </a:r>
            <a:r>
              <a:rPr lang="ko-KR" altLang="en-US" dirty="0" err="1" smtClean="0"/>
              <a:t>클라우드</a:t>
            </a:r>
            <a:endParaRPr lang="en-US" altLang="ko-KR" dirty="0" smtClean="0"/>
          </a:p>
          <a:p>
            <a:r>
              <a:rPr lang="ko-KR" altLang="en-US" dirty="0" smtClean="0"/>
              <a:t>카메라</a:t>
            </a:r>
            <a:endParaRPr lang="en-US" altLang="ko-KR" dirty="0" smtClean="0"/>
          </a:p>
          <a:p>
            <a:r>
              <a:rPr lang="ko-KR" altLang="en-US" dirty="0" smtClean="0"/>
              <a:t>맵 데이터 불러오기</a:t>
            </a:r>
            <a:endParaRPr lang="en-US" altLang="ko-KR" dirty="0" smtClean="0"/>
          </a:p>
          <a:p>
            <a:r>
              <a:rPr lang="ko-KR" altLang="en-US" dirty="0" smtClean="0"/>
              <a:t>캐릭터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r>
              <a:rPr lang="ko-KR" altLang="en-US" dirty="0" smtClean="0"/>
              <a:t>앵커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26415" y="662731"/>
            <a:ext cx="3137483" cy="189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75132" y="369115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95230" y="1077238"/>
            <a:ext cx="2855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에셋</a:t>
            </a:r>
            <a:endParaRPr lang="en-US" altLang="ko-KR" dirty="0" smtClean="0"/>
          </a:p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ko-KR" altLang="en-US" dirty="0" smtClean="0"/>
              <a:t>모션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세부 취향</a:t>
            </a:r>
            <a:endParaRPr lang="en-US" altLang="ko-KR" dirty="0" smtClean="0"/>
          </a:p>
          <a:p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32712" y="662730"/>
            <a:ext cx="3306297" cy="189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81429" y="369114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01527" y="1077237"/>
            <a:ext cx="313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프롤로그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에필로그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숨겨진 이야기</a:t>
            </a:r>
            <a:endParaRPr lang="en-US" altLang="ko-KR" dirty="0" smtClean="0"/>
          </a:p>
          <a:p>
            <a:r>
              <a:rPr lang="ko-KR" altLang="en-US" dirty="0" smtClean="0"/>
              <a:t>특별 이벤트</a:t>
            </a:r>
            <a:endParaRPr lang="en-US" altLang="ko-KR" dirty="0" smtClean="0"/>
          </a:p>
          <a:p>
            <a:r>
              <a:rPr lang="ko-KR" altLang="en-US" dirty="0" smtClean="0"/>
              <a:t>데이트 상호작용 대사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0117" y="3796537"/>
            <a:ext cx="3306297" cy="184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8834" y="3502921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VPS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8932" y="4211044"/>
            <a:ext cx="313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선물</a:t>
            </a:r>
            <a:endParaRPr lang="en-US" altLang="ko-KR" dirty="0" smtClean="0"/>
          </a:p>
          <a:p>
            <a:r>
              <a:rPr lang="ko-KR" altLang="en-US" dirty="0" smtClean="0"/>
              <a:t>특별 이벤트 연출</a:t>
            </a:r>
            <a:endParaRPr lang="en-US" altLang="ko-KR" dirty="0" smtClean="0"/>
          </a:p>
          <a:p>
            <a:r>
              <a:rPr lang="ko-KR" altLang="en-US" dirty="0" smtClean="0"/>
              <a:t>데이트 상호작용</a:t>
            </a:r>
            <a:endParaRPr lang="en-US" altLang="ko-KR" dirty="0" smtClean="0"/>
          </a:p>
          <a:p>
            <a:r>
              <a:rPr lang="ko-KR" altLang="en-US" dirty="0" smtClean="0"/>
              <a:t>방명록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95229" y="3350924"/>
            <a:ext cx="3137483" cy="20227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75131" y="3057310"/>
            <a:ext cx="1977677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세이브 앤 로드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044" y="3765432"/>
            <a:ext cx="2855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호감도</a:t>
            </a:r>
            <a:endParaRPr lang="en-US" altLang="ko-KR" dirty="0"/>
          </a:p>
          <a:p>
            <a:r>
              <a:rPr lang="ko-KR" altLang="en-US" dirty="0" err="1" smtClean="0"/>
              <a:t>인벤토리</a:t>
            </a:r>
            <a:endParaRPr lang="en-US" altLang="ko-KR" dirty="0"/>
          </a:p>
          <a:p>
            <a:r>
              <a:rPr lang="en-US" altLang="ko-KR" dirty="0" smtClean="0"/>
              <a:t>       -</a:t>
            </a:r>
            <a:r>
              <a:rPr lang="ko-KR" altLang="en-US" dirty="0" smtClean="0"/>
              <a:t>코인</a:t>
            </a:r>
            <a:endParaRPr lang="en-US" altLang="ko-KR" dirty="0" smtClean="0"/>
          </a:p>
          <a:p>
            <a:r>
              <a:rPr lang="en-US" altLang="ko-KR" dirty="0" smtClean="0"/>
              <a:t>       -</a:t>
            </a:r>
            <a:r>
              <a:rPr lang="ko-KR" altLang="en-US" dirty="0" smtClean="0"/>
              <a:t>선물</a:t>
            </a:r>
            <a:endParaRPr lang="en-US" altLang="ko-KR" dirty="0"/>
          </a:p>
          <a:p>
            <a:r>
              <a:rPr lang="ko-KR" altLang="en-US" dirty="0" smtClean="0"/>
              <a:t>유저</a:t>
            </a:r>
            <a:r>
              <a:rPr lang="en-US" altLang="ko-KR" dirty="0" smtClean="0"/>
              <a:t>DB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29567" y="3347707"/>
            <a:ext cx="3593129" cy="1337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81429" y="3054092"/>
            <a:ext cx="1977677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컨텐츠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70342" y="3762214"/>
            <a:ext cx="336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만보기</a:t>
            </a:r>
            <a:endParaRPr lang="en-US" altLang="ko-KR" dirty="0"/>
          </a:p>
          <a:p>
            <a:r>
              <a:rPr lang="ko-KR" altLang="en-US" dirty="0" smtClean="0"/>
              <a:t>사진찍기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갤러리 접근</a:t>
            </a:r>
            <a:r>
              <a:rPr lang="en-US" altLang="ko-KR" dirty="0" smtClean="0"/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29567" y="5117758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287763" y="5109300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3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803633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0937" y="626301"/>
            <a:ext cx="3469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데이트 코스</a:t>
            </a:r>
            <a:r>
              <a:rPr lang="en-US" altLang="ko-KR" dirty="0" smtClean="0"/>
              <a:t>: 25%</a:t>
            </a:r>
          </a:p>
          <a:p>
            <a:r>
              <a:rPr lang="en-US" altLang="ko-KR" dirty="0" smtClean="0"/>
              <a:t>VPS</a:t>
            </a:r>
            <a:r>
              <a:rPr lang="ko-KR" altLang="en-US" dirty="0" smtClean="0"/>
              <a:t>상호작용</a:t>
            </a:r>
            <a:r>
              <a:rPr lang="en-US" altLang="ko-KR" dirty="0" smtClean="0"/>
              <a:t>: 25%</a:t>
            </a:r>
          </a:p>
          <a:p>
            <a:r>
              <a:rPr lang="ko-KR" altLang="en-US" dirty="0" smtClean="0"/>
              <a:t>캐릭터</a:t>
            </a:r>
            <a:r>
              <a:rPr lang="en-US" altLang="ko-KR" dirty="0" smtClean="0"/>
              <a:t>:15%</a:t>
            </a:r>
          </a:p>
          <a:p>
            <a:r>
              <a:rPr lang="ko-KR" altLang="en-US" dirty="0" smtClean="0"/>
              <a:t>세이브 앤 로드</a:t>
            </a:r>
            <a:r>
              <a:rPr lang="en-US" altLang="ko-KR" dirty="0" smtClean="0"/>
              <a:t>:15%</a:t>
            </a:r>
          </a:p>
          <a:p>
            <a:r>
              <a:rPr lang="ko-KR" altLang="en-US" dirty="0" smtClean="0"/>
              <a:t>스토리</a:t>
            </a:r>
            <a:r>
              <a:rPr lang="en-US" altLang="ko-KR" dirty="0" smtClean="0"/>
              <a:t>: 8%</a:t>
            </a:r>
          </a:p>
          <a:p>
            <a:r>
              <a:rPr lang="ko-KR" altLang="en-US" dirty="0" smtClean="0"/>
              <a:t>기타 컨텐츠</a:t>
            </a:r>
            <a:r>
              <a:rPr lang="en-US" altLang="ko-KR" dirty="0" smtClean="0"/>
              <a:t>:7%</a:t>
            </a:r>
          </a:p>
          <a:p>
            <a:r>
              <a:rPr lang="en-US" altLang="ko-KR" dirty="0" smtClean="0"/>
              <a:t>UI: 2.5%</a:t>
            </a:r>
          </a:p>
          <a:p>
            <a:r>
              <a:rPr lang="en-US" altLang="ko-KR" dirty="0" smtClean="0"/>
              <a:t>Sound: 2.5%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4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194</Words>
  <Application>Microsoft Office PowerPoint</Application>
  <PresentationFormat>와이드스크린</PresentationFormat>
  <Paragraphs>86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KGA_25</dc:creator>
  <cp:lastModifiedBy>KGA_25</cp:lastModifiedBy>
  <cp:revision>13</cp:revision>
  <dcterms:created xsi:type="dcterms:W3CDTF">2022-10-11T10:43:35Z</dcterms:created>
  <dcterms:modified xsi:type="dcterms:W3CDTF">2022-10-12T02:14:27Z</dcterms:modified>
</cp:coreProperties>
</file>