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6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76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2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9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81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2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4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87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70F01-B6D9-4BEC-82C4-1FD53E4EB0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39D8-F4D1-4F1C-9BF3-4311284DFC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1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203766" y="216128"/>
            <a:ext cx="3890357" cy="63259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8516646" y="6076603"/>
            <a:ext cx="577477" cy="390698"/>
            <a:chOff x="2988683" y="6151417"/>
            <a:chExt cx="577477" cy="390698"/>
          </a:xfrm>
        </p:grpSpPr>
        <p:sp>
          <p:nvSpPr>
            <p:cNvPr id="6" name="직사각형 5"/>
            <p:cNvSpPr/>
            <p:nvPr/>
          </p:nvSpPr>
          <p:spPr>
            <a:xfrm>
              <a:off x="3084021" y="6151418"/>
              <a:ext cx="382385" cy="39069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3131139" y="6201511"/>
              <a:ext cx="132207" cy="1302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283539" y="6353911"/>
              <a:ext cx="132207" cy="1302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131138" y="6353911"/>
              <a:ext cx="132207" cy="1302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283538" y="6201013"/>
              <a:ext cx="132207" cy="1302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2988683" y="6151417"/>
              <a:ext cx="577477" cy="3906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102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75955" y="290946"/>
            <a:ext cx="3890357" cy="63259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63345" y="1504428"/>
            <a:ext cx="3300153" cy="13134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3538" y="3355566"/>
            <a:ext cx="3300153" cy="13134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80460" y="1873126"/>
            <a:ext cx="262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</a:rPr>
              <a:t>Story Mode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42354" y="3719884"/>
            <a:ext cx="2623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95000"/>
                  </a:schemeClr>
                </a:solidFill>
              </a:rPr>
              <a:t>Stroll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612" y="2355547"/>
            <a:ext cx="1280160" cy="128016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304418" y="6134792"/>
            <a:ext cx="577477" cy="390698"/>
            <a:chOff x="2988683" y="6151417"/>
            <a:chExt cx="577477" cy="390698"/>
          </a:xfrm>
        </p:grpSpPr>
        <p:sp>
          <p:nvSpPr>
            <p:cNvPr id="17" name="직사각형 16"/>
            <p:cNvSpPr/>
            <p:nvPr/>
          </p:nvSpPr>
          <p:spPr>
            <a:xfrm>
              <a:off x="3084021" y="6151418"/>
              <a:ext cx="382385" cy="39069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131139" y="6201511"/>
              <a:ext cx="132207" cy="1302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283539" y="6353911"/>
              <a:ext cx="132207" cy="1302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131138" y="6353911"/>
              <a:ext cx="132207" cy="1302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283538" y="6201013"/>
              <a:ext cx="132207" cy="1302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988683" y="6151417"/>
              <a:ext cx="577477" cy="3906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39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75955" y="290946"/>
            <a:ext cx="4148051" cy="63259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99902" y="807719"/>
            <a:ext cx="3300153" cy="13134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99902" y="3352788"/>
            <a:ext cx="3300153" cy="13134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9902" y="4984860"/>
            <a:ext cx="3300153" cy="13134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15943" y="329736"/>
            <a:ext cx="108062" cy="62871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15942" y="1255221"/>
            <a:ext cx="117762" cy="1291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48323" y="2983456"/>
            <a:ext cx="24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 개방 </a:t>
            </a:r>
            <a:r>
              <a:rPr lang="en-US" altLang="ko-KR" dirty="0" smtClean="0"/>
              <a:t>Chapter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25740" y="1255221"/>
            <a:ext cx="24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Chapter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6944" y="3383871"/>
            <a:ext cx="24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Chapter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6943" y="5146110"/>
            <a:ext cx="24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Chapter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38463" y="3784286"/>
            <a:ext cx="231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해금 조건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Chapter 1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스테이지 모두 완료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호감도 수치 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1000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이상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Chapter 1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스토리 열람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2" y="1697804"/>
            <a:ext cx="1280160" cy="1280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09492" y="5467275"/>
            <a:ext cx="231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해금 조건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Chapter 2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스테이지 모두 완료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호감도 수치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000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이상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Chapter 2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스토리 열람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8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75955" y="290946"/>
            <a:ext cx="4148051" cy="63259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99901" y="2460744"/>
            <a:ext cx="3300153" cy="13134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99902" y="864620"/>
            <a:ext cx="3300153" cy="13134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9902" y="4984860"/>
            <a:ext cx="3300153" cy="13134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15943" y="329736"/>
            <a:ext cx="108062" cy="62871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15942" y="1255221"/>
            <a:ext cx="117762" cy="12912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19929" y="4511487"/>
            <a:ext cx="24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미 개방 </a:t>
            </a:r>
            <a:r>
              <a:rPr lang="en-US" altLang="ko-KR" dirty="0" smtClean="0"/>
              <a:t>Chapter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46941" y="2932784"/>
            <a:ext cx="24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Chapter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6941" y="1331802"/>
            <a:ext cx="24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Chapter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6943" y="5146110"/>
            <a:ext cx="240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Chapter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352" y="3108258"/>
            <a:ext cx="1280160" cy="1280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09492" y="5467275"/>
            <a:ext cx="231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</a:rPr>
              <a:t>해금 조건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Chapter 2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스테이지 모두 완료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호감도 수치 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000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이상</a:t>
            </a:r>
            <a: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1200" dirty="0" smtClean="0">
                <a:solidFill>
                  <a:schemeClr val="bg1">
                    <a:lumMod val="95000"/>
                  </a:schemeClr>
                </a:solidFill>
              </a:rPr>
              <a:t>Chapter 2 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스토리 열람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8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75955" y="290946"/>
            <a:ext cx="4148051" cy="63259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38500" y="807718"/>
            <a:ext cx="3714750" cy="55168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476625" y="2244090"/>
            <a:ext cx="3238500" cy="11334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6625" y="3544253"/>
            <a:ext cx="3238500" cy="11334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476625" y="4844416"/>
            <a:ext cx="3238500" cy="11334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21505" y="2549217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Stage 1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1505" y="384938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Stage 2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421505" y="5149543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Stage 3</a:t>
            </a:r>
            <a:endParaRPr lang="ko-KR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905115" y="1016208"/>
            <a:ext cx="238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>
                    <a:lumMod val="95000"/>
                  </a:schemeClr>
                </a:solidFill>
              </a:rPr>
              <a:t>Chapter 1</a:t>
            </a:r>
            <a:endParaRPr lang="ko-KR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8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75955" y="290946"/>
            <a:ext cx="4148051" cy="63259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75955" y="290946"/>
            <a:ext cx="4148051" cy="63259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40230" y="762000"/>
            <a:ext cx="3619499" cy="422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43575" y="6019801"/>
            <a:ext cx="1168283" cy="4656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2925" y="762000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Stage 1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494791"/>
            <a:ext cx="3419475" cy="2591433"/>
          </a:xfrm>
          <a:prstGeom prst="rect">
            <a:avLst/>
          </a:prstGeom>
        </p:spPr>
      </p:pic>
      <p:sp>
        <p:nvSpPr>
          <p:cNvPr id="3" name="아래쪽 화살표 2"/>
          <p:cNvSpPr/>
          <p:nvPr/>
        </p:nvSpPr>
        <p:spPr>
          <a:xfrm>
            <a:off x="4633913" y="3453939"/>
            <a:ext cx="119063" cy="338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5524501" y="2876550"/>
            <a:ext cx="119063" cy="338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4752976" y="2210925"/>
            <a:ext cx="119063" cy="338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69632" y="3828682"/>
            <a:ext cx="583406" cy="257542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5253038" y="3214688"/>
            <a:ext cx="264275" cy="90814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2" idx="1"/>
          </p:cNvCxnSpPr>
          <p:nvPr/>
        </p:nvCxnSpPr>
        <p:spPr>
          <a:xfrm>
            <a:off x="4774386" y="2577630"/>
            <a:ext cx="750115" cy="577527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90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37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KGA_26</dc:creator>
  <cp:lastModifiedBy>KGA_26</cp:lastModifiedBy>
  <cp:revision>8</cp:revision>
  <dcterms:created xsi:type="dcterms:W3CDTF">2022-10-15T05:49:46Z</dcterms:created>
  <dcterms:modified xsi:type="dcterms:W3CDTF">2022-10-17T01:43:23Z</dcterms:modified>
</cp:coreProperties>
</file>