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8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FCD-8E71-4666-945E-F43FB14D414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782" y="828948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로딩창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7163" y="828948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0544" y="828948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스토리모드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0544" y="46758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산책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1740131" y="1197658"/>
            <a:ext cx="46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3593512" y="1197658"/>
            <a:ext cx="46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3"/>
            <a:endCxn id="7" idx="1"/>
          </p:cNvCxnSpPr>
          <p:nvPr/>
        </p:nvCxnSpPr>
        <p:spPr>
          <a:xfrm>
            <a:off x="3593512" y="1197658"/>
            <a:ext cx="467032" cy="384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9650" y="736944"/>
            <a:ext cx="63623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데이트 </a:t>
            </a:r>
            <a:r>
              <a:rPr lang="ko-KR" altLang="en-US" sz="1400" dirty="0" smtClean="0"/>
              <a:t>코스를 선택하고 코스를 따라가며 진행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스테이지 형식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스테이지 하나 당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개의 출발 지점과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목표 지점으로 구성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출발 지점에 </a:t>
            </a:r>
            <a:r>
              <a:rPr lang="ko-KR" altLang="en-US" sz="1400" dirty="0" smtClean="0"/>
              <a:t>가야 시작할 수 있음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플레이어는 상호작용을 할 수 있음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1. </a:t>
            </a:r>
            <a:r>
              <a:rPr lang="ko-KR" altLang="en-US" sz="1400" dirty="0" smtClean="0"/>
              <a:t>취향 맞추기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캐릭터의 취향을 미리 알고 목표 지점에서 캐릭터의 취향에 해당하는 아이콘을 클릭하면 호감도 상승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endParaRPr lang="en-US" altLang="ko-KR" sz="1400" dirty="0" smtClean="0"/>
          </a:p>
          <a:p>
            <a:pPr lvl="1"/>
            <a:r>
              <a:rPr lang="en-US" altLang="ko-KR" sz="1400" dirty="0" smtClean="0"/>
              <a:t>2. </a:t>
            </a:r>
            <a:r>
              <a:rPr lang="ko-KR" altLang="en-US" sz="1400" dirty="0" smtClean="0"/>
              <a:t>방명록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특정 지점이나 건물에 화이트 </a:t>
            </a:r>
            <a:r>
              <a:rPr lang="ko-KR" altLang="en-US" sz="1400" dirty="0" err="1" smtClean="0"/>
              <a:t>보드판이</a:t>
            </a:r>
            <a:r>
              <a:rPr lang="ko-KR" altLang="en-US" sz="1400" dirty="0" smtClean="0"/>
              <a:t> 출력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출력 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그림이나 글을 남겨 저장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3. </a:t>
            </a:r>
            <a:r>
              <a:rPr lang="ko-KR" altLang="en-US" sz="1400" dirty="0" smtClean="0"/>
              <a:t>캐릭터 대화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목표 지점으로 이동 중 발생하는 이벤트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캐릭터와 대화하며 선택지에 따라 호감도가 증가하거나 하락한다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4. </a:t>
            </a:r>
            <a:r>
              <a:rPr lang="ko-KR" altLang="en-US" sz="1400" dirty="0" smtClean="0"/>
              <a:t>특별 </a:t>
            </a:r>
            <a:r>
              <a:rPr lang="en-US" altLang="ko-KR" sz="1400" dirty="0" smtClean="0"/>
              <a:t>VPS </a:t>
            </a:r>
            <a:r>
              <a:rPr lang="ko-KR" altLang="en-US" sz="1400" dirty="0" smtClean="0"/>
              <a:t>이벤트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목표 지점으로 이동할 때 발생하는 이벤트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색상 필터가 활성화되거나 특정 오브젝트가 생성된다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99650" y="4584436"/>
            <a:ext cx="596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코인</a:t>
            </a:r>
            <a:r>
              <a:rPr lang="ko-KR" altLang="en-US" sz="1400" dirty="0" smtClean="0"/>
              <a:t>으로 </a:t>
            </a:r>
            <a:r>
              <a:rPr lang="ko-KR" altLang="en-US" sz="1400" dirty="0" smtClean="0"/>
              <a:t>선물을 구매하거나 날아다니는 선물을 획득할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- ‘</a:t>
            </a:r>
            <a:r>
              <a:rPr lang="ko-KR" altLang="en-US" sz="1400" dirty="0" smtClean="0"/>
              <a:t>하나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소환하고 선물할 수 있음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미니맵에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선물 </a:t>
            </a:r>
            <a:r>
              <a:rPr lang="ko-KR" altLang="en-US" sz="1400" dirty="0" smtClean="0"/>
              <a:t>구매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장소와 무료 선물 위치</a:t>
            </a:r>
            <a:r>
              <a:rPr lang="ko-KR" altLang="en-US" sz="1400" dirty="0" smtClean="0"/>
              <a:t>가 출력됨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선물을 무료와 유료로 나누어져 있음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무료 선물은 산책을 하면서 </a:t>
            </a:r>
            <a:r>
              <a:rPr lang="ko-KR" altLang="en-US" sz="1400" dirty="0" err="1" smtClean="0"/>
              <a:t>미니맵에</a:t>
            </a:r>
            <a:r>
              <a:rPr lang="ko-KR" altLang="en-US" sz="1400" dirty="0" smtClean="0"/>
              <a:t> 랜덤으로 출현하는 선물을 뜻함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유료 선물은 유료 선물 구매 장소에서 코인으로 구매 가능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캐릭터가 좋아하는 선물을 캐릭터에게 주었을 때 무료 선물 보다 호감도가 더 높게 증가함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smtClean="0"/>
              <a:t>캐릭터가 좋아하지 않는 선물을 캐릭터에게 주면 호감도가 하락함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62138" y="213724"/>
            <a:ext cx="176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웃는 하나 얼굴과 메뉴가 있는 화면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14233" y="5877098"/>
            <a:ext cx="366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캐릭터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하나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공략 캐릭터</a:t>
            </a:r>
            <a:endParaRPr lang="en-US" altLang="ko-KR" sz="1400" dirty="0" smtClean="0"/>
          </a:p>
          <a:p>
            <a:r>
              <a:rPr lang="ko-KR" altLang="en-US" sz="1400" b="1" dirty="0" smtClean="0"/>
              <a:t>플레이어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게임 유저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43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KGA_25</dc:creator>
  <cp:lastModifiedBy>KGA_26</cp:lastModifiedBy>
  <cp:revision>9</cp:revision>
  <dcterms:created xsi:type="dcterms:W3CDTF">2022-10-13T06:03:04Z</dcterms:created>
  <dcterms:modified xsi:type="dcterms:W3CDTF">2022-10-17T07:01:48Z</dcterms:modified>
</cp:coreProperties>
</file>