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74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51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03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74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98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7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0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43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47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6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2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83FCD-8E71-4666-945E-F43FB14D414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8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52051" y="1759975"/>
            <a:ext cx="1386349" cy="737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로딩창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05432" y="1759975"/>
            <a:ext cx="1386349" cy="737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메인 화면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58813" y="1759975"/>
            <a:ext cx="1386349" cy="737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스토리모드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58813" y="2723536"/>
            <a:ext cx="1386349" cy="737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산책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58813" y="3687097"/>
            <a:ext cx="1386349" cy="737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회상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58813" y="4650658"/>
            <a:ext cx="1386349" cy="737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숨겨진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이야기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4" idx="3"/>
            <a:endCxn id="5" idx="1"/>
          </p:cNvCxnSpPr>
          <p:nvPr/>
        </p:nvCxnSpPr>
        <p:spPr>
          <a:xfrm>
            <a:off x="2438400" y="2128685"/>
            <a:ext cx="467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3"/>
            <a:endCxn id="6" idx="1"/>
          </p:cNvCxnSpPr>
          <p:nvPr/>
        </p:nvCxnSpPr>
        <p:spPr>
          <a:xfrm>
            <a:off x="4291781" y="2128685"/>
            <a:ext cx="467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5" idx="3"/>
            <a:endCxn id="7" idx="1"/>
          </p:cNvCxnSpPr>
          <p:nvPr/>
        </p:nvCxnSpPr>
        <p:spPr>
          <a:xfrm>
            <a:off x="4291781" y="2128685"/>
            <a:ext cx="467032" cy="963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5" idx="3"/>
            <a:endCxn id="8" idx="1"/>
          </p:cNvCxnSpPr>
          <p:nvPr/>
        </p:nvCxnSpPr>
        <p:spPr>
          <a:xfrm>
            <a:off x="4291781" y="2128685"/>
            <a:ext cx="467032" cy="19271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5" idx="3"/>
            <a:endCxn id="9" idx="1"/>
          </p:cNvCxnSpPr>
          <p:nvPr/>
        </p:nvCxnSpPr>
        <p:spPr>
          <a:xfrm>
            <a:off x="4291781" y="2128685"/>
            <a:ext cx="467032" cy="2890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72981" y="1758731"/>
            <a:ext cx="52799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데이트 코스를 선택하고 코스를 따라가며 진행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스테이지 형식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b="1" dirty="0" smtClean="0"/>
              <a:t>약속장소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스타트 지점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가야 시작할 수 있음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선택지에 따라 </a:t>
            </a:r>
            <a:r>
              <a:rPr lang="ko-KR" altLang="en-US" sz="1400" b="1" dirty="0" smtClean="0"/>
              <a:t>특별 이벤트</a:t>
            </a:r>
            <a:r>
              <a:rPr lang="en-US" altLang="ko-KR" sz="1400" dirty="0" smtClean="0"/>
              <a:t>(VPS</a:t>
            </a:r>
            <a:r>
              <a:rPr lang="ko-KR" altLang="en-US" sz="1400" dirty="0" smtClean="0"/>
              <a:t>연출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등장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272981" y="2723536"/>
            <a:ext cx="52799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코인</a:t>
            </a:r>
            <a:r>
              <a:rPr lang="ko-KR" altLang="en-US" sz="1400" dirty="0" smtClean="0"/>
              <a:t>으로 선물을 구매하거나 날아다니는 선물을 획득할 수 있음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하나쨩을</a:t>
            </a:r>
            <a:r>
              <a:rPr lang="ko-KR" altLang="en-US" sz="1400" dirty="0" smtClean="0"/>
              <a:t> 소환하고 선물할 수 있음</a:t>
            </a:r>
            <a:endParaRPr lang="en-US" altLang="ko-KR" sz="1400" dirty="0"/>
          </a:p>
          <a:p>
            <a:r>
              <a:rPr lang="ko-KR" altLang="en-US" sz="1400" dirty="0" err="1" smtClean="0"/>
              <a:t>맵을</a:t>
            </a:r>
            <a:r>
              <a:rPr lang="ko-KR" altLang="en-US" sz="1400" dirty="0" smtClean="0"/>
              <a:t> 열면 선물 구매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획득 장소 볼 수 있음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272981" y="3688341"/>
            <a:ext cx="52799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이미 클리어한 스토리모드를 다시 플레이 가능</a:t>
            </a:r>
            <a:r>
              <a:rPr lang="en-US" altLang="ko-KR" sz="1400" dirty="0" smtClean="0"/>
              <a:t>. </a:t>
            </a:r>
            <a:endParaRPr lang="en-US" altLang="ko-KR" sz="1400" dirty="0"/>
          </a:p>
          <a:p>
            <a:r>
              <a:rPr lang="ko-KR" altLang="en-US" sz="1400" dirty="0" smtClean="0"/>
              <a:t>내가 선택하지 않은 루트도 플레이 가능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과거에 본 특별 이벤트 다시 보기 가능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272981" y="4650658"/>
            <a:ext cx="52799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호감도 획득으로 열리는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스토리 감상 가능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AR </a:t>
            </a:r>
            <a:r>
              <a:rPr lang="ko-KR" altLang="en-US" sz="1400" dirty="0" smtClean="0"/>
              <a:t>기능없이 영상이나 </a:t>
            </a:r>
            <a:r>
              <a:rPr lang="en-US" altLang="ko-KR" sz="1400" dirty="0" smtClean="0"/>
              <a:t>2D</a:t>
            </a:r>
            <a:r>
              <a:rPr lang="ko-KR" altLang="en-US" sz="1400" dirty="0" smtClean="0"/>
              <a:t>그림에 텍스트 넣은 순수 스토리 감상 모드로 생각 중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760407" y="1144751"/>
            <a:ext cx="176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웃는 </a:t>
            </a:r>
            <a:r>
              <a:rPr lang="ko-KR" altLang="en-US" sz="1400" dirty="0" smtClean="0"/>
              <a:t>하나 </a:t>
            </a:r>
            <a:r>
              <a:rPr lang="ko-KR" altLang="en-US" sz="1400" dirty="0" smtClean="0"/>
              <a:t>얼굴과 메뉴가 있는 화면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624349" y="5486401"/>
            <a:ext cx="366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캐릭터 </a:t>
            </a:r>
            <a:r>
              <a:rPr lang="en-US" altLang="ko-KR" sz="1400" b="1" dirty="0" smtClean="0"/>
              <a:t>or </a:t>
            </a:r>
            <a:r>
              <a:rPr lang="ko-KR" altLang="en-US" sz="1400" b="1" dirty="0" smtClean="0"/>
              <a:t>하나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공략 캐릭터</a:t>
            </a:r>
            <a:endParaRPr lang="en-US" altLang="ko-KR" sz="1400" dirty="0" smtClean="0"/>
          </a:p>
          <a:p>
            <a:r>
              <a:rPr lang="ko-KR" altLang="en-US" sz="1400" b="1" dirty="0" smtClean="0"/>
              <a:t>플레이어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게임 유저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433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122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KGA_25</dc:creator>
  <cp:lastModifiedBy>KGA_25</cp:lastModifiedBy>
  <cp:revision>5</cp:revision>
  <dcterms:created xsi:type="dcterms:W3CDTF">2022-10-13T06:03:04Z</dcterms:created>
  <dcterms:modified xsi:type="dcterms:W3CDTF">2022-10-13T11:52:14Z</dcterms:modified>
</cp:coreProperties>
</file>