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8" autoAdjust="0"/>
    <p:restoredTop sz="95658" autoAdjust="0"/>
  </p:normalViewPr>
  <p:slideViewPr>
    <p:cSldViewPr snapToGrid="0">
      <p:cViewPr varScale="1">
        <p:scale>
          <a:sx n="106" d="100"/>
          <a:sy n="106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2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4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1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2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6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8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7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3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2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1DCC-86D8-407E-BFE8-EAA3C6A0F81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8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1DCC-86D8-407E-BFE8-EAA3C6A0F810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7796-6FAB-457C-981F-EC942ED3C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2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7370127" y="617418"/>
            <a:ext cx="2290445" cy="4068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95350" y="71044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안내 </a:t>
            </a:r>
            <a:r>
              <a:rPr lang="en-US" altLang="ko-KR" dirty="0" smtClean="0"/>
              <a:t>UI - 1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04502" y="71044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안내 </a:t>
            </a:r>
            <a:r>
              <a:rPr lang="en-US" altLang="ko-KR" dirty="0" smtClean="0"/>
              <a:t>UI - 2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13655" y="71044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 지점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도착 시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51420" y="1617980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</a:t>
            </a:r>
            <a:r>
              <a:rPr lang="en-US" altLang="ko-KR" dirty="0"/>
              <a:t>1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취향 맞추기</a:t>
            </a:r>
            <a:endParaRPr lang="en-US" altLang="ko-KR" dirty="0"/>
          </a:p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방명록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7551420" y="2584767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case2</a:t>
            </a:r>
          </a:p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VPS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51420" y="3551554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case3</a:t>
            </a:r>
          </a:p>
          <a:p>
            <a:pPr algn="ctr"/>
            <a:r>
              <a:rPr lang="ko-KR" altLang="en-US" dirty="0" smtClean="0"/>
              <a:t>캐릭터 대화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9984740" y="71044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경로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이동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80598" y="3953707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VPS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종료 </a:t>
            </a:r>
            <a:r>
              <a:rPr lang="en-US" altLang="ko-KR" dirty="0" smtClean="0"/>
              <a:t>UI 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89329" y="4879973"/>
            <a:ext cx="1919129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 이벤트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진행 중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551420" y="69596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도착 시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1925" y="180975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경로 이동 팝업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1925" y="3465829"/>
            <a:ext cx="251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이벤트 특수 팝업</a:t>
            </a:r>
            <a:endParaRPr lang="ko-KR" altLang="en-US" b="1" dirty="0"/>
          </a:p>
        </p:txBody>
      </p:sp>
      <p:cxnSp>
        <p:nvCxnSpPr>
          <p:cNvPr id="23" name="직선 화살표 연결선 22"/>
          <p:cNvCxnSpPr>
            <a:stCxn id="2" idx="3"/>
            <a:endCxn id="3" idx="1"/>
          </p:cNvCxnSpPr>
          <p:nvPr/>
        </p:nvCxnSpPr>
        <p:spPr>
          <a:xfrm>
            <a:off x="2823210" y="1114307"/>
            <a:ext cx="181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" idx="3"/>
            <a:endCxn id="6" idx="1"/>
          </p:cNvCxnSpPr>
          <p:nvPr/>
        </p:nvCxnSpPr>
        <p:spPr>
          <a:xfrm>
            <a:off x="4932362" y="1114307"/>
            <a:ext cx="181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6" idx="3"/>
          </p:cNvCxnSpPr>
          <p:nvPr/>
        </p:nvCxnSpPr>
        <p:spPr>
          <a:xfrm>
            <a:off x="7041515" y="1114307"/>
            <a:ext cx="328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15" idx="1"/>
          </p:cNvCxnSpPr>
          <p:nvPr/>
        </p:nvCxnSpPr>
        <p:spPr>
          <a:xfrm>
            <a:off x="9660572" y="1114307"/>
            <a:ext cx="324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03775" y="5782823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 대사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66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9450" y="429773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 대사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00071"/>
            <a:ext cx="6105525" cy="66579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71787" y="4638389"/>
            <a:ext cx="947738" cy="3146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545471" y="410317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23365" y="4431751"/>
            <a:ext cx="3053559" cy="16928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614262" y="452110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928140" y="514567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975765" y="5042352"/>
            <a:ext cx="2758285" cy="758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31402" y="5261032"/>
            <a:ext cx="2698274" cy="7873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924549" y="506221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025535" y="106201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533498" y="1062011"/>
            <a:ext cx="2553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캐릭터 대사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뜨는 공간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하단에 출력된다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</a:t>
            </a:r>
            <a:r>
              <a:rPr lang="ko-KR" altLang="en-US" dirty="0" smtClean="0"/>
              <a:t>터치 시 다음 텍스트가 출력된다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c. </a:t>
            </a:r>
            <a:r>
              <a:rPr lang="ko-KR" altLang="en-US" dirty="0" smtClean="0"/>
              <a:t>더 이상 출력될 텍스트가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가 없다면 해당 팝업은 사라진다</a:t>
            </a:r>
            <a:r>
              <a:rPr lang="en-US" altLang="ko-KR" dirty="0" smtClean="0"/>
              <a:t>. </a:t>
            </a:r>
          </a:p>
        </p:txBody>
      </p:sp>
      <p:sp>
        <p:nvSpPr>
          <p:cNvPr id="14" name="타원 13"/>
          <p:cNvSpPr/>
          <p:nvPr/>
        </p:nvSpPr>
        <p:spPr>
          <a:xfrm>
            <a:off x="9033665" y="341536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541628" y="3410803"/>
            <a:ext cx="255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대사를 말하는 </a:t>
            </a:r>
            <a:endParaRPr lang="en-US" altLang="ko-KR" dirty="0" smtClean="0"/>
          </a:p>
          <a:p>
            <a:r>
              <a:rPr lang="ko-KR" altLang="en-US" dirty="0" smtClean="0"/>
              <a:t>화자를 입력한다</a:t>
            </a:r>
            <a:r>
              <a:rPr lang="en-US" altLang="ko-KR" dirty="0" smtClean="0"/>
              <a:t> </a:t>
            </a:r>
          </a:p>
        </p:txBody>
      </p:sp>
      <p:sp>
        <p:nvSpPr>
          <p:cNvPr id="16" name="타원 15"/>
          <p:cNvSpPr/>
          <p:nvPr/>
        </p:nvSpPr>
        <p:spPr>
          <a:xfrm>
            <a:off x="9033665" y="426719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493405" y="4292400"/>
            <a:ext cx="25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텍스트가 출력된다</a:t>
            </a:r>
            <a:r>
              <a:rPr lang="en-US" altLang="ko-KR" dirty="0" smtClean="0"/>
              <a:t>.</a:t>
            </a:r>
          </a:p>
        </p:txBody>
      </p:sp>
      <p:sp>
        <p:nvSpPr>
          <p:cNvPr id="18" name="타원 17"/>
          <p:cNvSpPr/>
          <p:nvPr/>
        </p:nvSpPr>
        <p:spPr>
          <a:xfrm>
            <a:off x="9041197" y="4958063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93405" y="4979199"/>
            <a:ext cx="25537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선택지가 출력된다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터치 시 해당 선택지에 포함된 이벤트가 발생하고 해당 팝업은 사라진다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322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1" y="438150"/>
            <a:ext cx="8305800" cy="60339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6997" y="438150"/>
            <a:ext cx="37206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STAGE 0 UI </a:t>
            </a:r>
            <a:r>
              <a:rPr lang="ko-KR" altLang="en-US" dirty="0" smtClean="0"/>
              <a:t>플로우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200" dirty="0" smtClean="0"/>
              <a:t>(“221016_</a:t>
            </a:r>
            <a:r>
              <a:rPr lang="ko-KR" altLang="en-US" sz="1200" dirty="0" smtClean="0"/>
              <a:t>스테이지 기획서</a:t>
            </a:r>
            <a:r>
              <a:rPr lang="en-US" altLang="ko-KR" sz="1200" dirty="0" smtClean="0"/>
              <a:t>_V110”</a:t>
            </a:r>
            <a:r>
              <a:rPr lang="ko-KR" altLang="en-US" sz="1200" dirty="0" smtClean="0"/>
              <a:t>에서 발췌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375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3730" y="114300"/>
            <a:ext cx="3390900" cy="67437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99660" y="15722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86300" y="1929060"/>
            <a:ext cx="275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바닥을 인식 중입니다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60780" y="2844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안내 </a:t>
            </a:r>
            <a:r>
              <a:rPr lang="en-US" altLang="ko-KR" dirty="0" smtClean="0"/>
              <a:t>UI - 1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60410" y="1670565"/>
            <a:ext cx="363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팝업은 바닥 인식 성공 시 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831715" y="1500724"/>
            <a:ext cx="2493010" cy="1156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601845" y="124544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9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32020" y="16611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18660" y="1879699"/>
            <a:ext cx="275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가상의 오브젝트가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실제 건물이랑 맞물리도록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버튼으로 조정해주세요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5059680" y="4291429"/>
            <a:ext cx="76200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83605" y="4291429"/>
            <a:ext cx="76200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갈매기형 수장 5"/>
          <p:cNvSpPr/>
          <p:nvPr/>
        </p:nvSpPr>
        <p:spPr>
          <a:xfrm>
            <a:off x="6174105" y="4489549"/>
            <a:ext cx="381000" cy="31242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6"/>
          <p:cNvSpPr/>
          <p:nvPr/>
        </p:nvSpPr>
        <p:spPr>
          <a:xfrm rot="10800000">
            <a:off x="5250180" y="4494728"/>
            <a:ext cx="381000" cy="312420"/>
          </a:xfrm>
          <a:prstGeom prst="chevr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0780" y="2844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 안내 </a:t>
            </a:r>
            <a:r>
              <a:rPr lang="en-US" altLang="ko-KR" dirty="0" smtClean="0"/>
              <a:t>UI - 2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60410" y="1670565"/>
            <a:ext cx="363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팝업은 실제 건물과 맞물리는데에 성공하면 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60410" y="2526030"/>
            <a:ext cx="363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팝업은 실제 건물과 맞물리는데에 성공하면 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7900670" y="252603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651375" y="1578084"/>
            <a:ext cx="2493010" cy="11567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56430" y="1403673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927600" y="4198619"/>
            <a:ext cx="1958975" cy="9067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686300" y="396362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1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명랑 핫도그 &lt;명랑시대 쌀핫도그&gt; - 파주 운정점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2045"/>
          <a:stretch/>
        </p:blipFill>
        <p:spPr bwMode="auto">
          <a:xfrm>
            <a:off x="4460875" y="317499"/>
            <a:ext cx="2841625" cy="627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60780" y="2844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 지점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도착 시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32020" y="16611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18660" y="1879699"/>
            <a:ext cx="275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시작 지점에 도착했습니다</a:t>
            </a:r>
            <a:r>
              <a:rPr lang="en-US" altLang="ko-KR" sz="1200" dirty="0" smtClean="0"/>
              <a:t>!</a:t>
            </a:r>
          </a:p>
          <a:p>
            <a:pPr algn="ctr"/>
            <a:r>
              <a:rPr lang="ko-KR" altLang="en-US" sz="1200" dirty="0" smtClean="0"/>
              <a:t>위치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명랑 핫도그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주소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서울시 강동구 천호동</a:t>
            </a:r>
            <a:endParaRPr lang="en-US" altLang="ko-KR" sz="1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5250814" y="4801969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60410" y="1670565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해당 팝업은 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인식이 전부 성공하면 등장한다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등장 뒤 </a:t>
            </a:r>
            <a:r>
              <a:rPr lang="en-US" altLang="ko-KR" dirty="0"/>
              <a:t>2</a:t>
            </a:r>
            <a:r>
              <a:rPr lang="ko-KR" altLang="en-US" dirty="0" smtClean="0"/>
              <a:t>초 뒤에 사라진다</a:t>
            </a:r>
            <a:r>
              <a:rPr lang="en-US" altLang="ko-KR" dirty="0" smtClean="0"/>
              <a:t>. </a:t>
            </a:r>
          </a:p>
        </p:txBody>
      </p:sp>
      <p:sp>
        <p:nvSpPr>
          <p:cNvPr id="18" name="타원 17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7900670" y="268412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60410" y="2684124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START </a:t>
            </a:r>
            <a:r>
              <a:rPr lang="ko-KR" altLang="en-US" dirty="0" smtClean="0"/>
              <a:t>버튼은 누르면 사라진다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해당 좌표와 </a:t>
            </a:r>
            <a:r>
              <a:rPr lang="en-US" altLang="ko-KR" dirty="0" smtClean="0"/>
              <a:t>8m </a:t>
            </a:r>
            <a:r>
              <a:rPr lang="ko-KR" altLang="en-US" dirty="0" smtClean="0"/>
              <a:t>이상 멀어질 때 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4684078" y="1629507"/>
            <a:ext cx="2450147" cy="1123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570911" y="144780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153025" y="4695825"/>
            <a:ext cx="1581150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72684" y="4535269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96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명랑 핫도그 &lt;명랑시대 쌀핫도그&gt; - 파주 운정점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" r="22045"/>
          <a:stretch/>
        </p:blipFill>
        <p:spPr bwMode="auto">
          <a:xfrm>
            <a:off x="4460875" y="317499"/>
            <a:ext cx="2841625" cy="627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05205" y="301623"/>
            <a:ext cx="250634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</a:t>
            </a:r>
            <a:r>
              <a:rPr lang="en-US" altLang="ko-KR" dirty="0"/>
              <a:t>1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취향 맞추기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방명록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32020" y="16611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18660" y="1879699"/>
            <a:ext cx="275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목표 지점에 도착했습니다</a:t>
            </a:r>
            <a:r>
              <a:rPr lang="en-US" altLang="ko-KR" sz="1200" dirty="0" smtClean="0"/>
              <a:t>!</a:t>
            </a:r>
          </a:p>
          <a:p>
            <a:pPr algn="ctr"/>
            <a:r>
              <a:rPr lang="ko-KR" altLang="en-US" sz="1200" dirty="0" smtClean="0"/>
              <a:t>위치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명랑 핫도그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주소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서울시 강동구 천호동</a:t>
            </a:r>
            <a:endParaRPr lang="en-US" altLang="ko-KR" sz="12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5250814" y="4801969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0410" y="1670565"/>
            <a:ext cx="363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해당 팝업은 건물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지면 인식이 전부 성공하면 등장한다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play </a:t>
            </a:r>
            <a:r>
              <a:rPr lang="ko-KR" altLang="en-US" dirty="0" smtClean="0"/>
              <a:t>버튼을 누르면 사라진다</a:t>
            </a:r>
            <a:r>
              <a:rPr lang="en-US" altLang="ko-KR" dirty="0" smtClean="0"/>
              <a:t>. </a:t>
            </a:r>
          </a:p>
        </p:txBody>
      </p:sp>
      <p:sp>
        <p:nvSpPr>
          <p:cNvPr id="12" name="타원 11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7976870" y="287089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36610" y="2870894"/>
            <a:ext cx="363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Play </a:t>
            </a:r>
            <a:r>
              <a:rPr lang="ko-KR" altLang="en-US" dirty="0" smtClean="0"/>
              <a:t>버튼은 누르면 즉시 사라진다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해당 좌표와 </a:t>
            </a:r>
            <a:r>
              <a:rPr lang="en-US" altLang="ko-KR" dirty="0" smtClean="0"/>
              <a:t>8m </a:t>
            </a:r>
            <a:r>
              <a:rPr lang="ko-KR" altLang="en-US" dirty="0" smtClean="0"/>
              <a:t>이상 멀어질 때 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4684078" y="1629507"/>
            <a:ext cx="2450147" cy="1123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53025" y="4695825"/>
            <a:ext cx="1581150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570911" y="144780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972684" y="4535269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3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8958" y="363855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case2</a:t>
            </a:r>
          </a:p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VPS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40119" y="363855"/>
            <a:ext cx="191262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목표 지점 </a:t>
            </a:r>
            <a:r>
              <a:rPr lang="en-US" altLang="ko-KR" dirty="0" smtClean="0"/>
              <a:t>case3</a:t>
            </a:r>
          </a:p>
          <a:p>
            <a:pPr algn="ctr"/>
            <a:r>
              <a:rPr lang="ko-KR" altLang="en-US" dirty="0" smtClean="0"/>
              <a:t>캐릭터 대화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2518" y="220980"/>
            <a:ext cx="3390900" cy="6743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65908" y="176784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152548" y="2032307"/>
            <a:ext cx="275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특별한 순간이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찾아올 거 같습니다</a:t>
            </a:r>
            <a:r>
              <a:rPr lang="en-US" altLang="ko-KR" sz="1200" dirty="0" smtClean="0"/>
              <a:t>…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2739" y="220980"/>
            <a:ext cx="3390900" cy="67437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428786" y="179832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204835" y="2062787"/>
            <a:ext cx="275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하나가 당신에게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하고 싶은 말이 있어 보입니다 </a:t>
            </a:r>
            <a:endParaRPr lang="en-US" altLang="ko-KR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756841" y="3874114"/>
            <a:ext cx="36322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ko-KR" altLang="en-US" dirty="0" smtClean="0"/>
              <a:t>해당 팝업은 목표 지점에 도착 했을 때 등장한다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lphaLcPeriod"/>
            </a:pPr>
            <a:r>
              <a:rPr lang="ko-KR" altLang="en-US" dirty="0" smtClean="0"/>
              <a:t>등장 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뒤에 사라진다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4371238" y="3672183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06694" y="1695378"/>
            <a:ext cx="2450147" cy="1123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178277" y="158237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274583" y="1695378"/>
            <a:ext cx="2612492" cy="12192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044713" y="149865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26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3180" y="4368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경로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이동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32020" y="1661160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8660" y="1925627"/>
            <a:ext cx="2758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다음 목표 지점을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갱신했습니다</a:t>
            </a:r>
            <a:endParaRPr lang="en-US" altLang="ko-K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60410" y="1670565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해당 팝업은 이벤트 종료 대사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출력 후 등장한다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등장 하고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뒤에 사라진다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58593" y="1600972"/>
            <a:ext cx="2504207" cy="1161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70911" y="144780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3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3180" y="4368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특별 </a:t>
            </a:r>
            <a:r>
              <a:rPr lang="en-US" altLang="ko-KR" dirty="0" smtClean="0"/>
              <a:t>VPS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종료 </a:t>
            </a:r>
            <a:r>
              <a:rPr lang="en-US" altLang="ko-KR" dirty="0" smtClean="0"/>
              <a:t>UI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291670" y="5213225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EXIT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60410" y="1670565"/>
            <a:ext cx="363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해당 팝업은 특별 </a:t>
            </a:r>
            <a:r>
              <a:rPr lang="en-US" altLang="ko-KR" dirty="0" smtClean="0"/>
              <a:t>VPS </a:t>
            </a:r>
            <a:r>
              <a:rPr lang="ko-KR" altLang="en-US" dirty="0" smtClean="0"/>
              <a:t>이벤트 내 모든 텍스트 연출이 끝났을 때 등장한다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b. </a:t>
            </a:r>
            <a:r>
              <a:rPr lang="ko-KR" altLang="en-US" dirty="0" smtClean="0"/>
              <a:t>해당 버튼을 누르면 </a:t>
            </a:r>
            <a:r>
              <a:rPr lang="en-US" altLang="ko-KR" dirty="0" smtClean="0"/>
              <a:t>VPS</a:t>
            </a:r>
            <a:r>
              <a:rPr lang="ko-KR" altLang="en-US" dirty="0" smtClean="0"/>
              <a:t>가 종료되고 버튼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도 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900670" y="16705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00650" y="5105400"/>
            <a:ext cx="1439568" cy="647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990487" y="4952701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50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79620" y="1337310"/>
            <a:ext cx="2602230" cy="3901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313180" y="436880"/>
            <a:ext cx="192786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 이벤트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진행 중 </a:t>
            </a:r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70" l="562" r="9550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8630" y="114300"/>
            <a:ext cx="3390900" cy="67437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732020" y="2070735"/>
            <a:ext cx="2331720" cy="24917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Touch board</a:t>
            </a:r>
          </a:p>
          <a:p>
            <a:pPr algn="ctr"/>
            <a:r>
              <a:rPr lang="ko-KR" altLang="en-US" dirty="0" smtClean="0"/>
              <a:t>터치보드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267006" y="4659399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267006" y="1553434"/>
            <a:ext cx="1261745" cy="419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방명록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678770" y="1404844"/>
            <a:ext cx="459740" cy="4318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80996" y="1510770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팝업은 방명록 이벤트 시작 대사가 전부 출력하고 나서 등장한다</a:t>
            </a:r>
            <a:r>
              <a:rPr lang="en-US" altLang="ko-KR" dirty="0" smtClean="0"/>
              <a:t>. </a:t>
            </a:r>
          </a:p>
        </p:txBody>
      </p:sp>
      <p:sp>
        <p:nvSpPr>
          <p:cNvPr id="13" name="타원 12"/>
          <p:cNvSpPr/>
          <p:nvPr/>
        </p:nvSpPr>
        <p:spPr>
          <a:xfrm>
            <a:off x="7521256" y="151077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7521256" y="247992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08936" y="2479925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팝업을 클릭하면 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창이 닫히고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실패 대사가 출력된다</a:t>
            </a:r>
            <a:r>
              <a:rPr lang="en-US" altLang="ko-KR" dirty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34335" y="4356199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터치보드에 입력된 값이 있는 상태에서 적용 버튼을 누르면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방명록 창이 사라진다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521256" y="4385965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10474325" y="234952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732974" y="5335674"/>
            <a:ext cx="2331720" cy="990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499926" y="5692474"/>
            <a:ext cx="2758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터치보드를 작성해주세요</a:t>
            </a:r>
            <a:endParaRPr lang="en-US" altLang="ko-KR" sz="1200" dirty="0" smtClean="0"/>
          </a:p>
        </p:txBody>
      </p:sp>
      <p:sp>
        <p:nvSpPr>
          <p:cNvPr id="26" name="타원 25"/>
          <p:cNvSpPr/>
          <p:nvPr/>
        </p:nvSpPr>
        <p:spPr>
          <a:xfrm>
            <a:off x="7529192" y="3411388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88932" y="3387044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플레이어가 자유롭게 </a:t>
            </a:r>
            <a:r>
              <a:rPr lang="en-US" altLang="ko-KR" dirty="0" smtClean="0"/>
              <a:t>Touch&amp;Draw</a:t>
            </a:r>
            <a:r>
              <a:rPr lang="ko-KR" altLang="en-US" dirty="0" smtClean="0"/>
              <a:t>를 할 수 있는 공간</a:t>
            </a:r>
            <a:endParaRPr lang="en-US" altLang="ko-KR" dirty="0" smtClean="0"/>
          </a:p>
          <a:p>
            <a:r>
              <a:rPr lang="en-US" altLang="ko-KR" dirty="0" smtClean="0"/>
              <a:t>(1</a:t>
            </a:r>
            <a:r>
              <a:rPr lang="ko-KR" altLang="en-US" dirty="0" smtClean="0"/>
              <a:t>차 프로토 기능 미 구현</a:t>
            </a:r>
            <a:r>
              <a:rPr lang="en-US" altLang="ko-KR" dirty="0"/>
              <a:t>)</a:t>
            </a:r>
            <a:r>
              <a:rPr lang="ko-KR" altLang="en-US" dirty="0" smtClean="0"/>
              <a:t>  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7529192" y="5335674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08936" y="5346873"/>
            <a:ext cx="363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팝업창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터치보드에 입력된 값이 없는 상태에서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적용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버튼을 눌렀을 때 등장한다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등장 뒤 </a:t>
            </a:r>
            <a:r>
              <a:rPr lang="en-US" altLang="ko-KR" dirty="0" smtClean="0"/>
              <a:t>2</a:t>
            </a:r>
            <a:r>
              <a:rPr lang="ko-KR" altLang="en-US" dirty="0" smtClean="0"/>
              <a:t>초 뒤 사라진다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553096" y="1265825"/>
            <a:ext cx="2664629" cy="3972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78771" y="1404846"/>
            <a:ext cx="459740" cy="4318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349750" y="112679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716461" y="2069360"/>
            <a:ext cx="2347279" cy="24931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267006" y="4633513"/>
            <a:ext cx="1261745" cy="4448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32020" y="5335749"/>
            <a:ext cx="2352678" cy="10000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86591" y="188117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6333965" y="1112172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4999828" y="4468713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4502150" y="5238750"/>
            <a:ext cx="459740" cy="431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959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524</Words>
  <Application>Microsoft Office PowerPoint</Application>
  <PresentationFormat>와이드스크린</PresentationFormat>
  <Paragraphs>135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KGA_23</dc:creator>
  <cp:lastModifiedBy>KGA_23</cp:lastModifiedBy>
  <cp:revision>19</cp:revision>
  <dcterms:created xsi:type="dcterms:W3CDTF">2022-10-20T00:27:14Z</dcterms:created>
  <dcterms:modified xsi:type="dcterms:W3CDTF">2022-10-20T06:24:27Z</dcterms:modified>
</cp:coreProperties>
</file>