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8" r:id="rId5"/>
    <p:sldId id="269" r:id="rId6"/>
    <p:sldId id="270" r:id="rId7"/>
    <p:sldId id="271" r:id="rId8"/>
    <p:sldId id="263" r:id="rId9"/>
    <p:sldId id="258" r:id="rId10"/>
    <p:sldId id="266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172FC-E97F-8A64-F525-15B1CF579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55ADFA-1EA0-D096-8C6F-B4EB53143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CB90F7-D37A-453A-1DAD-0A3469D3C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6AC2-D581-4E8C-A7AC-2A8961D10EA3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97C37-E26E-F30F-E0A0-D1623446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33A3C-6C3A-4AD0-B149-63D51328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919E-66E8-46C9-894F-0049FD6AE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4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01266-B7B8-DE43-5A23-6B6B0FE3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3F0941-20F0-C837-1DCE-EF0DE4E67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50022-1F5B-D1FB-B88E-9EA685E9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6AC2-D581-4E8C-A7AC-2A8961D10EA3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B24D5-A126-06DF-FBC3-6A3F7CE0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0CC71-946D-046E-636E-A2FF4DDB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919E-66E8-46C9-894F-0049FD6AE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24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8D8F28-30E7-F5E4-D011-5E6B992D8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A5D844-C435-07CF-A90B-E31E1D039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4BD7F-4C3B-8119-2C9A-4C37A8AE2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6AC2-D581-4E8C-A7AC-2A8961D10EA3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E7EA41-9781-B3D7-64E8-0CEA909C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4B6DD-992C-0275-3EDE-F61F0C5B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919E-66E8-46C9-894F-0049FD6AE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63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633B7-8DF8-32D3-4D9A-510058ED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0D1F0-D6BA-32BC-762C-B4C0F9D6C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4C2471-D912-2664-9AC7-C766B1438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6AC2-D581-4E8C-A7AC-2A8961D10EA3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06896B-C370-5555-3B9E-9B5BDC2A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B50F8-076C-6F5A-6826-C7FFA783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919E-66E8-46C9-894F-0049FD6AE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29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DCAEF-5501-A42E-7C67-E9752BB7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69DD44-9130-685E-C1AA-D837B1535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134B6-5997-76E5-78F2-21623D573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6AC2-D581-4E8C-A7AC-2A8961D10EA3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2D9F95-6B87-F2B0-48D2-3BA890DF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0D989-A397-9F95-72EB-C55C06FE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919E-66E8-46C9-894F-0049FD6AE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93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4B5F0-C64C-2211-43EA-C3C1ABBA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5FAD3C-7ABD-6C6A-3938-52ACDDF0A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0CE5EB-EEF5-16B5-47DA-C6599DAC3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081DD0-8DEB-CBBA-5863-CBF34195F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6AC2-D581-4E8C-A7AC-2A8961D10EA3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BEE8A7-8D76-C917-DCE9-0BBA089D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33A1B0-CF1C-AA7A-C4E6-27AB01AF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919E-66E8-46C9-894F-0049FD6AE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45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28D81-4311-EC17-E4A8-1AA55ED25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D529C2-9765-F171-29A0-9EE8A6DEE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3F57FE-9325-1E31-6E49-3D1BB96DD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D66433-3C1C-3ECA-780D-A5EA5B0D7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8BFBF1-54E6-032C-4B7C-CA2B45C7E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F99BAA-9DE6-7838-AABC-DE80A644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6AC2-D581-4E8C-A7AC-2A8961D10EA3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862933-D8C1-A37B-7EAB-5EE04CCC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9D5356-51F7-E7A9-9AF0-B58EB7D0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919E-66E8-46C9-894F-0049FD6AE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33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80A87-0D27-1810-BEA4-F6E3AEA51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A1F707-F865-FD0B-D52E-3EF4FC16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6AC2-D581-4E8C-A7AC-2A8961D10EA3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B5DB2A-F472-3D82-E23E-6993FE20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0A4D0A-0212-87DC-C9F8-3E6B3299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919E-66E8-46C9-894F-0049FD6AE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42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D529B0-8FB6-DCB3-51DC-561DAE89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6AC2-D581-4E8C-A7AC-2A8961D10EA3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83AB60-16CA-9CBA-60A0-408DF1A1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86AE72-DBB5-7192-B962-76CBE59F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919E-66E8-46C9-894F-0049FD6AE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84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FC967-2BBD-2EB0-E286-4B54BFF2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305A7-3FF5-4E40-404E-3BADE6F6D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26FA42-3AF9-2B16-4CDF-C84EC4D79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AABAFE-D736-6B91-9193-1F9F08A0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6AC2-D581-4E8C-A7AC-2A8961D10EA3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D549BF-B13A-CC5D-6500-1A465D05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9FEA58-3A38-C7DB-0551-35681B26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919E-66E8-46C9-894F-0049FD6AE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51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6ACCF-9639-A0F2-4053-53E53A026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8D23D8-88C5-4C5E-3CD2-BC0375A9A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197FB0-7FEF-D925-1DF2-EA6FBFC6C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BA7B9-D80F-7147-9B16-5EA5ABAD8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6AC2-D581-4E8C-A7AC-2A8961D10EA3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9D9463-6675-347F-D8CB-735357A7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A45129-B48F-C919-D75B-D7E04C77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919E-66E8-46C9-894F-0049FD6AE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76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8C6452-2AD1-CD0C-94FD-D9771E9C4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9863D3-DDB6-3688-E20F-13131610F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2A0B1-5781-0F91-C74C-E544A42FB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56AC2-D581-4E8C-A7AC-2A8961D10EA3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97D0B-01E5-EB08-484B-7D5EAF755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04D2E-A2D5-BC06-10AB-712D6C3A4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B919E-66E8-46C9-894F-0049FD6AE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37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7D11005-B84C-64A3-0ACF-EFDD32E906CE}"/>
              </a:ext>
            </a:extLst>
          </p:cNvPr>
          <p:cNvGrpSpPr/>
          <p:nvPr/>
        </p:nvGrpSpPr>
        <p:grpSpPr>
          <a:xfrm>
            <a:off x="3722075" y="1046800"/>
            <a:ext cx="7037992" cy="4724826"/>
            <a:chOff x="3722075" y="1046800"/>
            <a:chExt cx="7037992" cy="472482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4BFFB05-2B1B-7388-2D5B-09E0425D88D9}"/>
                </a:ext>
              </a:extLst>
            </p:cNvPr>
            <p:cNvSpPr/>
            <p:nvPr/>
          </p:nvSpPr>
          <p:spPr>
            <a:xfrm>
              <a:off x="3722075" y="1051619"/>
              <a:ext cx="3178629" cy="47200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52" name="Picture 4" descr="스카이데일리">
              <a:extLst>
                <a:ext uri="{FF2B5EF4-FFF2-40B4-BE49-F238E27FC236}">
                  <a16:creationId xmlns:a16="http://schemas.microsoft.com/office/drawing/2014/main" id="{922F450A-1756-1685-7C0A-34C3972A02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2075" y="1046800"/>
              <a:ext cx="3178629" cy="472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6C0CF3B-5653-A224-DF40-AE8362BCA904}"/>
                </a:ext>
              </a:extLst>
            </p:cNvPr>
            <p:cNvSpPr/>
            <p:nvPr/>
          </p:nvSpPr>
          <p:spPr>
            <a:xfrm>
              <a:off x="5838738" y="1086375"/>
              <a:ext cx="1000307" cy="91020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35290B7-ACA0-96A4-C86D-1F8A2CDB6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7011" y="1086374"/>
              <a:ext cx="1212034" cy="1037240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8B38D992-99BF-E293-F4FF-64E889D48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3631" y="1426618"/>
              <a:ext cx="127503" cy="455104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967D0A8-C3C3-1D82-3263-7B3FB12B1F1D}"/>
                </a:ext>
              </a:extLst>
            </p:cNvPr>
            <p:cNvCxnSpPr>
              <a:cxnSpLocks/>
            </p:cNvCxnSpPr>
            <p:nvPr/>
          </p:nvCxnSpPr>
          <p:spPr>
            <a:xfrm>
              <a:off x="5878222" y="1313926"/>
              <a:ext cx="442912" cy="131493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49EAA2F-9B62-8031-DF30-A35DF0265EC0}"/>
                </a:ext>
              </a:extLst>
            </p:cNvPr>
            <p:cNvCxnSpPr>
              <a:cxnSpLocks/>
            </p:cNvCxnSpPr>
            <p:nvPr/>
          </p:nvCxnSpPr>
          <p:spPr>
            <a:xfrm>
              <a:off x="6338891" y="1759635"/>
              <a:ext cx="39484" cy="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B64364E-B782-4BA3-BB86-D370F9E2C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4560" y="1996581"/>
              <a:ext cx="3145507" cy="2691876"/>
            </a:xfrm>
            <a:prstGeom prst="rect">
              <a:avLst/>
            </a:prstGeom>
          </p:spPr>
        </p:pic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2BB77604-E420-CB3D-5AC0-2CFF688CE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4150" y="2821072"/>
              <a:ext cx="288634" cy="1261978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F8E579F-A727-B790-927A-15A49B2074DA}"/>
                </a:ext>
              </a:extLst>
            </p:cNvPr>
            <p:cNvCxnSpPr>
              <a:cxnSpLocks/>
            </p:cNvCxnSpPr>
            <p:nvPr/>
          </p:nvCxnSpPr>
          <p:spPr>
            <a:xfrm>
              <a:off x="8274815" y="2554333"/>
              <a:ext cx="1087969" cy="266739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D8DF6B6-7639-33A8-A811-3E083326B9A2}"/>
                </a:ext>
              </a:extLst>
            </p:cNvPr>
            <p:cNvSpPr/>
            <p:nvPr/>
          </p:nvSpPr>
          <p:spPr>
            <a:xfrm>
              <a:off x="9461500" y="3683000"/>
              <a:ext cx="82550" cy="82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화살표: 오른쪽 29">
              <a:extLst>
                <a:ext uri="{FF2B5EF4-FFF2-40B4-BE49-F238E27FC236}">
                  <a16:creationId xmlns:a16="http://schemas.microsoft.com/office/drawing/2014/main" id="{00EADCFF-9730-06D8-1282-B0131099925E}"/>
                </a:ext>
              </a:extLst>
            </p:cNvPr>
            <p:cNvSpPr/>
            <p:nvPr/>
          </p:nvSpPr>
          <p:spPr>
            <a:xfrm rot="1790428">
              <a:off x="6949857" y="2132998"/>
              <a:ext cx="646888" cy="369933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C4BA6D28-C60B-4ABE-84CC-8E48055BB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27011" y="3679271"/>
              <a:ext cx="370085" cy="1537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8654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BFFB05-2B1B-7388-2D5B-09E0425D88D9}"/>
              </a:ext>
            </a:extLst>
          </p:cNvPr>
          <p:cNvSpPr/>
          <p:nvPr/>
        </p:nvSpPr>
        <p:spPr>
          <a:xfrm>
            <a:off x="3722075" y="1051619"/>
            <a:ext cx="3178629" cy="47200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천호동 송월냉면 / 사골냉면 : 네이버 블로그">
            <a:extLst>
              <a:ext uri="{FF2B5EF4-FFF2-40B4-BE49-F238E27FC236}">
                <a16:creationId xmlns:a16="http://schemas.microsoft.com/office/drawing/2014/main" id="{261BB688-E412-6ACE-E000-0F838B1E8F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93"/>
          <a:stretch/>
        </p:blipFill>
        <p:spPr bwMode="auto">
          <a:xfrm>
            <a:off x="3642679" y="1051619"/>
            <a:ext cx="3337420" cy="4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6BAC6BC-BFB5-42A9-C10D-ED0FD43F09B9}"/>
              </a:ext>
            </a:extLst>
          </p:cNvPr>
          <p:cNvSpPr/>
          <p:nvPr/>
        </p:nvSpPr>
        <p:spPr>
          <a:xfrm>
            <a:off x="6352783" y="5510517"/>
            <a:ext cx="547921" cy="4613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35B7416-BB1E-798C-3141-CFC3C40FE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11" y="1086374"/>
            <a:ext cx="1212034" cy="103724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9D9CBB0-D317-8255-64A0-EB7DD8C85B62}"/>
              </a:ext>
            </a:extLst>
          </p:cNvPr>
          <p:cNvCxnSpPr>
            <a:cxnSpLocks/>
          </p:cNvCxnSpPr>
          <p:nvPr/>
        </p:nvCxnSpPr>
        <p:spPr>
          <a:xfrm flipH="1">
            <a:off x="6193631" y="1426618"/>
            <a:ext cx="127503" cy="455104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9C1B5D-B04B-B204-6658-77CCF0D7B77A}"/>
              </a:ext>
            </a:extLst>
          </p:cNvPr>
          <p:cNvCxnSpPr>
            <a:cxnSpLocks/>
          </p:cNvCxnSpPr>
          <p:nvPr/>
        </p:nvCxnSpPr>
        <p:spPr>
          <a:xfrm>
            <a:off x="5878222" y="1313926"/>
            <a:ext cx="442912" cy="13149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885B28-B1CF-6637-3E35-27EDF597EA47}"/>
              </a:ext>
            </a:extLst>
          </p:cNvPr>
          <p:cNvSpPr/>
          <p:nvPr/>
        </p:nvSpPr>
        <p:spPr>
          <a:xfrm>
            <a:off x="4956255" y="3825380"/>
            <a:ext cx="1545214" cy="7723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C4A09D-847D-B794-42D3-67146B2E3BFB}"/>
              </a:ext>
            </a:extLst>
          </p:cNvPr>
          <p:cNvSpPr txBox="1"/>
          <p:nvPr/>
        </p:nvSpPr>
        <p:spPr>
          <a:xfrm>
            <a:off x="4949512" y="3825380"/>
            <a:ext cx="1283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95000"/>
                  </a:schemeClr>
                </a:solidFill>
              </a:rPr>
              <a:t>정천 냉면</a:t>
            </a:r>
            <a:endParaRPr lang="en-GB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BF074F-6B5E-3CC9-4285-F4ED0B89B4DC}"/>
              </a:ext>
            </a:extLst>
          </p:cNvPr>
          <p:cNvSpPr txBox="1"/>
          <p:nvPr/>
        </p:nvSpPr>
        <p:spPr>
          <a:xfrm>
            <a:off x="4932594" y="4286685"/>
            <a:ext cx="1522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서울특별시 강동구 </a:t>
            </a:r>
            <a:r>
              <a:rPr lang="ko-KR" alt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천호동 </a:t>
            </a:r>
            <a:r>
              <a:rPr lang="en-GB" altLang="ko-KR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/>
            </a:r>
            <a:br>
              <a:rPr lang="en-GB" altLang="ko-KR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400-3</a:t>
            </a:r>
            <a:r>
              <a:rPr lang="ko-KR" alt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번지 </a:t>
            </a:r>
            <a:r>
              <a:rPr lang="en-US" altLang="ko-KR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층</a:t>
            </a:r>
            <a:endParaRPr lang="en-GB" sz="7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ACFAAD-2C90-F2BE-54B5-7DD27FE05E9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331" y="4309544"/>
            <a:ext cx="333605" cy="33360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3E7B256-C29E-163A-6033-03DF259FD52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578" y="4109597"/>
            <a:ext cx="484865" cy="48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83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BFFB05-2B1B-7388-2D5B-09E0425D88D9}"/>
              </a:ext>
            </a:extLst>
          </p:cNvPr>
          <p:cNvSpPr/>
          <p:nvPr/>
        </p:nvSpPr>
        <p:spPr>
          <a:xfrm>
            <a:off x="3722075" y="1051619"/>
            <a:ext cx="3178629" cy="47200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천호동 송월냉면 / 사골냉면 : 네이버 블로그">
            <a:extLst>
              <a:ext uri="{FF2B5EF4-FFF2-40B4-BE49-F238E27FC236}">
                <a16:creationId xmlns:a16="http://schemas.microsoft.com/office/drawing/2014/main" id="{261BB688-E412-6ACE-E000-0F838B1E8F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93"/>
          <a:stretch/>
        </p:blipFill>
        <p:spPr bwMode="auto">
          <a:xfrm>
            <a:off x="3642679" y="1051619"/>
            <a:ext cx="3337420" cy="4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6BAC6BC-BFB5-42A9-C10D-ED0FD43F09B9}"/>
              </a:ext>
            </a:extLst>
          </p:cNvPr>
          <p:cNvSpPr/>
          <p:nvPr/>
        </p:nvSpPr>
        <p:spPr>
          <a:xfrm>
            <a:off x="6352783" y="5510517"/>
            <a:ext cx="547921" cy="4613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35B7416-BB1E-798C-3141-CFC3C40FE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11" y="1086374"/>
            <a:ext cx="1212034" cy="103724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9D9CBB0-D317-8255-64A0-EB7DD8C85B62}"/>
              </a:ext>
            </a:extLst>
          </p:cNvPr>
          <p:cNvCxnSpPr>
            <a:cxnSpLocks/>
          </p:cNvCxnSpPr>
          <p:nvPr/>
        </p:nvCxnSpPr>
        <p:spPr>
          <a:xfrm flipH="1">
            <a:off x="6193631" y="1426618"/>
            <a:ext cx="127503" cy="455104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9C1B5D-B04B-B204-6658-77CCF0D7B77A}"/>
              </a:ext>
            </a:extLst>
          </p:cNvPr>
          <p:cNvCxnSpPr>
            <a:cxnSpLocks/>
          </p:cNvCxnSpPr>
          <p:nvPr/>
        </p:nvCxnSpPr>
        <p:spPr>
          <a:xfrm>
            <a:off x="5878222" y="1313926"/>
            <a:ext cx="442912" cy="13149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885B28-B1CF-6637-3E35-27EDF597EA47}"/>
              </a:ext>
            </a:extLst>
          </p:cNvPr>
          <p:cNvSpPr/>
          <p:nvPr/>
        </p:nvSpPr>
        <p:spPr>
          <a:xfrm>
            <a:off x="3958562" y="3984247"/>
            <a:ext cx="2668181" cy="13422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24B4C6-C325-4D80-BC1D-906DE3E00A61}"/>
              </a:ext>
            </a:extLst>
          </p:cNvPr>
          <p:cNvSpPr txBox="1"/>
          <p:nvPr/>
        </p:nvSpPr>
        <p:spPr>
          <a:xfrm>
            <a:off x="4027873" y="4060271"/>
            <a:ext cx="1283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95000"/>
                  </a:schemeClr>
                </a:solidFill>
              </a:rPr>
              <a:t>정천 냉면</a:t>
            </a:r>
            <a:endParaRPr lang="en-GB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573737-4DF8-B611-9327-E53F4DB11CA8}"/>
              </a:ext>
            </a:extLst>
          </p:cNvPr>
          <p:cNvSpPr/>
          <p:nvPr/>
        </p:nvSpPr>
        <p:spPr>
          <a:xfrm>
            <a:off x="5416932" y="4427857"/>
            <a:ext cx="935851" cy="2930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비빔 냉면</a:t>
            </a:r>
            <a:endParaRPr lang="en-GB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4603B4-F835-EB56-364F-A409E89367E8}"/>
              </a:ext>
            </a:extLst>
          </p:cNvPr>
          <p:cNvSpPr/>
          <p:nvPr/>
        </p:nvSpPr>
        <p:spPr>
          <a:xfrm>
            <a:off x="4201705" y="4425966"/>
            <a:ext cx="935851" cy="2930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물 냉면</a:t>
            </a:r>
            <a:endParaRPr lang="en-GB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474D92-AACA-447E-CC2E-07FD353837F9}"/>
              </a:ext>
            </a:extLst>
          </p:cNvPr>
          <p:cNvSpPr/>
          <p:nvPr/>
        </p:nvSpPr>
        <p:spPr>
          <a:xfrm>
            <a:off x="4201704" y="4876225"/>
            <a:ext cx="935851" cy="2930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만두</a:t>
            </a:r>
            <a:endParaRPr lang="en-GB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0EB53D-A0F3-6784-4B26-02EF0EB7FF4C}"/>
              </a:ext>
            </a:extLst>
          </p:cNvPr>
          <p:cNvSpPr/>
          <p:nvPr/>
        </p:nvSpPr>
        <p:spPr>
          <a:xfrm>
            <a:off x="5416932" y="4876225"/>
            <a:ext cx="935851" cy="2930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칼국수</a:t>
            </a:r>
            <a:endParaRPr lang="en-GB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3A2B421-0E9D-38E7-E221-EEBFE6407A8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950" y="4522822"/>
            <a:ext cx="590156" cy="5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78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BFFB05-2B1B-7388-2D5B-09E0425D88D9}"/>
              </a:ext>
            </a:extLst>
          </p:cNvPr>
          <p:cNvSpPr/>
          <p:nvPr/>
        </p:nvSpPr>
        <p:spPr>
          <a:xfrm>
            <a:off x="3722075" y="1051619"/>
            <a:ext cx="3178629" cy="47200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천호동 송월냉면 / 사골냉면 : 네이버 블로그">
            <a:extLst>
              <a:ext uri="{FF2B5EF4-FFF2-40B4-BE49-F238E27FC236}">
                <a16:creationId xmlns:a16="http://schemas.microsoft.com/office/drawing/2014/main" id="{261BB688-E412-6ACE-E000-0F838B1E8F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93"/>
          <a:stretch/>
        </p:blipFill>
        <p:spPr bwMode="auto">
          <a:xfrm>
            <a:off x="3642679" y="1051619"/>
            <a:ext cx="3337420" cy="4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6BAC6BC-BFB5-42A9-C10D-ED0FD43F09B9}"/>
              </a:ext>
            </a:extLst>
          </p:cNvPr>
          <p:cNvSpPr/>
          <p:nvPr/>
        </p:nvSpPr>
        <p:spPr>
          <a:xfrm>
            <a:off x="6352783" y="5510517"/>
            <a:ext cx="547921" cy="4613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35B7416-BB1E-798C-3141-CFC3C40FE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11" y="1086374"/>
            <a:ext cx="1212034" cy="103724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9D9CBB0-D317-8255-64A0-EB7DD8C85B62}"/>
              </a:ext>
            </a:extLst>
          </p:cNvPr>
          <p:cNvCxnSpPr>
            <a:cxnSpLocks/>
          </p:cNvCxnSpPr>
          <p:nvPr/>
        </p:nvCxnSpPr>
        <p:spPr>
          <a:xfrm flipH="1">
            <a:off x="6193631" y="1426618"/>
            <a:ext cx="127503" cy="455104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9C1B5D-B04B-B204-6658-77CCF0D7B77A}"/>
              </a:ext>
            </a:extLst>
          </p:cNvPr>
          <p:cNvCxnSpPr>
            <a:cxnSpLocks/>
          </p:cNvCxnSpPr>
          <p:nvPr/>
        </p:nvCxnSpPr>
        <p:spPr>
          <a:xfrm>
            <a:off x="5878222" y="1313926"/>
            <a:ext cx="442912" cy="13149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885B28-B1CF-6637-3E35-27EDF597EA47}"/>
              </a:ext>
            </a:extLst>
          </p:cNvPr>
          <p:cNvSpPr/>
          <p:nvPr/>
        </p:nvSpPr>
        <p:spPr>
          <a:xfrm>
            <a:off x="4956255" y="3825380"/>
            <a:ext cx="1545214" cy="7723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C4A09D-847D-B794-42D3-67146B2E3BFB}"/>
              </a:ext>
            </a:extLst>
          </p:cNvPr>
          <p:cNvSpPr txBox="1"/>
          <p:nvPr/>
        </p:nvSpPr>
        <p:spPr>
          <a:xfrm>
            <a:off x="4949512" y="3825380"/>
            <a:ext cx="1283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95000"/>
                  </a:schemeClr>
                </a:solidFill>
              </a:rPr>
              <a:t>정천 냉면</a:t>
            </a:r>
            <a:endParaRPr lang="en-GB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27B79C8-8F36-728F-6AEC-4362CDD896E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331" y="4377721"/>
            <a:ext cx="484865" cy="4848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6BF074F-6B5E-3CC9-4285-F4ED0B89B4DC}"/>
              </a:ext>
            </a:extLst>
          </p:cNvPr>
          <p:cNvSpPr txBox="1"/>
          <p:nvPr/>
        </p:nvSpPr>
        <p:spPr>
          <a:xfrm>
            <a:off x="4932594" y="4286685"/>
            <a:ext cx="1522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서울특별시 강동구 </a:t>
            </a:r>
            <a:r>
              <a:rPr lang="ko-KR" alt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천호동 </a:t>
            </a:r>
            <a:r>
              <a:rPr lang="en-GB" altLang="ko-KR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/>
            </a:r>
            <a:br>
              <a:rPr lang="en-GB" altLang="ko-KR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400-3</a:t>
            </a:r>
            <a:r>
              <a:rPr lang="ko-KR" alt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번지 </a:t>
            </a:r>
            <a:r>
              <a:rPr lang="en-US" altLang="ko-KR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층</a:t>
            </a:r>
            <a:endParaRPr lang="en-GB" sz="7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ACFAAD-2C90-F2BE-54B5-7DD27FE05E9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331" y="4309544"/>
            <a:ext cx="333605" cy="33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BFFB05-2B1B-7388-2D5B-09E0425D88D9}"/>
              </a:ext>
            </a:extLst>
          </p:cNvPr>
          <p:cNvSpPr/>
          <p:nvPr/>
        </p:nvSpPr>
        <p:spPr>
          <a:xfrm>
            <a:off x="3722075" y="1051619"/>
            <a:ext cx="3178629" cy="47200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천호동 송월냉면 / 사골냉면 : 네이버 블로그">
            <a:extLst>
              <a:ext uri="{FF2B5EF4-FFF2-40B4-BE49-F238E27FC236}">
                <a16:creationId xmlns:a16="http://schemas.microsoft.com/office/drawing/2014/main" id="{261BB688-E412-6ACE-E000-0F838B1E8F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93"/>
          <a:stretch/>
        </p:blipFill>
        <p:spPr bwMode="auto">
          <a:xfrm>
            <a:off x="3642679" y="1051619"/>
            <a:ext cx="3337420" cy="4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6BAC6BC-BFB5-42A9-C10D-ED0FD43F09B9}"/>
              </a:ext>
            </a:extLst>
          </p:cNvPr>
          <p:cNvSpPr/>
          <p:nvPr/>
        </p:nvSpPr>
        <p:spPr>
          <a:xfrm>
            <a:off x="6352783" y="5510517"/>
            <a:ext cx="547921" cy="4613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35B7416-BB1E-798C-3141-CFC3C40FE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11" y="1086374"/>
            <a:ext cx="1212034" cy="103724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9D9CBB0-D317-8255-64A0-EB7DD8C85B62}"/>
              </a:ext>
            </a:extLst>
          </p:cNvPr>
          <p:cNvCxnSpPr>
            <a:cxnSpLocks/>
          </p:cNvCxnSpPr>
          <p:nvPr/>
        </p:nvCxnSpPr>
        <p:spPr>
          <a:xfrm flipH="1">
            <a:off x="6193631" y="1426618"/>
            <a:ext cx="127503" cy="455104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9C1B5D-B04B-B204-6658-77CCF0D7B77A}"/>
              </a:ext>
            </a:extLst>
          </p:cNvPr>
          <p:cNvCxnSpPr>
            <a:cxnSpLocks/>
          </p:cNvCxnSpPr>
          <p:nvPr/>
        </p:nvCxnSpPr>
        <p:spPr>
          <a:xfrm>
            <a:off x="5878222" y="1313926"/>
            <a:ext cx="442912" cy="13149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885B28-B1CF-6637-3E35-27EDF597EA47}"/>
              </a:ext>
            </a:extLst>
          </p:cNvPr>
          <p:cNvSpPr/>
          <p:nvPr/>
        </p:nvSpPr>
        <p:spPr>
          <a:xfrm>
            <a:off x="4956255" y="3825380"/>
            <a:ext cx="1545214" cy="7723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C4A09D-847D-B794-42D3-67146B2E3BFB}"/>
              </a:ext>
            </a:extLst>
          </p:cNvPr>
          <p:cNvSpPr txBox="1"/>
          <p:nvPr/>
        </p:nvSpPr>
        <p:spPr>
          <a:xfrm>
            <a:off x="4949512" y="3825380"/>
            <a:ext cx="1283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95000"/>
                  </a:schemeClr>
                </a:solidFill>
              </a:rPr>
              <a:t>정천 냉면</a:t>
            </a:r>
            <a:endParaRPr lang="en-GB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BF074F-6B5E-3CC9-4285-F4ED0B89B4DC}"/>
              </a:ext>
            </a:extLst>
          </p:cNvPr>
          <p:cNvSpPr txBox="1"/>
          <p:nvPr/>
        </p:nvSpPr>
        <p:spPr>
          <a:xfrm>
            <a:off x="4932594" y="4286685"/>
            <a:ext cx="1522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서울특별시 강동구 </a:t>
            </a:r>
            <a:r>
              <a:rPr lang="ko-KR" alt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천호동 </a:t>
            </a:r>
            <a:r>
              <a:rPr lang="en-GB" altLang="ko-KR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/>
            </a:r>
            <a:br>
              <a:rPr lang="en-GB" altLang="ko-KR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400-3</a:t>
            </a:r>
            <a:r>
              <a:rPr lang="ko-KR" alt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번지 </a:t>
            </a:r>
            <a:r>
              <a:rPr lang="en-US" altLang="ko-KR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층</a:t>
            </a:r>
            <a:endParaRPr lang="en-GB" sz="7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FAC5C4-95D7-A9D9-AE2C-E5D02E49BD15}"/>
              </a:ext>
            </a:extLst>
          </p:cNvPr>
          <p:cNvSpPr/>
          <p:nvPr/>
        </p:nvSpPr>
        <p:spPr>
          <a:xfrm>
            <a:off x="4080764" y="3429000"/>
            <a:ext cx="2529761" cy="1513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5FDAE4-D22A-70F0-EE06-CEE585BD0F4A}"/>
              </a:ext>
            </a:extLst>
          </p:cNvPr>
          <p:cNvSpPr/>
          <p:nvPr/>
        </p:nvSpPr>
        <p:spPr>
          <a:xfrm>
            <a:off x="5972962" y="4998955"/>
            <a:ext cx="637563" cy="163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save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952FF0-4CB1-817E-D41A-648710E5F083}"/>
              </a:ext>
            </a:extLst>
          </p:cNvPr>
          <p:cNvSpPr/>
          <p:nvPr/>
        </p:nvSpPr>
        <p:spPr>
          <a:xfrm>
            <a:off x="6660430" y="3429000"/>
            <a:ext cx="190369" cy="16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0012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DF9BD0B-06D8-2687-1952-7EFC9332F0B1}"/>
              </a:ext>
            </a:extLst>
          </p:cNvPr>
          <p:cNvGrpSpPr/>
          <p:nvPr/>
        </p:nvGrpSpPr>
        <p:grpSpPr>
          <a:xfrm>
            <a:off x="3722075" y="1046800"/>
            <a:ext cx="7037992" cy="4724826"/>
            <a:chOff x="3722075" y="1046800"/>
            <a:chExt cx="7037992" cy="472482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4BFFB05-2B1B-7388-2D5B-09E0425D88D9}"/>
                </a:ext>
              </a:extLst>
            </p:cNvPr>
            <p:cNvSpPr/>
            <p:nvPr/>
          </p:nvSpPr>
          <p:spPr>
            <a:xfrm>
              <a:off x="3722075" y="1051619"/>
              <a:ext cx="3178629" cy="47200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52" name="Picture 4" descr="스카이데일리">
              <a:extLst>
                <a:ext uri="{FF2B5EF4-FFF2-40B4-BE49-F238E27FC236}">
                  <a16:creationId xmlns:a16="http://schemas.microsoft.com/office/drawing/2014/main" id="{922F450A-1756-1685-7C0A-34C3972A02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2075" y="1046800"/>
              <a:ext cx="3178629" cy="472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6C0CF3B-5653-A224-DF40-AE8362BCA904}"/>
                </a:ext>
              </a:extLst>
            </p:cNvPr>
            <p:cNvSpPr/>
            <p:nvPr/>
          </p:nvSpPr>
          <p:spPr>
            <a:xfrm>
              <a:off x="5838738" y="1086375"/>
              <a:ext cx="1000307" cy="91020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35290B7-ACA0-96A4-C86D-1F8A2CDB6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7011" y="1086374"/>
              <a:ext cx="1212034" cy="1037240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8B38D992-99BF-E293-F4FF-64E889D48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3631" y="1426618"/>
              <a:ext cx="127503" cy="455104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967D0A8-C3C3-1D82-3263-7B3FB12B1F1D}"/>
                </a:ext>
              </a:extLst>
            </p:cNvPr>
            <p:cNvCxnSpPr>
              <a:cxnSpLocks/>
            </p:cNvCxnSpPr>
            <p:nvPr/>
          </p:nvCxnSpPr>
          <p:spPr>
            <a:xfrm>
              <a:off x="5878222" y="1313926"/>
              <a:ext cx="442912" cy="131493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49EAA2F-9B62-8031-DF30-A35DF0265EC0}"/>
                </a:ext>
              </a:extLst>
            </p:cNvPr>
            <p:cNvCxnSpPr>
              <a:cxnSpLocks/>
            </p:cNvCxnSpPr>
            <p:nvPr/>
          </p:nvCxnSpPr>
          <p:spPr>
            <a:xfrm>
              <a:off x="6338891" y="1759635"/>
              <a:ext cx="39484" cy="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B64364E-B782-4BA3-BB86-D370F9E2C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4560" y="1996581"/>
              <a:ext cx="3145507" cy="2691876"/>
            </a:xfrm>
            <a:prstGeom prst="rect">
              <a:avLst/>
            </a:prstGeom>
          </p:spPr>
        </p:pic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2BB77604-E420-CB3D-5AC0-2CFF688CE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4150" y="2821072"/>
              <a:ext cx="288634" cy="1261978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F8E579F-A727-B790-927A-15A49B2074DA}"/>
                </a:ext>
              </a:extLst>
            </p:cNvPr>
            <p:cNvCxnSpPr>
              <a:cxnSpLocks/>
            </p:cNvCxnSpPr>
            <p:nvPr/>
          </p:nvCxnSpPr>
          <p:spPr>
            <a:xfrm>
              <a:off x="8274815" y="2554333"/>
              <a:ext cx="1087969" cy="266739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D8DF6B6-7639-33A8-A811-3E083326B9A2}"/>
                </a:ext>
              </a:extLst>
            </p:cNvPr>
            <p:cNvSpPr/>
            <p:nvPr/>
          </p:nvSpPr>
          <p:spPr>
            <a:xfrm>
              <a:off x="9461500" y="3683000"/>
              <a:ext cx="82550" cy="82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화살표: 오른쪽 29">
              <a:extLst>
                <a:ext uri="{FF2B5EF4-FFF2-40B4-BE49-F238E27FC236}">
                  <a16:creationId xmlns:a16="http://schemas.microsoft.com/office/drawing/2014/main" id="{00EADCFF-9730-06D8-1282-B0131099925E}"/>
                </a:ext>
              </a:extLst>
            </p:cNvPr>
            <p:cNvSpPr/>
            <p:nvPr/>
          </p:nvSpPr>
          <p:spPr>
            <a:xfrm rot="1790428">
              <a:off x="6949857" y="2132998"/>
              <a:ext cx="646888" cy="369933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C4BA6D28-C60B-4ABE-84CC-8E48055BB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27011" y="3679271"/>
              <a:ext cx="370085" cy="1537125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5E93E86-B42C-F530-2AA4-F3B5E02223EB}"/>
                </a:ext>
              </a:extLst>
            </p:cNvPr>
            <p:cNvSpPr/>
            <p:nvPr/>
          </p:nvSpPr>
          <p:spPr>
            <a:xfrm>
              <a:off x="3938487" y="2644318"/>
              <a:ext cx="2775358" cy="103254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</a:rPr>
                <a:t>경로 이탈하셨습니다</a:t>
              </a:r>
              <a:endParaRPr lang="en-GB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270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BFFB05-2B1B-7388-2D5B-09E0425D88D9}"/>
              </a:ext>
            </a:extLst>
          </p:cNvPr>
          <p:cNvSpPr/>
          <p:nvPr/>
        </p:nvSpPr>
        <p:spPr>
          <a:xfrm>
            <a:off x="3722075" y="1051619"/>
            <a:ext cx="3178629" cy="47200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천호동 송월냉면 / 사골냉면 : 네이버 블로그">
            <a:extLst>
              <a:ext uri="{FF2B5EF4-FFF2-40B4-BE49-F238E27FC236}">
                <a16:creationId xmlns:a16="http://schemas.microsoft.com/office/drawing/2014/main" id="{261BB688-E412-6ACE-E000-0F838B1E8F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93"/>
          <a:stretch/>
        </p:blipFill>
        <p:spPr bwMode="auto">
          <a:xfrm>
            <a:off x="3642679" y="1051619"/>
            <a:ext cx="3337420" cy="4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6BAC6BC-BFB5-42A9-C10D-ED0FD43F09B9}"/>
              </a:ext>
            </a:extLst>
          </p:cNvPr>
          <p:cNvSpPr/>
          <p:nvPr/>
        </p:nvSpPr>
        <p:spPr>
          <a:xfrm>
            <a:off x="6352783" y="5510517"/>
            <a:ext cx="547921" cy="4613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35B7416-BB1E-798C-3141-CFC3C40FE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11" y="1086374"/>
            <a:ext cx="1212034" cy="103724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9D9CBB0-D317-8255-64A0-EB7DD8C85B62}"/>
              </a:ext>
            </a:extLst>
          </p:cNvPr>
          <p:cNvCxnSpPr>
            <a:cxnSpLocks/>
          </p:cNvCxnSpPr>
          <p:nvPr/>
        </p:nvCxnSpPr>
        <p:spPr>
          <a:xfrm flipH="1">
            <a:off x="6193631" y="1426618"/>
            <a:ext cx="127503" cy="455104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9C1B5D-B04B-B204-6658-77CCF0D7B77A}"/>
              </a:ext>
            </a:extLst>
          </p:cNvPr>
          <p:cNvCxnSpPr>
            <a:cxnSpLocks/>
          </p:cNvCxnSpPr>
          <p:nvPr/>
        </p:nvCxnSpPr>
        <p:spPr>
          <a:xfrm>
            <a:off x="5878222" y="1313926"/>
            <a:ext cx="442912" cy="13149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74673D1-C41B-1ABF-D8A7-77233BC581A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38575" y="3590488"/>
            <a:ext cx="568338" cy="236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2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BFFB05-2B1B-7388-2D5B-09E0425D88D9}"/>
              </a:ext>
            </a:extLst>
          </p:cNvPr>
          <p:cNvSpPr/>
          <p:nvPr/>
        </p:nvSpPr>
        <p:spPr>
          <a:xfrm>
            <a:off x="3722075" y="1051619"/>
            <a:ext cx="3178629" cy="47200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천호동 송월냉면 / 사골냉면 : 네이버 블로그">
            <a:extLst>
              <a:ext uri="{FF2B5EF4-FFF2-40B4-BE49-F238E27FC236}">
                <a16:creationId xmlns:a16="http://schemas.microsoft.com/office/drawing/2014/main" id="{261BB688-E412-6ACE-E000-0F838B1E8F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93"/>
          <a:stretch/>
        </p:blipFill>
        <p:spPr bwMode="auto">
          <a:xfrm>
            <a:off x="3642679" y="1051619"/>
            <a:ext cx="3337420" cy="4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5B7416-BB1E-798C-3141-CFC3C40FE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11" y="1086374"/>
            <a:ext cx="1212034" cy="103724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9D9CBB0-D317-8255-64A0-EB7DD8C85B62}"/>
              </a:ext>
            </a:extLst>
          </p:cNvPr>
          <p:cNvCxnSpPr>
            <a:cxnSpLocks/>
          </p:cNvCxnSpPr>
          <p:nvPr/>
        </p:nvCxnSpPr>
        <p:spPr>
          <a:xfrm flipH="1">
            <a:off x="6193631" y="1426618"/>
            <a:ext cx="127503" cy="455104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9C1B5D-B04B-B204-6658-77CCF0D7B77A}"/>
              </a:ext>
            </a:extLst>
          </p:cNvPr>
          <p:cNvCxnSpPr>
            <a:cxnSpLocks/>
          </p:cNvCxnSpPr>
          <p:nvPr/>
        </p:nvCxnSpPr>
        <p:spPr>
          <a:xfrm>
            <a:off x="5878222" y="1313926"/>
            <a:ext cx="442912" cy="13149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74673D1-C41B-1ABF-D8A7-77233BC581A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30186" y="3511211"/>
            <a:ext cx="568338" cy="236055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6BAC6BC-BFB5-42A9-C10D-ED0FD43F09B9}"/>
              </a:ext>
            </a:extLst>
          </p:cNvPr>
          <p:cNvSpPr/>
          <p:nvPr/>
        </p:nvSpPr>
        <p:spPr>
          <a:xfrm>
            <a:off x="3722075" y="5017534"/>
            <a:ext cx="3178629" cy="728793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95000"/>
                  </a:schemeClr>
                </a:solidFill>
              </a:rPr>
              <a:t>오늘 밥 먹었어</a:t>
            </a:r>
            <a:r>
              <a:rPr lang="en-GB" altLang="ko-KR" sz="1100" b="1" dirty="0">
                <a:solidFill>
                  <a:schemeClr val="bg1">
                    <a:lumMod val="95000"/>
                  </a:schemeClr>
                </a:solidFill>
              </a:rPr>
              <a:t>?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02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BFFB05-2B1B-7388-2D5B-09E0425D88D9}"/>
              </a:ext>
            </a:extLst>
          </p:cNvPr>
          <p:cNvSpPr/>
          <p:nvPr/>
        </p:nvSpPr>
        <p:spPr>
          <a:xfrm>
            <a:off x="3722075" y="1051619"/>
            <a:ext cx="3178629" cy="47200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천호동 송월냉면 / 사골냉면 : 네이버 블로그">
            <a:extLst>
              <a:ext uri="{FF2B5EF4-FFF2-40B4-BE49-F238E27FC236}">
                <a16:creationId xmlns:a16="http://schemas.microsoft.com/office/drawing/2014/main" id="{261BB688-E412-6ACE-E000-0F838B1E8F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93"/>
          <a:stretch/>
        </p:blipFill>
        <p:spPr bwMode="auto">
          <a:xfrm>
            <a:off x="3642679" y="1051619"/>
            <a:ext cx="3337420" cy="4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5B7416-BB1E-798C-3141-CFC3C40FE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11" y="1086374"/>
            <a:ext cx="1212034" cy="103724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9D9CBB0-D317-8255-64A0-EB7DD8C85B62}"/>
              </a:ext>
            </a:extLst>
          </p:cNvPr>
          <p:cNvCxnSpPr>
            <a:cxnSpLocks/>
          </p:cNvCxnSpPr>
          <p:nvPr/>
        </p:nvCxnSpPr>
        <p:spPr>
          <a:xfrm flipH="1">
            <a:off x="6193631" y="1426618"/>
            <a:ext cx="127503" cy="455104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9C1B5D-B04B-B204-6658-77CCF0D7B77A}"/>
              </a:ext>
            </a:extLst>
          </p:cNvPr>
          <p:cNvCxnSpPr>
            <a:cxnSpLocks/>
          </p:cNvCxnSpPr>
          <p:nvPr/>
        </p:nvCxnSpPr>
        <p:spPr>
          <a:xfrm>
            <a:off x="5878222" y="1313926"/>
            <a:ext cx="442912" cy="13149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74673D1-C41B-1ABF-D8A7-77233BC581A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30186" y="3511211"/>
            <a:ext cx="568338" cy="236055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6BAC6BC-BFB5-42A9-C10D-ED0FD43F09B9}"/>
              </a:ext>
            </a:extLst>
          </p:cNvPr>
          <p:cNvSpPr/>
          <p:nvPr/>
        </p:nvSpPr>
        <p:spPr>
          <a:xfrm>
            <a:off x="3722075" y="5017534"/>
            <a:ext cx="3178629" cy="728793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95000"/>
                  </a:schemeClr>
                </a:solidFill>
              </a:rPr>
              <a:t>오늘 밥 먹었어</a:t>
            </a:r>
            <a:r>
              <a:rPr lang="en-GB" altLang="ko-KR" sz="1100" b="1" dirty="0">
                <a:solidFill>
                  <a:schemeClr val="bg1">
                    <a:lumMod val="95000"/>
                  </a:schemeClr>
                </a:solidFill>
              </a:rPr>
              <a:t>?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56105D-0189-DB0E-78DD-392CAB8672D6}"/>
              </a:ext>
            </a:extLst>
          </p:cNvPr>
          <p:cNvSpPr/>
          <p:nvPr/>
        </p:nvSpPr>
        <p:spPr>
          <a:xfrm>
            <a:off x="5966695" y="4212938"/>
            <a:ext cx="819336" cy="30089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95000"/>
                  </a:schemeClr>
                </a:solidFill>
              </a:rPr>
              <a:t>응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6392E3-B8B2-EEEC-99D7-4C0234FA9C18}"/>
              </a:ext>
            </a:extLst>
          </p:cNvPr>
          <p:cNvSpPr/>
          <p:nvPr/>
        </p:nvSpPr>
        <p:spPr>
          <a:xfrm>
            <a:off x="5966695" y="4691490"/>
            <a:ext cx="819336" cy="30089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95000"/>
                  </a:schemeClr>
                </a:solidFill>
              </a:rPr>
              <a:t>아니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81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BFFB05-2B1B-7388-2D5B-09E0425D88D9}"/>
              </a:ext>
            </a:extLst>
          </p:cNvPr>
          <p:cNvSpPr/>
          <p:nvPr/>
        </p:nvSpPr>
        <p:spPr>
          <a:xfrm>
            <a:off x="3722075" y="1051619"/>
            <a:ext cx="3178629" cy="47200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천호동 송월냉면 / 사골냉면 : 네이버 블로그">
            <a:extLst>
              <a:ext uri="{FF2B5EF4-FFF2-40B4-BE49-F238E27FC236}">
                <a16:creationId xmlns:a16="http://schemas.microsoft.com/office/drawing/2014/main" id="{261BB688-E412-6ACE-E000-0F838B1E8F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93"/>
          <a:stretch/>
        </p:blipFill>
        <p:spPr bwMode="auto">
          <a:xfrm>
            <a:off x="3642679" y="1051619"/>
            <a:ext cx="3337420" cy="4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5B7416-BB1E-798C-3141-CFC3C40FE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11" y="1086374"/>
            <a:ext cx="1212034" cy="103724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9D9CBB0-D317-8255-64A0-EB7DD8C85B62}"/>
              </a:ext>
            </a:extLst>
          </p:cNvPr>
          <p:cNvCxnSpPr>
            <a:cxnSpLocks/>
          </p:cNvCxnSpPr>
          <p:nvPr/>
        </p:nvCxnSpPr>
        <p:spPr>
          <a:xfrm flipH="1">
            <a:off x="6193631" y="1426618"/>
            <a:ext cx="127503" cy="455104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9C1B5D-B04B-B204-6658-77CCF0D7B77A}"/>
              </a:ext>
            </a:extLst>
          </p:cNvPr>
          <p:cNvCxnSpPr>
            <a:cxnSpLocks/>
          </p:cNvCxnSpPr>
          <p:nvPr/>
        </p:nvCxnSpPr>
        <p:spPr>
          <a:xfrm>
            <a:off x="5878222" y="1313926"/>
            <a:ext cx="442912" cy="13149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74673D1-C41B-1ABF-D8A7-77233BC581A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30186" y="3511211"/>
            <a:ext cx="568338" cy="236055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6BAC6BC-BFB5-42A9-C10D-ED0FD43F09B9}"/>
              </a:ext>
            </a:extLst>
          </p:cNvPr>
          <p:cNvSpPr/>
          <p:nvPr/>
        </p:nvSpPr>
        <p:spPr>
          <a:xfrm>
            <a:off x="3722075" y="5017534"/>
            <a:ext cx="3178629" cy="728793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95000"/>
                  </a:schemeClr>
                </a:solidFill>
              </a:rPr>
              <a:t>벚꽃 구경 가고 싶어</a:t>
            </a:r>
            <a:r>
              <a:rPr lang="en-GB" altLang="ko-KR" sz="1100" b="1" dirty="0">
                <a:solidFill>
                  <a:schemeClr val="bg1">
                    <a:lumMod val="95000"/>
                  </a:schemeClr>
                </a:solidFill>
              </a:rPr>
              <a:t>..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53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BFFB05-2B1B-7388-2D5B-09E0425D88D9}"/>
              </a:ext>
            </a:extLst>
          </p:cNvPr>
          <p:cNvSpPr/>
          <p:nvPr/>
        </p:nvSpPr>
        <p:spPr>
          <a:xfrm>
            <a:off x="3722075" y="1051619"/>
            <a:ext cx="3178629" cy="47200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천호동 송월냉면 / 사골냉면 : 네이버 블로그">
            <a:extLst>
              <a:ext uri="{FF2B5EF4-FFF2-40B4-BE49-F238E27FC236}">
                <a16:creationId xmlns:a16="http://schemas.microsoft.com/office/drawing/2014/main" id="{261BB688-E412-6ACE-E000-0F838B1E8F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93"/>
          <a:stretch/>
        </p:blipFill>
        <p:spPr bwMode="auto">
          <a:xfrm>
            <a:off x="3642679" y="1051619"/>
            <a:ext cx="3337420" cy="4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5B7416-BB1E-798C-3141-CFC3C40FE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11" y="1086374"/>
            <a:ext cx="1212034" cy="103724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9D9CBB0-D317-8255-64A0-EB7DD8C85B62}"/>
              </a:ext>
            </a:extLst>
          </p:cNvPr>
          <p:cNvCxnSpPr>
            <a:cxnSpLocks/>
          </p:cNvCxnSpPr>
          <p:nvPr/>
        </p:nvCxnSpPr>
        <p:spPr>
          <a:xfrm flipH="1">
            <a:off x="6193631" y="1426618"/>
            <a:ext cx="127503" cy="455104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Anime landscape, spring, cherry blossom, sakura bloom, trees, path, Anime,  HD wallpaper | Peakpx">
            <a:extLst>
              <a:ext uri="{FF2B5EF4-FFF2-40B4-BE49-F238E27FC236}">
                <a16:creationId xmlns:a16="http://schemas.microsoft.com/office/drawing/2014/main" id="{CD7CD885-EDC2-AAFD-315B-877B094FF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679" y="986231"/>
            <a:ext cx="3337420" cy="503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9C1B5D-B04B-B204-6658-77CCF0D7B77A}"/>
              </a:ext>
            </a:extLst>
          </p:cNvPr>
          <p:cNvCxnSpPr>
            <a:cxnSpLocks/>
          </p:cNvCxnSpPr>
          <p:nvPr/>
        </p:nvCxnSpPr>
        <p:spPr>
          <a:xfrm>
            <a:off x="5878222" y="1313926"/>
            <a:ext cx="442912" cy="13149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74673D1-C41B-1ABF-D8A7-77233BC581A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30186" y="3511211"/>
            <a:ext cx="568338" cy="23605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5E1E77E-FAEC-75D3-E2D2-5E046911D873}"/>
              </a:ext>
            </a:extLst>
          </p:cNvPr>
          <p:cNvSpPr/>
          <p:nvPr/>
        </p:nvSpPr>
        <p:spPr>
          <a:xfrm>
            <a:off x="3722075" y="5017534"/>
            <a:ext cx="3178629" cy="728793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95000"/>
                  </a:schemeClr>
                </a:solidFill>
              </a:rPr>
              <a:t>너무 좋아</a:t>
            </a:r>
            <a:r>
              <a:rPr lang="en-GB" altLang="ko-KR" sz="1100" b="1" dirty="0">
                <a:solidFill>
                  <a:schemeClr val="bg1">
                    <a:lumMod val="95000"/>
                  </a:schemeClr>
                </a:solidFill>
              </a:rPr>
              <a:t>!!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97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BFFB05-2B1B-7388-2D5B-09E0425D88D9}"/>
              </a:ext>
            </a:extLst>
          </p:cNvPr>
          <p:cNvSpPr/>
          <p:nvPr/>
        </p:nvSpPr>
        <p:spPr>
          <a:xfrm>
            <a:off x="3722075" y="1051619"/>
            <a:ext cx="3178629" cy="47200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천호동 송월냉면 / 사골냉면 : 네이버 블로그">
            <a:extLst>
              <a:ext uri="{FF2B5EF4-FFF2-40B4-BE49-F238E27FC236}">
                <a16:creationId xmlns:a16="http://schemas.microsoft.com/office/drawing/2014/main" id="{261BB688-E412-6ACE-E000-0F838B1E8F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93"/>
          <a:stretch/>
        </p:blipFill>
        <p:spPr bwMode="auto">
          <a:xfrm>
            <a:off x="3642679" y="1051619"/>
            <a:ext cx="3337420" cy="4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6BAC6BC-BFB5-42A9-C10D-ED0FD43F09B9}"/>
              </a:ext>
            </a:extLst>
          </p:cNvPr>
          <p:cNvSpPr/>
          <p:nvPr/>
        </p:nvSpPr>
        <p:spPr>
          <a:xfrm>
            <a:off x="6352783" y="5510517"/>
            <a:ext cx="547921" cy="4613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35B7416-BB1E-798C-3141-CFC3C40FE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11" y="1086374"/>
            <a:ext cx="1212034" cy="103724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9D9CBB0-D317-8255-64A0-EB7DD8C85B62}"/>
              </a:ext>
            </a:extLst>
          </p:cNvPr>
          <p:cNvCxnSpPr>
            <a:cxnSpLocks/>
          </p:cNvCxnSpPr>
          <p:nvPr/>
        </p:nvCxnSpPr>
        <p:spPr>
          <a:xfrm flipH="1">
            <a:off x="6193631" y="1426618"/>
            <a:ext cx="127503" cy="455104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9C1B5D-B04B-B204-6658-77CCF0D7B77A}"/>
              </a:ext>
            </a:extLst>
          </p:cNvPr>
          <p:cNvCxnSpPr>
            <a:cxnSpLocks/>
          </p:cNvCxnSpPr>
          <p:nvPr/>
        </p:nvCxnSpPr>
        <p:spPr>
          <a:xfrm>
            <a:off x="5878222" y="1313926"/>
            <a:ext cx="442912" cy="13149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14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BFFB05-2B1B-7388-2D5B-09E0425D88D9}"/>
              </a:ext>
            </a:extLst>
          </p:cNvPr>
          <p:cNvSpPr/>
          <p:nvPr/>
        </p:nvSpPr>
        <p:spPr>
          <a:xfrm>
            <a:off x="3722075" y="1051619"/>
            <a:ext cx="3178629" cy="47200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천호동 송월냉면 / 사골냉면 : 네이버 블로그">
            <a:extLst>
              <a:ext uri="{FF2B5EF4-FFF2-40B4-BE49-F238E27FC236}">
                <a16:creationId xmlns:a16="http://schemas.microsoft.com/office/drawing/2014/main" id="{261BB688-E412-6ACE-E000-0F838B1E8F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93"/>
          <a:stretch/>
        </p:blipFill>
        <p:spPr bwMode="auto">
          <a:xfrm>
            <a:off x="3642679" y="1051619"/>
            <a:ext cx="3337420" cy="4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6BAC6BC-BFB5-42A9-C10D-ED0FD43F09B9}"/>
              </a:ext>
            </a:extLst>
          </p:cNvPr>
          <p:cNvSpPr/>
          <p:nvPr/>
        </p:nvSpPr>
        <p:spPr>
          <a:xfrm>
            <a:off x="6352783" y="5510517"/>
            <a:ext cx="547921" cy="4613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35B7416-BB1E-798C-3141-CFC3C40FE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11" y="1086374"/>
            <a:ext cx="1212034" cy="103724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9D9CBB0-D317-8255-64A0-EB7DD8C85B62}"/>
              </a:ext>
            </a:extLst>
          </p:cNvPr>
          <p:cNvCxnSpPr>
            <a:cxnSpLocks/>
          </p:cNvCxnSpPr>
          <p:nvPr/>
        </p:nvCxnSpPr>
        <p:spPr>
          <a:xfrm flipH="1">
            <a:off x="6193631" y="1426618"/>
            <a:ext cx="127503" cy="455104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9C1B5D-B04B-B204-6658-77CCF0D7B77A}"/>
              </a:ext>
            </a:extLst>
          </p:cNvPr>
          <p:cNvCxnSpPr>
            <a:cxnSpLocks/>
          </p:cNvCxnSpPr>
          <p:nvPr/>
        </p:nvCxnSpPr>
        <p:spPr>
          <a:xfrm>
            <a:off x="5878222" y="1313926"/>
            <a:ext cx="442912" cy="13149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885B28-B1CF-6637-3E35-27EDF597EA47}"/>
              </a:ext>
            </a:extLst>
          </p:cNvPr>
          <p:cNvSpPr/>
          <p:nvPr/>
        </p:nvSpPr>
        <p:spPr>
          <a:xfrm>
            <a:off x="4956255" y="3825380"/>
            <a:ext cx="1545214" cy="7723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C4A09D-847D-B794-42D3-67146B2E3BFB}"/>
              </a:ext>
            </a:extLst>
          </p:cNvPr>
          <p:cNvSpPr txBox="1"/>
          <p:nvPr/>
        </p:nvSpPr>
        <p:spPr>
          <a:xfrm>
            <a:off x="4949512" y="3825380"/>
            <a:ext cx="1283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95000"/>
                  </a:schemeClr>
                </a:solidFill>
              </a:rPr>
              <a:t>정천 냉면</a:t>
            </a:r>
            <a:endParaRPr lang="en-GB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BF074F-6B5E-3CC9-4285-F4ED0B89B4DC}"/>
              </a:ext>
            </a:extLst>
          </p:cNvPr>
          <p:cNvSpPr txBox="1"/>
          <p:nvPr/>
        </p:nvSpPr>
        <p:spPr>
          <a:xfrm>
            <a:off x="4932594" y="4286685"/>
            <a:ext cx="1522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서울특별시 강동구 </a:t>
            </a:r>
            <a:r>
              <a:rPr lang="ko-KR" alt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천호동 </a:t>
            </a:r>
            <a:r>
              <a:rPr lang="en-GB" altLang="ko-KR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/>
            </a:r>
            <a:br>
              <a:rPr lang="en-GB" altLang="ko-KR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400-3</a:t>
            </a:r>
            <a:r>
              <a:rPr lang="ko-KR" alt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번지 </a:t>
            </a:r>
            <a:r>
              <a:rPr lang="en-US" altLang="ko-KR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층</a:t>
            </a:r>
            <a:endParaRPr lang="en-GB" sz="7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ACFAAD-2C90-F2BE-54B5-7DD27FE05E9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331" y="4309544"/>
            <a:ext cx="333605" cy="33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1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50</Words>
  <Application>Microsoft Office PowerPoint</Application>
  <PresentationFormat>와이드스크린</PresentationFormat>
  <Paragraphs>22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 유훈</dc:creator>
  <cp:lastModifiedBy>KGA_26</cp:lastModifiedBy>
  <cp:revision>2</cp:revision>
  <dcterms:created xsi:type="dcterms:W3CDTF">2022-10-16T14:47:55Z</dcterms:created>
  <dcterms:modified xsi:type="dcterms:W3CDTF">2022-10-17T01:44:49Z</dcterms:modified>
</cp:coreProperties>
</file>