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8" y="48"/>
      </p:cViewPr>
      <p:guideLst>
        <p:guide orient="horz" pos="21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2.xml"  /><Relationship Id="rId30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0-4D27-9683-61CD323719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0-4D27-9683-61CD323719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0-4D27-9683-61CD32371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3" Type="http://schemas.openxmlformats.org/officeDocument/2006/relationships/image" Target="../media/image6.png"  /><Relationship Id="rId4" Type="http://schemas.openxmlformats.org/officeDocument/2006/relationships/chart" Target="../charts/char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://simplemaps.com/resources/svg-maps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5852" y="497305"/>
            <a:ext cx="1604913" cy="18439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500" b="1">
                <a:solidFill>
                  <a:schemeClr val="bg1"/>
                </a:solidFill>
              </a:rPr>
              <a:t>ㅇ</a:t>
            </a:r>
            <a:endParaRPr lang="ko-KR" altLang="en-US" sz="11500" b="1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497053" y="1428329"/>
            <a:ext cx="5694947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5A5EA9-415B-6891-2D4A-E811F885878A}"/>
              </a:ext>
            </a:extLst>
          </p:cNvPr>
          <p:cNvSpPr/>
          <p:nvPr/>
        </p:nvSpPr>
        <p:spPr>
          <a:xfrm>
            <a:off x="525205" y="1396800"/>
            <a:ext cx="5371517" cy="47446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3" name="차트 32">
                <a:extLst>
                  <a:ext uri="{FF2B5EF4-FFF2-40B4-BE49-F238E27FC236}">
                    <a16:creationId xmlns:a16="http://schemas.microsoft.com/office/drawing/2014/main" id="{8A9F6F5C-D23A-4174-644D-CE998AE4876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39048800"/>
                  </p:ext>
                </p:extLst>
              </p:nvPr>
            </p:nvGraphicFramePr>
            <p:xfrm>
              <a:off x="757514" y="2435403"/>
              <a:ext cx="4818924" cy="34345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3" name="차트 32">
                <a:extLst>
                  <a:ext uri="{FF2B5EF4-FFF2-40B4-BE49-F238E27FC236}">
                    <a16:creationId xmlns:a16="http://schemas.microsoft.com/office/drawing/2014/main" id="{8A9F6F5C-D23A-4174-644D-CE998AE487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514" y="2435403"/>
                <a:ext cx="4818924" cy="343457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F40F08-A784-F08A-4977-A0071FF4B3EA}"/>
              </a:ext>
            </a:extLst>
          </p:cNvPr>
          <p:cNvSpPr/>
          <p:nvPr/>
        </p:nvSpPr>
        <p:spPr>
          <a:xfrm>
            <a:off x="6312461" y="1396800"/>
            <a:ext cx="5354333" cy="47446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차트 34">
            <a:extLst>
              <a:ext uri="{FF2B5EF4-FFF2-40B4-BE49-F238E27FC236}">
                <a16:creationId xmlns:a16="http://schemas.microsoft.com/office/drawing/2014/main" id="{C78F3D3D-DE65-590E-A5A8-D50658A217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994717"/>
              </p:ext>
            </p:extLst>
          </p:nvPr>
        </p:nvGraphicFramePr>
        <p:xfrm>
          <a:off x="6552816" y="1679970"/>
          <a:ext cx="4883764" cy="4183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8AA6A833-C895-149A-8AC6-9E4956B21B1A}"/>
              </a:ext>
            </a:extLst>
          </p:cNvPr>
          <p:cNvSpPr/>
          <p:nvPr/>
        </p:nvSpPr>
        <p:spPr>
          <a:xfrm>
            <a:off x="751046" y="1602070"/>
            <a:ext cx="4941712" cy="661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AF2DE0-2C32-6995-B277-86199720A01C}"/>
              </a:ext>
            </a:extLst>
          </p:cNvPr>
          <p:cNvSpPr txBox="1"/>
          <p:nvPr/>
        </p:nvSpPr>
        <p:spPr>
          <a:xfrm>
            <a:off x="1670417" y="1679970"/>
            <a:ext cx="2993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차트 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99009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063547-93A9-D93D-0028-663F038352CD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798E774-2831-3C11-6CD7-E6F971217C21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C2BBC42-A76D-36FF-A21C-7E5B92DCFE6E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44FD8EFF-CD2A-8C35-20AB-9088A086F0EB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5E5E9B2-C23B-D509-18DF-BC21DBB60517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97D247E-572E-6B67-A2DC-52A749FBD5B1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242933-2A7B-33BE-8495-F4C0F7097259}"/>
              </a:ext>
            </a:extLst>
          </p:cNvPr>
          <p:cNvSpPr txBox="1"/>
          <p:nvPr/>
        </p:nvSpPr>
        <p:spPr>
          <a:xfrm>
            <a:off x="5760361" y="1922338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129E2-241F-E45C-135D-783B2FD12832}"/>
              </a:ext>
            </a:extLst>
          </p:cNvPr>
          <p:cNvSpPr txBox="1"/>
          <p:nvPr/>
        </p:nvSpPr>
        <p:spPr>
          <a:xfrm>
            <a:off x="4166259" y="5087818"/>
            <a:ext cx="54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A151B1-386D-651C-B05F-DD2B20566F7F}"/>
              </a:ext>
            </a:extLst>
          </p:cNvPr>
          <p:cNvSpPr txBox="1"/>
          <p:nvPr/>
        </p:nvSpPr>
        <p:spPr>
          <a:xfrm>
            <a:off x="7502746" y="508951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FD4295C-986A-FC1A-4408-1827DA17D1DF}"/>
              </a:ext>
            </a:extLst>
          </p:cNvPr>
          <p:cNvGrpSpPr/>
          <p:nvPr/>
        </p:nvGrpSpPr>
        <p:grpSpPr>
          <a:xfrm>
            <a:off x="539420" y="4817119"/>
            <a:ext cx="2331714" cy="1310837"/>
            <a:chOff x="539420" y="4501092"/>
            <a:chExt cx="2331714" cy="131083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2429D0-0378-014D-B7C4-A9D78EBF7503}"/>
                </a:ext>
              </a:extLst>
            </p:cNvPr>
            <p:cNvSpPr txBox="1"/>
            <p:nvPr/>
          </p:nvSpPr>
          <p:spPr>
            <a:xfrm>
              <a:off x="539420" y="4980932"/>
              <a:ext cx="2331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/>
                <a:t>역사를 곧 바이며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풀이 있다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발휘하기 가슴에 커다란 청춘에서만 그들의 이것이다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눈에 희망의 사랑의 가장 주며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더운지라 가슴에 황금시대다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0DCDF0-98C6-DF40-BE53-92A145542223}"/>
                </a:ext>
              </a:extLst>
            </p:cNvPr>
            <p:cNvSpPr txBox="1"/>
            <p:nvPr/>
          </p:nvSpPr>
          <p:spPr>
            <a:xfrm>
              <a:off x="539420" y="4501092"/>
              <a:ext cx="2010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E2DD6C0-8978-CAC5-FA5D-839189D789D6}"/>
              </a:ext>
            </a:extLst>
          </p:cNvPr>
          <p:cNvGrpSpPr/>
          <p:nvPr/>
        </p:nvGrpSpPr>
        <p:grpSpPr>
          <a:xfrm>
            <a:off x="9186928" y="4817119"/>
            <a:ext cx="2331714" cy="1310837"/>
            <a:chOff x="9186928" y="4359290"/>
            <a:chExt cx="2331714" cy="131083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303214-3793-1799-71A9-BB8FF7646CF6}"/>
                </a:ext>
              </a:extLst>
            </p:cNvPr>
            <p:cNvSpPr txBox="1"/>
            <p:nvPr/>
          </p:nvSpPr>
          <p:spPr>
            <a:xfrm>
              <a:off x="9186928" y="4839130"/>
              <a:ext cx="2331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/>
                <a:t>역사를 곧 바이며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풀이 있다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발휘하기 가슴에 커다란 청춘에서만 그들의 이것이다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눈에 희망의 사랑의 가장 주며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더운지라 가슴에 황금시대다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ABBA24-384A-C397-3506-D5CD248DE08C}"/>
                </a:ext>
              </a:extLst>
            </p:cNvPr>
            <p:cNvSpPr txBox="1"/>
            <p:nvPr/>
          </p:nvSpPr>
          <p:spPr>
            <a:xfrm>
              <a:off x="9186928" y="4359290"/>
              <a:ext cx="2010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E84441-91A6-AA14-3CC6-14F5196DA2E8}"/>
              </a:ext>
            </a:extLst>
          </p:cNvPr>
          <p:cNvSpPr txBox="1"/>
          <p:nvPr/>
        </p:nvSpPr>
        <p:spPr>
          <a:xfrm>
            <a:off x="7333560" y="2120611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4AC71B-13D1-2A40-1F53-1730C9D58F5D}"/>
              </a:ext>
            </a:extLst>
          </p:cNvPr>
          <p:cNvSpPr txBox="1"/>
          <p:nvPr/>
        </p:nvSpPr>
        <p:spPr>
          <a:xfrm>
            <a:off x="7333560" y="1640771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865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DE3543-6B31-F655-1F72-8F9D7F69FF16}"/>
              </a:ext>
            </a:extLst>
          </p:cNvPr>
          <p:cNvSpPr>
            <a:spLocks/>
          </p:cNvSpPr>
          <p:nvPr/>
        </p:nvSpPr>
        <p:spPr>
          <a:xfrm>
            <a:off x="1056909" y="1434921"/>
            <a:ext cx="5040000" cy="22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E25955-2E6D-83A3-A983-A4142B4790D4}"/>
              </a:ext>
            </a:extLst>
          </p:cNvPr>
          <p:cNvSpPr>
            <a:spLocks/>
          </p:cNvSpPr>
          <p:nvPr/>
        </p:nvSpPr>
        <p:spPr>
          <a:xfrm>
            <a:off x="6095090" y="1434921"/>
            <a:ext cx="50400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079D4-A34C-72F9-327C-1CC28E11DDC9}"/>
              </a:ext>
            </a:extLst>
          </p:cNvPr>
          <p:cNvSpPr>
            <a:spLocks/>
          </p:cNvSpPr>
          <p:nvPr/>
        </p:nvSpPr>
        <p:spPr>
          <a:xfrm>
            <a:off x="1056909" y="3702013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FE647B-6F57-183C-CE75-55A4CE2F3435}"/>
              </a:ext>
            </a:extLst>
          </p:cNvPr>
          <p:cNvSpPr>
            <a:spLocks/>
          </p:cNvSpPr>
          <p:nvPr/>
        </p:nvSpPr>
        <p:spPr>
          <a:xfrm>
            <a:off x="6095090" y="3702013"/>
            <a:ext cx="5040000" cy="22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5E5E2A-ADB2-2CD7-147D-E76297541D87}"/>
              </a:ext>
            </a:extLst>
          </p:cNvPr>
          <p:cNvSpPr/>
          <p:nvPr/>
        </p:nvSpPr>
        <p:spPr>
          <a:xfrm>
            <a:off x="5431652" y="3052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4CDA4-9014-2746-B84D-6E9D6E7D8565}"/>
              </a:ext>
            </a:extLst>
          </p:cNvPr>
          <p:cNvSpPr txBox="1"/>
          <p:nvPr/>
        </p:nvSpPr>
        <p:spPr>
          <a:xfrm>
            <a:off x="5476875" y="3062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accent3">
                    <a:lumMod val="50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E1EF0-D37E-07D7-94F6-74118B6E32BD}"/>
              </a:ext>
            </a:extLst>
          </p:cNvPr>
          <p:cNvSpPr/>
          <p:nvPr/>
        </p:nvSpPr>
        <p:spPr>
          <a:xfrm>
            <a:off x="6267709" y="3052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38191-EDD5-99F7-9D88-E95579E89CD3}"/>
              </a:ext>
            </a:extLst>
          </p:cNvPr>
          <p:cNvSpPr txBox="1">
            <a:spLocks/>
          </p:cNvSpPr>
          <p:nvPr/>
        </p:nvSpPr>
        <p:spPr>
          <a:xfrm>
            <a:off x="6259611" y="3079822"/>
            <a:ext cx="49244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accent3">
                    <a:lumMod val="50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F90BD1-8D7D-5A9E-4A96-6EB6B1836336}"/>
              </a:ext>
            </a:extLst>
          </p:cNvPr>
          <p:cNvSpPr/>
          <p:nvPr/>
        </p:nvSpPr>
        <p:spPr>
          <a:xfrm>
            <a:off x="5430500" y="3907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AA623-78E3-E143-EFA3-226D52E8CADB}"/>
              </a:ext>
            </a:extLst>
          </p:cNvPr>
          <p:cNvSpPr txBox="1"/>
          <p:nvPr/>
        </p:nvSpPr>
        <p:spPr>
          <a:xfrm>
            <a:off x="5454701" y="3917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DBEDE0-E645-CA6E-5200-F809E26AE498}"/>
              </a:ext>
            </a:extLst>
          </p:cNvPr>
          <p:cNvSpPr/>
          <p:nvPr/>
        </p:nvSpPr>
        <p:spPr>
          <a:xfrm>
            <a:off x="6278900" y="3907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8FCE4-186B-9D28-5ADC-86E6E065A982}"/>
              </a:ext>
            </a:extLst>
          </p:cNvPr>
          <p:cNvSpPr txBox="1"/>
          <p:nvPr/>
        </p:nvSpPr>
        <p:spPr>
          <a:xfrm>
            <a:off x="6328932" y="3917644"/>
            <a:ext cx="38183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845CE-5F38-8D74-E775-FDE803C59C9E}"/>
              </a:ext>
            </a:extLst>
          </p:cNvPr>
          <p:cNvSpPr txBox="1"/>
          <p:nvPr/>
        </p:nvSpPr>
        <p:spPr>
          <a:xfrm>
            <a:off x="1309360" y="1727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3A11B-9C54-FD80-D998-F99320149069}"/>
              </a:ext>
            </a:extLst>
          </p:cNvPr>
          <p:cNvSpPr txBox="1"/>
          <p:nvPr/>
        </p:nvSpPr>
        <p:spPr>
          <a:xfrm>
            <a:off x="7886310" y="1727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EC00D8-1ECD-6CF8-5821-D1D02013A6EB}"/>
              </a:ext>
            </a:extLst>
          </p:cNvPr>
          <p:cNvSpPr txBox="1"/>
          <p:nvPr/>
        </p:nvSpPr>
        <p:spPr>
          <a:xfrm>
            <a:off x="1309360" y="3948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3E4CE-E926-7FE0-D488-EF4822EDDF14}"/>
              </a:ext>
            </a:extLst>
          </p:cNvPr>
          <p:cNvSpPr txBox="1"/>
          <p:nvPr/>
        </p:nvSpPr>
        <p:spPr>
          <a:xfrm>
            <a:off x="8343510" y="3946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628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이(가) 표시된 사진&#10;&#10;자동 생성된 설명">
            <a:extLst>
              <a:ext uri="{FF2B5EF4-FFF2-40B4-BE49-F238E27FC236}">
                <a16:creationId xmlns:a16="http://schemas.microsoft.com/office/drawing/2014/main" id="{A6BF449C-8218-BAB3-0093-EA20F125EE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B953DC-73C0-2FD9-F2CB-C0A03E914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0F65F918-9637-D1E2-270B-38940AAF97DE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B3080-044B-CFAC-AF0B-B180B0D76AE8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3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889A7-6CB7-D1D0-0B78-85F4D47CA7C5}"/>
              </a:ext>
            </a:extLst>
          </p:cNvPr>
          <p:cNvSpPr txBox="1"/>
          <p:nvPr/>
        </p:nvSpPr>
        <p:spPr>
          <a:xfrm>
            <a:off x="4003122" y="3438435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6FDED-7279-6AB1-27C8-E95C4E101BF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26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이트보드이(가) 표시된 사진&#10;&#10;자동 생성된 설명">
            <a:extLst>
              <a:ext uri="{FF2B5EF4-FFF2-40B4-BE49-F238E27FC236}">
                <a16:creationId xmlns:a16="http://schemas.microsoft.com/office/drawing/2014/main" id="{9603697C-2062-E319-8C94-588181ED3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27C269-3134-B173-8E7B-AF273D3CB6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B64818-C1D1-F3D2-9701-8E47E143C262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AAC42F8-5374-66F0-2D77-F27B2E159FB0}"/>
              </a:ext>
            </a:extLst>
          </p:cNvPr>
          <p:cNvGrpSpPr/>
          <p:nvPr/>
        </p:nvGrpSpPr>
        <p:grpSpPr>
          <a:xfrm>
            <a:off x="1342936" y="2592658"/>
            <a:ext cx="9506128" cy="1672683"/>
            <a:chOff x="992459" y="2592658"/>
            <a:chExt cx="9506128" cy="16726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1C64911-2684-C6B0-E71F-148CC4A2CFA2}"/>
                </a:ext>
              </a:extLst>
            </p:cNvPr>
            <p:cNvSpPr/>
            <p:nvPr/>
          </p:nvSpPr>
          <p:spPr>
            <a:xfrm>
              <a:off x="4183565" y="2592658"/>
              <a:ext cx="3824869" cy="167268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80116-A020-A65D-3278-0FA58FD5666D}"/>
                </a:ext>
              </a:extLst>
            </p:cNvPr>
            <p:cNvSpPr txBox="1"/>
            <p:nvPr/>
          </p:nvSpPr>
          <p:spPr>
            <a:xfrm>
              <a:off x="4521690" y="2705724"/>
              <a:ext cx="314861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b="1" dirty="0">
                  <a:solidFill>
                    <a:schemeClr val="bg1"/>
                  </a:solidFill>
                </a:rPr>
                <a:t>NEXT</a:t>
              </a:r>
              <a:endParaRPr lang="ko-KR" altLang="en-US" sz="8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E015FB-9A89-5B15-BB77-378FCEEDD110}"/>
                </a:ext>
              </a:extLst>
            </p:cNvPr>
            <p:cNvSpPr txBox="1"/>
            <p:nvPr/>
          </p:nvSpPr>
          <p:spPr>
            <a:xfrm>
              <a:off x="992459" y="2828834"/>
              <a:ext cx="95061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dirty="0">
                  <a:solidFill>
                    <a:schemeClr val="bg1"/>
                  </a:solidFill>
                </a:rPr>
                <a:t>차세대                         기술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461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4F6FD9A-4343-9C66-B966-192DE8475229}"/>
              </a:ext>
            </a:extLst>
          </p:cNvPr>
          <p:cNvSpPr/>
          <p:nvPr/>
        </p:nvSpPr>
        <p:spPr>
          <a:xfrm>
            <a:off x="4094057" y="1815152"/>
            <a:ext cx="4003886" cy="40038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10AB6C-7178-1FEF-5854-7C377EEAB309}"/>
              </a:ext>
            </a:extLst>
          </p:cNvPr>
          <p:cNvCxnSpPr/>
          <p:nvPr/>
        </p:nvCxnSpPr>
        <p:spPr>
          <a:xfrm>
            <a:off x="3166281" y="1815152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6294F1-1C5D-2657-4672-952369E5D6A1}"/>
              </a:ext>
            </a:extLst>
          </p:cNvPr>
          <p:cNvCxnSpPr>
            <a:cxnSpLocks/>
          </p:cNvCxnSpPr>
          <p:nvPr/>
        </p:nvCxnSpPr>
        <p:spPr>
          <a:xfrm flipH="1">
            <a:off x="8274957" y="1815151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3A5968-9667-C0E1-D453-0612596B46D4}"/>
              </a:ext>
            </a:extLst>
          </p:cNvPr>
          <p:cNvCxnSpPr>
            <a:cxnSpLocks/>
          </p:cNvCxnSpPr>
          <p:nvPr/>
        </p:nvCxnSpPr>
        <p:spPr>
          <a:xfrm flipV="1">
            <a:off x="3166281" y="5082060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E979ED-BC50-78FF-9873-044A3040CE94}"/>
              </a:ext>
            </a:extLst>
          </p:cNvPr>
          <p:cNvCxnSpPr>
            <a:cxnSpLocks/>
          </p:cNvCxnSpPr>
          <p:nvPr/>
        </p:nvCxnSpPr>
        <p:spPr>
          <a:xfrm flipH="1" flipV="1">
            <a:off x="8274957" y="5082059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4A20AF-56CE-469E-1983-F524DFE4F04E}"/>
              </a:ext>
            </a:extLst>
          </p:cNvPr>
          <p:cNvSpPr txBox="1"/>
          <p:nvPr/>
        </p:nvSpPr>
        <p:spPr>
          <a:xfrm>
            <a:off x="1233521" y="1645874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22FF1-C01C-0AFA-CC4A-06C52BB91D16}"/>
              </a:ext>
            </a:extLst>
          </p:cNvPr>
          <p:cNvSpPr txBox="1"/>
          <p:nvPr/>
        </p:nvSpPr>
        <p:spPr>
          <a:xfrm>
            <a:off x="9189222" y="1633957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97327-9430-9900-24AB-6661CB4EF986}"/>
              </a:ext>
            </a:extLst>
          </p:cNvPr>
          <p:cNvSpPr txBox="1"/>
          <p:nvPr/>
        </p:nvSpPr>
        <p:spPr>
          <a:xfrm>
            <a:off x="1233521" y="5830954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AAD8A-52DF-7F4B-15C6-5710CA53FC30}"/>
              </a:ext>
            </a:extLst>
          </p:cNvPr>
          <p:cNvSpPr txBox="1"/>
          <p:nvPr/>
        </p:nvSpPr>
        <p:spPr>
          <a:xfrm>
            <a:off x="9189222" y="5819037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065F87-CA45-B77A-B35D-399225EE9881}"/>
              </a:ext>
            </a:extLst>
          </p:cNvPr>
          <p:cNvSpPr txBox="1"/>
          <p:nvPr/>
        </p:nvSpPr>
        <p:spPr>
          <a:xfrm>
            <a:off x="5056292" y="3463152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핵심 개념</a:t>
            </a:r>
          </a:p>
        </p:txBody>
      </p:sp>
    </p:spTree>
    <p:extLst>
      <p:ext uri="{BB962C8B-B14F-4D97-AF65-F5344CB8AC3E}">
        <p14:creationId xmlns:p14="http://schemas.microsoft.com/office/powerpoint/2010/main" val="321994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F4F1F7-5D38-0174-DBCB-00BF3E4E2956}"/>
              </a:ext>
            </a:extLst>
          </p:cNvPr>
          <p:cNvCxnSpPr>
            <a:stCxn id="6" idx="2"/>
          </p:cNvCxnSpPr>
          <p:nvPr/>
        </p:nvCxnSpPr>
        <p:spPr>
          <a:xfrm flipV="1">
            <a:off x="513347" y="3641558"/>
            <a:ext cx="11197389" cy="12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7D50DF19-985F-5638-CA47-B466ACD8FFD4}"/>
              </a:ext>
            </a:extLst>
          </p:cNvPr>
          <p:cNvSpPr/>
          <p:nvPr/>
        </p:nvSpPr>
        <p:spPr>
          <a:xfrm>
            <a:off x="513347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6F356C-893F-F273-9C4D-A995DC0B89A8}"/>
              </a:ext>
            </a:extLst>
          </p:cNvPr>
          <p:cNvSpPr/>
          <p:nvPr/>
        </p:nvSpPr>
        <p:spPr>
          <a:xfrm>
            <a:off x="2804036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2C22F0-A379-951E-A3CF-316CBF3A0BF4}"/>
              </a:ext>
            </a:extLst>
          </p:cNvPr>
          <p:cNvSpPr/>
          <p:nvPr/>
        </p:nvSpPr>
        <p:spPr>
          <a:xfrm>
            <a:off x="5094726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C5F5433-991A-E544-5988-4A4C74BC78AD}"/>
              </a:ext>
            </a:extLst>
          </p:cNvPr>
          <p:cNvSpPr/>
          <p:nvPr/>
        </p:nvSpPr>
        <p:spPr>
          <a:xfrm>
            <a:off x="7385415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EAA3CA3-D850-B2A7-1FEF-EFE81E2C5E2C}"/>
              </a:ext>
            </a:extLst>
          </p:cNvPr>
          <p:cNvSpPr/>
          <p:nvPr/>
        </p:nvSpPr>
        <p:spPr>
          <a:xfrm>
            <a:off x="9676105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56FE23E6-781B-02D3-117B-3AEF9587AFBC}"/>
              </a:ext>
            </a:extLst>
          </p:cNvPr>
          <p:cNvSpPr/>
          <p:nvPr/>
        </p:nvSpPr>
        <p:spPr>
          <a:xfrm>
            <a:off x="1403685" y="1509107"/>
            <a:ext cx="273653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3860D8B4-FF45-B89D-10DA-46BBA250D439}"/>
              </a:ext>
            </a:extLst>
          </p:cNvPr>
          <p:cNvSpPr/>
          <p:nvPr/>
        </p:nvSpPr>
        <p:spPr>
          <a:xfrm flipV="1">
            <a:off x="3726456" y="3884650"/>
            <a:ext cx="2736538" cy="2034631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7B01F75C-07D2-8EBE-6A3D-24D920734054}"/>
              </a:ext>
            </a:extLst>
          </p:cNvPr>
          <p:cNvSpPr/>
          <p:nvPr/>
        </p:nvSpPr>
        <p:spPr>
          <a:xfrm>
            <a:off x="6096000" y="1490604"/>
            <a:ext cx="258221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5823B0E8-6F89-99DF-5DAB-E8151CB0AADB}"/>
              </a:ext>
            </a:extLst>
          </p:cNvPr>
          <p:cNvSpPr/>
          <p:nvPr/>
        </p:nvSpPr>
        <p:spPr>
          <a:xfrm flipV="1">
            <a:off x="8307835" y="3884648"/>
            <a:ext cx="2440376" cy="1779507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01E61-434D-B8D7-483A-BA98162E0E42}"/>
              </a:ext>
            </a:extLst>
          </p:cNvPr>
          <p:cNvSpPr txBox="1"/>
          <p:nvPr/>
        </p:nvSpPr>
        <p:spPr>
          <a:xfrm flipH="1">
            <a:off x="691968" y="3475983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2A71A-C205-17CA-6FD7-69B3D8329103}"/>
              </a:ext>
            </a:extLst>
          </p:cNvPr>
          <p:cNvSpPr txBox="1"/>
          <p:nvPr/>
        </p:nvSpPr>
        <p:spPr>
          <a:xfrm flipH="1">
            <a:off x="3006268" y="3475394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0045A-4265-ADE6-48BF-C7F17CE93A7C}"/>
              </a:ext>
            </a:extLst>
          </p:cNvPr>
          <p:cNvSpPr txBox="1"/>
          <p:nvPr/>
        </p:nvSpPr>
        <p:spPr>
          <a:xfrm flipH="1">
            <a:off x="5320568" y="3474805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7DA1DB-BB8B-28E5-842A-6F44A3A65F36}"/>
              </a:ext>
            </a:extLst>
          </p:cNvPr>
          <p:cNvSpPr txBox="1"/>
          <p:nvPr/>
        </p:nvSpPr>
        <p:spPr>
          <a:xfrm flipH="1">
            <a:off x="7587647" y="3474216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30B87-EF21-C9DB-4778-E8AF4F5DB08E}"/>
              </a:ext>
            </a:extLst>
          </p:cNvPr>
          <p:cNvSpPr txBox="1"/>
          <p:nvPr/>
        </p:nvSpPr>
        <p:spPr>
          <a:xfrm flipH="1">
            <a:off x="9869866" y="3473627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114559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3F81204-86FF-AF7D-18D8-D5256D7E4DED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93348D0-ECFF-F7C1-6E4C-077DBCF83642}"/>
              </a:ext>
            </a:extLst>
          </p:cNvPr>
          <p:cNvSpPr/>
          <p:nvPr/>
        </p:nvSpPr>
        <p:spPr>
          <a:xfrm>
            <a:off x="877271" y="3031597"/>
            <a:ext cx="422140" cy="4221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90C5B6E-2CBC-746E-F069-B5BB619665A0}"/>
              </a:ext>
            </a:extLst>
          </p:cNvPr>
          <p:cNvSpPr/>
          <p:nvPr/>
        </p:nvSpPr>
        <p:spPr>
          <a:xfrm>
            <a:off x="2553734" y="3031597"/>
            <a:ext cx="422140" cy="4221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A4F39BE-6D01-01A7-C646-C1D3BFF01F04}"/>
              </a:ext>
            </a:extLst>
          </p:cNvPr>
          <p:cNvSpPr/>
          <p:nvPr/>
        </p:nvSpPr>
        <p:spPr>
          <a:xfrm>
            <a:off x="4230197" y="3031597"/>
            <a:ext cx="422140" cy="4221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293C1F4-EF71-F1C7-03C2-F6116436D2B9}"/>
              </a:ext>
            </a:extLst>
          </p:cNvPr>
          <p:cNvSpPr/>
          <p:nvPr/>
        </p:nvSpPr>
        <p:spPr>
          <a:xfrm>
            <a:off x="5906660" y="3031597"/>
            <a:ext cx="422140" cy="4221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803FEE5-7623-E64D-C5B1-3444812144CA}"/>
              </a:ext>
            </a:extLst>
          </p:cNvPr>
          <p:cNvSpPr/>
          <p:nvPr/>
        </p:nvSpPr>
        <p:spPr>
          <a:xfrm>
            <a:off x="7583123" y="3031597"/>
            <a:ext cx="422140" cy="4221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F25020D-455E-2C69-A291-3EEF944E533C}"/>
              </a:ext>
            </a:extLst>
          </p:cNvPr>
          <p:cNvSpPr/>
          <p:nvPr/>
        </p:nvSpPr>
        <p:spPr>
          <a:xfrm>
            <a:off x="9259586" y="3031597"/>
            <a:ext cx="422140" cy="4221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FF90B76-082A-D25D-8A28-255EA3ACFAB7}"/>
              </a:ext>
            </a:extLst>
          </p:cNvPr>
          <p:cNvSpPr/>
          <p:nvPr/>
        </p:nvSpPr>
        <p:spPr>
          <a:xfrm>
            <a:off x="10936048" y="3031597"/>
            <a:ext cx="422140" cy="4221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6A78BB-9051-8B38-93C6-50C7651D1B67}"/>
              </a:ext>
            </a:extLst>
          </p:cNvPr>
          <p:cNvSpPr txBox="1"/>
          <p:nvPr/>
        </p:nvSpPr>
        <p:spPr>
          <a:xfrm>
            <a:off x="10767046" y="366562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E25161-287F-1340-A03A-714E3BC1ECEE}"/>
              </a:ext>
            </a:extLst>
          </p:cNvPr>
          <p:cNvSpPr txBox="1"/>
          <p:nvPr/>
        </p:nvSpPr>
        <p:spPr>
          <a:xfrm>
            <a:off x="9109398" y="36648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986248-F854-5013-9A89-9B97EEE2B22C}"/>
              </a:ext>
            </a:extLst>
          </p:cNvPr>
          <p:cNvSpPr txBox="1"/>
          <p:nvPr/>
        </p:nvSpPr>
        <p:spPr>
          <a:xfrm>
            <a:off x="7414078" y="366398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C9C62B-A11C-7D4F-87E1-1E45AFF8AFB0}"/>
              </a:ext>
            </a:extLst>
          </p:cNvPr>
          <p:cNvSpPr txBox="1"/>
          <p:nvPr/>
        </p:nvSpPr>
        <p:spPr>
          <a:xfrm>
            <a:off x="5758030" y="366316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1FFA42-F684-F83E-FE3C-431FA288C15C}"/>
              </a:ext>
            </a:extLst>
          </p:cNvPr>
          <p:cNvSpPr txBox="1"/>
          <p:nvPr/>
        </p:nvSpPr>
        <p:spPr>
          <a:xfrm>
            <a:off x="4084350" y="366234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46D0D1-7AE9-994C-70CF-80AB8FB2C7D3}"/>
              </a:ext>
            </a:extLst>
          </p:cNvPr>
          <p:cNvSpPr txBox="1"/>
          <p:nvPr/>
        </p:nvSpPr>
        <p:spPr>
          <a:xfrm>
            <a:off x="2418686" y="36615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71FB02-1422-2624-0CD1-D6E4E4857033}"/>
              </a:ext>
            </a:extLst>
          </p:cNvPr>
          <p:cNvSpPr txBox="1"/>
          <p:nvPr/>
        </p:nvSpPr>
        <p:spPr>
          <a:xfrm>
            <a:off x="736991" y="366070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852E714-271D-F437-040F-430BBFC4724B}"/>
              </a:ext>
            </a:extLst>
          </p:cNvPr>
          <p:cNvGrpSpPr/>
          <p:nvPr/>
        </p:nvGrpSpPr>
        <p:grpSpPr>
          <a:xfrm>
            <a:off x="390712" y="4390190"/>
            <a:ext cx="1498450" cy="1776630"/>
            <a:chOff x="390712" y="4305966"/>
            <a:chExt cx="1498450" cy="177663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A83EC08-0B0F-0F1A-BABA-03B5C07AB19F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2EB7310-E408-9A32-CED6-00223935A25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C7C0EE4-0472-A95C-7174-A1E0C147A3F5}"/>
              </a:ext>
            </a:extLst>
          </p:cNvPr>
          <p:cNvGrpSpPr/>
          <p:nvPr/>
        </p:nvGrpSpPr>
        <p:grpSpPr>
          <a:xfrm>
            <a:off x="2058576" y="4390190"/>
            <a:ext cx="1498450" cy="1776630"/>
            <a:chOff x="390712" y="4305966"/>
            <a:chExt cx="1498450" cy="177663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4D61AAD-7088-6CBE-7A30-F0D80A4BD5F3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03272B-E5F8-6E80-D04A-3A60CD9915D8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39AAAD9-754B-0FC6-32E7-B261D0E540EB}"/>
              </a:ext>
            </a:extLst>
          </p:cNvPr>
          <p:cNvGrpSpPr/>
          <p:nvPr/>
        </p:nvGrpSpPr>
        <p:grpSpPr>
          <a:xfrm>
            <a:off x="3726440" y="4390190"/>
            <a:ext cx="1498450" cy="1776630"/>
            <a:chOff x="390712" y="4305966"/>
            <a:chExt cx="1498450" cy="177663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AF939CC-3B46-D19F-0C85-6BC44D52FB2D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5F78A3F-6E90-37CF-743A-D3863CF6288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94909A7-7937-8862-C55E-276B11611C67}"/>
              </a:ext>
            </a:extLst>
          </p:cNvPr>
          <p:cNvGrpSpPr/>
          <p:nvPr/>
        </p:nvGrpSpPr>
        <p:grpSpPr>
          <a:xfrm>
            <a:off x="5394304" y="4390190"/>
            <a:ext cx="1498450" cy="1776630"/>
            <a:chOff x="390712" y="4305966"/>
            <a:chExt cx="1498450" cy="1776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BE0093D-69AA-0DC5-5215-396CCADF25AA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C93FD42-B6D0-D02B-B624-FDD92DD882E9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0387665-972A-0038-9506-AEB9A9435862}"/>
              </a:ext>
            </a:extLst>
          </p:cNvPr>
          <p:cNvGrpSpPr/>
          <p:nvPr/>
        </p:nvGrpSpPr>
        <p:grpSpPr>
          <a:xfrm>
            <a:off x="7062168" y="4390190"/>
            <a:ext cx="1498450" cy="1776630"/>
            <a:chOff x="390712" y="4305966"/>
            <a:chExt cx="1498450" cy="177663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8FBE8B7-63F5-7951-27B6-C6D679BA9D3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FD7A2E9-CC63-7425-A524-007DE5B777C6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039FE2C-0296-3F10-19A9-9217822437DD}"/>
              </a:ext>
            </a:extLst>
          </p:cNvPr>
          <p:cNvGrpSpPr/>
          <p:nvPr/>
        </p:nvGrpSpPr>
        <p:grpSpPr>
          <a:xfrm>
            <a:off x="8730032" y="4390190"/>
            <a:ext cx="1498450" cy="1776630"/>
            <a:chOff x="390712" y="4305966"/>
            <a:chExt cx="1498450" cy="177663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0BE28C9-56EC-FAFF-B069-84A6675864E9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4DD06B-A78D-3B2C-17C5-6BFB2493777C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E6C593D-081F-C3E7-CD7A-95D6CD389FFE}"/>
              </a:ext>
            </a:extLst>
          </p:cNvPr>
          <p:cNvGrpSpPr/>
          <p:nvPr/>
        </p:nvGrpSpPr>
        <p:grpSpPr>
          <a:xfrm>
            <a:off x="10397893" y="4390190"/>
            <a:ext cx="1498450" cy="1776630"/>
            <a:chOff x="390712" y="4305966"/>
            <a:chExt cx="1498450" cy="177663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58E2E87-A734-B944-DC83-7DA3A52A6CC3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6A400F-7E0F-C060-9081-A035DE5A29FC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88709E1-A552-EF67-402B-9B843E4DDC78}"/>
              </a:ext>
            </a:extLst>
          </p:cNvPr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3DC2E5F-4806-146F-ED90-424373D1C274}"/>
              </a:ext>
            </a:extLst>
          </p:cNvPr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7CA9B90-FDFC-F57F-2F04-26981FE83448}"/>
              </a:ext>
            </a:extLst>
          </p:cNvPr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EB334D6-28E3-72B4-C7AE-3B88E8F8FAD7}"/>
              </a:ext>
            </a:extLst>
          </p:cNvPr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54134B0-2DF7-1817-2C3F-088F8A1E9B88}"/>
              </a:ext>
            </a:extLst>
          </p:cNvPr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6FD3650-7076-37A3-FFA1-3F2967EC1E41}"/>
              </a:ext>
            </a:extLst>
          </p:cNvPr>
          <p:cNvSpPr/>
          <p:nvPr/>
        </p:nvSpPr>
        <p:spPr>
          <a:xfrm>
            <a:off x="8871391" y="1164941"/>
            <a:ext cx="1221520" cy="1571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C4CB36-E8FE-848E-A7D0-009C8A0D5C3B}"/>
              </a:ext>
            </a:extLst>
          </p:cNvPr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28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E9692F-69C6-74AD-5AAC-640C93F8A4A3}"/>
              </a:ext>
            </a:extLst>
          </p:cNvPr>
          <p:cNvSpPr/>
          <p:nvPr/>
        </p:nvSpPr>
        <p:spPr>
          <a:xfrm>
            <a:off x="404181" y="1401076"/>
            <a:ext cx="5551407" cy="48051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46">
            <a:extLst>
              <a:ext uri="{FF2B5EF4-FFF2-40B4-BE49-F238E27FC236}">
                <a16:creationId xmlns:a16="http://schemas.microsoft.com/office/drawing/2014/main" id="{E0FE47CF-2B5E-43F8-4917-9B60A5CB0C88}"/>
              </a:ext>
            </a:extLst>
          </p:cNvPr>
          <p:cNvSpPr/>
          <p:nvPr/>
        </p:nvSpPr>
        <p:spPr>
          <a:xfrm>
            <a:off x="709921" y="386120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1014C7-84F5-5FE6-EFF0-725587E23FE6}"/>
              </a:ext>
            </a:extLst>
          </p:cNvPr>
          <p:cNvGrpSpPr/>
          <p:nvPr/>
        </p:nvGrpSpPr>
        <p:grpSpPr>
          <a:xfrm>
            <a:off x="709921" y="3861206"/>
            <a:ext cx="2873557" cy="396095"/>
            <a:chOff x="2438787" y="2279645"/>
            <a:chExt cx="4257664" cy="536896"/>
          </a:xfrm>
          <a:solidFill>
            <a:schemeClr val="accent4"/>
          </a:solidFill>
        </p:grpSpPr>
        <p:sp>
          <p:nvSpPr>
            <p:cNvPr id="16" name="모서리가 둥근 직사각형 56">
              <a:extLst>
                <a:ext uri="{FF2B5EF4-FFF2-40B4-BE49-F238E27FC236}">
                  <a16:creationId xmlns:a16="http://schemas.microsoft.com/office/drawing/2014/main" id="{006370FD-4932-4A1E-CC9E-FE36DCE30918}"/>
                </a:ext>
              </a:extLst>
            </p:cNvPr>
            <p:cNvSpPr/>
            <p:nvPr/>
          </p:nvSpPr>
          <p:spPr>
            <a:xfrm>
              <a:off x="2438787" y="2279645"/>
              <a:ext cx="3840489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C0C6F1-B39E-5399-9439-DB73286F7B85}"/>
                </a:ext>
              </a:extLst>
            </p:cNvPr>
            <p:cNvSpPr/>
            <p:nvPr/>
          </p:nvSpPr>
          <p:spPr>
            <a:xfrm>
              <a:off x="2855962" y="2279645"/>
              <a:ext cx="3840489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9D46D90-5361-3A36-ADDF-106C45292104}"/>
              </a:ext>
            </a:extLst>
          </p:cNvPr>
          <p:cNvSpPr txBox="1"/>
          <p:nvPr/>
        </p:nvSpPr>
        <p:spPr>
          <a:xfrm>
            <a:off x="3244703" y="3344192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57.6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A1E1F12-3167-1C4A-8C09-BEF0EBADEE18}"/>
              </a:ext>
            </a:extLst>
          </p:cNvPr>
          <p:cNvSpPr/>
          <p:nvPr/>
        </p:nvSpPr>
        <p:spPr>
          <a:xfrm flipV="1">
            <a:off x="3527328" y="365257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모서리가 둥근 직사각형 44">
            <a:extLst>
              <a:ext uri="{FF2B5EF4-FFF2-40B4-BE49-F238E27FC236}">
                <a16:creationId xmlns:a16="http://schemas.microsoft.com/office/drawing/2014/main" id="{5239DBD5-5107-BC6A-8B81-37730142BBB4}"/>
              </a:ext>
            </a:extLst>
          </p:cNvPr>
          <p:cNvSpPr/>
          <p:nvPr/>
        </p:nvSpPr>
        <p:spPr>
          <a:xfrm>
            <a:off x="709921" y="2243361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8BE30F-3CAF-3CCB-1FD0-6679F5ECB9DD}"/>
              </a:ext>
            </a:extLst>
          </p:cNvPr>
          <p:cNvGrpSpPr/>
          <p:nvPr/>
        </p:nvGrpSpPr>
        <p:grpSpPr>
          <a:xfrm>
            <a:off x="709921" y="2243361"/>
            <a:ext cx="4061556" cy="396095"/>
            <a:chOff x="1061545" y="3608990"/>
            <a:chExt cx="6671085" cy="735724"/>
          </a:xfrm>
          <a:solidFill>
            <a:schemeClr val="accent1"/>
          </a:solidFill>
        </p:grpSpPr>
        <p:sp>
          <p:nvSpPr>
            <p:cNvPr id="12" name="모서리가 둥근 직사각형 58">
              <a:extLst>
                <a:ext uri="{FF2B5EF4-FFF2-40B4-BE49-F238E27FC236}">
                  <a16:creationId xmlns:a16="http://schemas.microsoft.com/office/drawing/2014/main" id="{47EA3010-D6C5-2D00-1A8A-0B0B964B373F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332CB04-B5F7-BA50-CF18-E30E3046014B}"/>
                </a:ext>
              </a:extLst>
            </p:cNvPr>
            <p:cNvSpPr/>
            <p:nvPr/>
          </p:nvSpPr>
          <p:spPr>
            <a:xfrm>
              <a:off x="1523999" y="3608990"/>
              <a:ext cx="620863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3E38469-3058-95C9-E2FD-05B7A70C89A8}"/>
              </a:ext>
            </a:extLst>
          </p:cNvPr>
          <p:cNvSpPr txBox="1"/>
          <p:nvPr/>
        </p:nvSpPr>
        <p:spPr>
          <a:xfrm>
            <a:off x="4422136" y="1698066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81.5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020CC288-8D4F-DE56-C9C1-6D2BD6B16346}"/>
              </a:ext>
            </a:extLst>
          </p:cNvPr>
          <p:cNvSpPr/>
          <p:nvPr/>
        </p:nvSpPr>
        <p:spPr>
          <a:xfrm flipV="1">
            <a:off x="4692601" y="199981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모서리가 둥근 직사각형 39">
            <a:extLst>
              <a:ext uri="{FF2B5EF4-FFF2-40B4-BE49-F238E27FC236}">
                <a16:creationId xmlns:a16="http://schemas.microsoft.com/office/drawing/2014/main" id="{B2FCDF53-ED83-EC7A-4A55-F1EC1B904051}"/>
              </a:ext>
            </a:extLst>
          </p:cNvPr>
          <p:cNvSpPr/>
          <p:nvPr/>
        </p:nvSpPr>
        <p:spPr>
          <a:xfrm>
            <a:off x="709921" y="5450181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F9EAE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0DE70AE-933D-9EA3-B01B-889AC2B237F0}"/>
              </a:ext>
            </a:extLst>
          </p:cNvPr>
          <p:cNvGrpSpPr/>
          <p:nvPr/>
        </p:nvGrpSpPr>
        <p:grpSpPr>
          <a:xfrm>
            <a:off x="709921" y="5450181"/>
            <a:ext cx="1901558" cy="396095"/>
            <a:chOff x="1061545" y="3608990"/>
            <a:chExt cx="3123300" cy="735724"/>
          </a:xfrm>
          <a:solidFill>
            <a:schemeClr val="accent5"/>
          </a:solidFill>
        </p:grpSpPr>
        <p:sp>
          <p:nvSpPr>
            <p:cNvPr id="8" name="모서리가 둥근 직사각형 61">
              <a:extLst>
                <a:ext uri="{FF2B5EF4-FFF2-40B4-BE49-F238E27FC236}">
                  <a16:creationId xmlns:a16="http://schemas.microsoft.com/office/drawing/2014/main" id="{840F2106-B5F3-AEBC-3C8D-9A5A84F185E2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9387CC4-0A7A-D8E0-4C7E-02304DC0538B}"/>
                </a:ext>
              </a:extLst>
            </p:cNvPr>
            <p:cNvSpPr/>
            <p:nvPr/>
          </p:nvSpPr>
          <p:spPr>
            <a:xfrm>
              <a:off x="1524003" y="3608990"/>
              <a:ext cx="2660842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FF2E770-81CF-F845-17EA-FC4E5F798388}"/>
              </a:ext>
            </a:extLst>
          </p:cNvPr>
          <p:cNvSpPr txBox="1"/>
          <p:nvPr/>
        </p:nvSpPr>
        <p:spPr>
          <a:xfrm>
            <a:off x="2305755" y="4885837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38.4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EA0B3685-3573-BE73-7920-300025B9C965}"/>
              </a:ext>
            </a:extLst>
          </p:cNvPr>
          <p:cNvSpPr/>
          <p:nvPr/>
        </p:nvSpPr>
        <p:spPr>
          <a:xfrm flipV="1">
            <a:off x="2555329" y="5206636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3B4BAA-D12D-4020-8B84-CF7CE4653DB4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7DEE81-73E6-A1B9-4E2A-B40830890F31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2FE4B8-7F86-AE03-9865-A61B3738E948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F81E1B-411C-1F12-FA38-98D445B7652B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E05CF7-92C4-8533-953B-A75FAA2D4655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706EF9-709E-776A-0371-33D36D719C91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2F9068-5546-2363-4755-2095DFCEBFD2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1BA2DA-36ED-CD96-5FD8-ECC06178F3BB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0F5006-7B1D-D0C4-4564-F36FDDCB4782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DAC188-6FCE-4A2F-07C7-C87E7B5D467C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146AC7-834C-7EC1-1FA0-4D588746AD52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01FBD7-39AA-D3C2-8F55-FD87138C3D2B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5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85869D-99D2-0057-26BE-FFD51DB1B4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6B0B13-E8AC-374D-F95F-1EF1E01BA6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80805D68-1A77-4221-C7E8-E3FEE8DD43A3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FFC6E-1A60-6938-4174-11B9D6BF4375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4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B5C57-9C32-5FDA-C532-7549358A1644}"/>
              </a:ext>
            </a:extLst>
          </p:cNvPr>
          <p:cNvSpPr txBox="1"/>
          <p:nvPr/>
        </p:nvSpPr>
        <p:spPr>
          <a:xfrm>
            <a:off x="4003122" y="3438435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CDC77-42E5-FCD9-C0CF-508E16F2D12D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9692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실외, 하늘, 시멘트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3242" y="468563"/>
            <a:ext cx="780248" cy="44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bg1"/>
                </a:solidFill>
              </a:rPr>
              <a:t>목차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390567" y="699395"/>
            <a:ext cx="9801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99235" y="1946609"/>
            <a:ext cx="3829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1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0567" y="2023553"/>
            <a:ext cx="7869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0" spc="600">
                <a:solidFill>
                  <a:schemeClr val="bg1"/>
                </a:solidFill>
              </a:rPr>
              <a:t>개요</a:t>
            </a:r>
            <a:endParaRPr lang="ko-KR" altLang="en-US" b="0" spc="6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9235" y="2942299"/>
            <a:ext cx="382905" cy="5133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2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90567" y="3019243"/>
            <a:ext cx="7869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0" spc="600">
                <a:solidFill>
                  <a:schemeClr val="bg1"/>
                </a:solidFill>
              </a:rPr>
              <a:t>계획</a:t>
            </a:r>
            <a:endParaRPr lang="ko-KR" altLang="en-US" b="0" spc="6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9235" y="3937989"/>
            <a:ext cx="3829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3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90567" y="4014933"/>
            <a:ext cx="27205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0" spc="600">
                <a:solidFill>
                  <a:schemeClr val="bg1"/>
                </a:solidFill>
              </a:rPr>
              <a:t>현재까지 진행상황</a:t>
            </a:r>
            <a:endParaRPr lang="ko-KR" altLang="en-US" b="0" spc="60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9235" y="4933679"/>
            <a:ext cx="382905" cy="5127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4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0567" y="5010623"/>
            <a:ext cx="2415748" cy="3595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0" spc="600">
                <a:solidFill>
                  <a:schemeClr val="bg1"/>
                </a:solidFill>
              </a:rPr>
              <a:t>앞으로 진행상황</a:t>
            </a:r>
            <a:endParaRPr lang="ko-KR" altLang="en-US" b="0" spc="6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24505" y="576284"/>
            <a:ext cx="121483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a table of contents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건물, 아파트빌딩이(가) 표시된 사진&#10;&#10;자동 생성된 설명">
            <a:extLst>
              <a:ext uri="{FF2B5EF4-FFF2-40B4-BE49-F238E27FC236}">
                <a16:creationId xmlns:a16="http://schemas.microsoft.com/office/drawing/2014/main" id="{8BB8BA8E-2891-1514-78B6-27B040CC5A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1A8407-8029-A630-F33D-89003F0D17C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429202-6176-941F-4AB5-056CE8ACD371}"/>
              </a:ext>
            </a:extLst>
          </p:cNvPr>
          <p:cNvCxnSpPr>
            <a:cxnSpLocks/>
          </p:cNvCxnSpPr>
          <p:nvPr/>
        </p:nvCxnSpPr>
        <p:spPr>
          <a:xfrm>
            <a:off x="724829" y="1951544"/>
            <a:ext cx="2040673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8A703F-913B-ADF7-62D3-FBF8831ACA4F}"/>
              </a:ext>
            </a:extLst>
          </p:cNvPr>
          <p:cNvSpPr txBox="1"/>
          <p:nvPr/>
        </p:nvSpPr>
        <p:spPr>
          <a:xfrm>
            <a:off x="724829" y="2263779"/>
            <a:ext cx="4565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건축가의 임무는 외관을 스케치하는 것이 아니라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공간을 창조하는 것이다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7736C-62A3-48D9-ABC0-611BD1C9FA61}"/>
              </a:ext>
            </a:extLst>
          </p:cNvPr>
          <p:cNvSpPr txBox="1"/>
          <p:nvPr/>
        </p:nvSpPr>
        <p:spPr>
          <a:xfrm>
            <a:off x="724829" y="4579515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Hendrik Petrus </a:t>
            </a:r>
            <a:r>
              <a:rPr lang="en-US" altLang="ko-KR" sz="1050" dirty="0" err="1"/>
              <a:t>Berlage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3674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19017948-7339-7A33-5C79-CE60DFED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82232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A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B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C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D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E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590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3CE72D-40D6-0B77-5872-132CE06243B2}"/>
              </a:ext>
            </a:extLst>
          </p:cNvPr>
          <p:cNvSpPr/>
          <p:nvPr/>
        </p:nvSpPr>
        <p:spPr>
          <a:xfrm>
            <a:off x="5182143" y="1511300"/>
            <a:ext cx="2031757" cy="486944"/>
          </a:xfrm>
          <a:prstGeom prst="roundRect">
            <a:avLst>
              <a:gd name="adj" fmla="val 30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B454B49-F4CC-67C1-92E9-8549C68219A9}"/>
              </a:ext>
            </a:extLst>
          </p:cNvPr>
          <p:cNvSpPr/>
          <p:nvPr/>
        </p:nvSpPr>
        <p:spPr>
          <a:xfrm>
            <a:off x="7360044" y="1511300"/>
            <a:ext cx="2031757" cy="486944"/>
          </a:xfrm>
          <a:prstGeom prst="roundRect">
            <a:avLst>
              <a:gd name="adj" fmla="val 30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497DAC-A692-1238-8966-1E99AAC48DE2}"/>
              </a:ext>
            </a:extLst>
          </p:cNvPr>
          <p:cNvSpPr/>
          <p:nvPr/>
        </p:nvSpPr>
        <p:spPr>
          <a:xfrm>
            <a:off x="9537944" y="1511300"/>
            <a:ext cx="2031757" cy="486944"/>
          </a:xfrm>
          <a:prstGeom prst="roundRect">
            <a:avLst>
              <a:gd name="adj" fmla="val 30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F7E20B8-C55C-CFEE-EB2F-5B0003B61F09}"/>
              </a:ext>
            </a:extLst>
          </p:cNvPr>
          <p:cNvSpPr/>
          <p:nvPr/>
        </p:nvSpPr>
        <p:spPr>
          <a:xfrm>
            <a:off x="5182143" y="2204576"/>
            <a:ext cx="6387558" cy="11554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FD8E4AA-29A8-49A6-F365-1C65F963BD80}"/>
              </a:ext>
            </a:extLst>
          </p:cNvPr>
          <p:cNvCxnSpPr>
            <a:cxnSpLocks/>
          </p:cNvCxnSpPr>
          <p:nvPr/>
        </p:nvCxnSpPr>
        <p:spPr>
          <a:xfrm>
            <a:off x="7213900" y="2355994"/>
            <a:ext cx="0" cy="852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FDDFCE6-CD47-EBE8-06C5-444DCD898A63}"/>
              </a:ext>
            </a:extLst>
          </p:cNvPr>
          <p:cNvCxnSpPr>
            <a:cxnSpLocks/>
          </p:cNvCxnSpPr>
          <p:nvPr/>
        </p:nvCxnSpPr>
        <p:spPr>
          <a:xfrm>
            <a:off x="9391800" y="2355994"/>
            <a:ext cx="0" cy="852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7E56405-40D1-E451-0B84-6229A0060058}"/>
              </a:ext>
            </a:extLst>
          </p:cNvPr>
          <p:cNvSpPr/>
          <p:nvPr/>
        </p:nvSpPr>
        <p:spPr>
          <a:xfrm>
            <a:off x="5182143" y="3511454"/>
            <a:ext cx="6387558" cy="11554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2511939-9CFD-95EB-1AF2-2BBF46BB572F}"/>
              </a:ext>
            </a:extLst>
          </p:cNvPr>
          <p:cNvCxnSpPr>
            <a:cxnSpLocks/>
          </p:cNvCxnSpPr>
          <p:nvPr/>
        </p:nvCxnSpPr>
        <p:spPr>
          <a:xfrm>
            <a:off x="7213900" y="3662872"/>
            <a:ext cx="0" cy="852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1F025CF-53A3-B8A6-3C3E-55CB8F939841}"/>
              </a:ext>
            </a:extLst>
          </p:cNvPr>
          <p:cNvCxnSpPr>
            <a:cxnSpLocks/>
          </p:cNvCxnSpPr>
          <p:nvPr/>
        </p:nvCxnSpPr>
        <p:spPr>
          <a:xfrm>
            <a:off x="9391800" y="3662872"/>
            <a:ext cx="0" cy="852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4C20AC-6274-3DCB-B26E-FCEC4DE2BC76}"/>
              </a:ext>
            </a:extLst>
          </p:cNvPr>
          <p:cNvSpPr/>
          <p:nvPr/>
        </p:nvSpPr>
        <p:spPr>
          <a:xfrm>
            <a:off x="5182143" y="4818332"/>
            <a:ext cx="6387558" cy="11554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464770C-3FA8-5C6B-59C7-6DB55309F5F9}"/>
              </a:ext>
            </a:extLst>
          </p:cNvPr>
          <p:cNvCxnSpPr>
            <a:cxnSpLocks/>
          </p:cNvCxnSpPr>
          <p:nvPr/>
        </p:nvCxnSpPr>
        <p:spPr>
          <a:xfrm>
            <a:off x="7213900" y="4969750"/>
            <a:ext cx="0" cy="852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DBF678-BA93-3445-AFE9-D8FB9C774325}"/>
              </a:ext>
            </a:extLst>
          </p:cNvPr>
          <p:cNvCxnSpPr>
            <a:cxnSpLocks/>
          </p:cNvCxnSpPr>
          <p:nvPr/>
        </p:nvCxnSpPr>
        <p:spPr>
          <a:xfrm>
            <a:off x="9391800" y="4969750"/>
            <a:ext cx="0" cy="852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1DA438-AD87-36EA-9012-8EA04D17D031}"/>
              </a:ext>
            </a:extLst>
          </p:cNvPr>
          <p:cNvSpPr txBox="1"/>
          <p:nvPr/>
        </p:nvSpPr>
        <p:spPr>
          <a:xfrm>
            <a:off x="5912524" y="157010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+mj-ea"/>
                <a:ea typeface="+mj-ea"/>
              </a:rPr>
              <a:t>행</a:t>
            </a:r>
            <a:r>
              <a:rPr lang="en-US" altLang="ko-KR" spc="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F5B935-7602-9902-917D-FDFCCBAB61F5}"/>
              </a:ext>
            </a:extLst>
          </p:cNvPr>
          <p:cNvSpPr txBox="1"/>
          <p:nvPr/>
        </p:nvSpPr>
        <p:spPr>
          <a:xfrm>
            <a:off x="8076456" y="157010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2E47CA-86D7-3665-160D-203ADF8B3931}"/>
              </a:ext>
            </a:extLst>
          </p:cNvPr>
          <p:cNvSpPr txBox="1"/>
          <p:nvPr/>
        </p:nvSpPr>
        <p:spPr>
          <a:xfrm>
            <a:off x="10290769" y="1570104"/>
            <a:ext cx="5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04E800-1073-1930-4D62-A878550302BE}"/>
              </a:ext>
            </a:extLst>
          </p:cNvPr>
          <p:cNvGrpSpPr/>
          <p:nvPr/>
        </p:nvGrpSpPr>
        <p:grpSpPr>
          <a:xfrm>
            <a:off x="5445089" y="2477057"/>
            <a:ext cx="1505861" cy="592210"/>
            <a:chOff x="5445089" y="2477057"/>
            <a:chExt cx="1505861" cy="5922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8D7BF2-89BF-8343-0ADF-423EBA5142C8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586C2B-72CF-545B-D6BC-C3BFAC30792B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FFBDC9-86A9-E887-E44D-98C636BE9A00}"/>
              </a:ext>
            </a:extLst>
          </p:cNvPr>
          <p:cNvGrpSpPr/>
          <p:nvPr/>
        </p:nvGrpSpPr>
        <p:grpSpPr>
          <a:xfrm>
            <a:off x="5445089" y="3793078"/>
            <a:ext cx="1505861" cy="592210"/>
            <a:chOff x="5445089" y="2477057"/>
            <a:chExt cx="1505861" cy="59221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F96AFA-2693-27AB-A73B-239E78F69273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4CE7B9-245A-56FF-5160-5EDC849B9BDF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1491AE-9F7A-992A-76AB-BCE04DF9D3C1}"/>
              </a:ext>
            </a:extLst>
          </p:cNvPr>
          <p:cNvGrpSpPr/>
          <p:nvPr/>
        </p:nvGrpSpPr>
        <p:grpSpPr>
          <a:xfrm>
            <a:off x="5445089" y="5109099"/>
            <a:ext cx="1505861" cy="592210"/>
            <a:chOff x="5445089" y="2477057"/>
            <a:chExt cx="1505861" cy="5922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EC968B-577F-6B7F-B2E0-E60D5B131D35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51F8DD-7391-6C7D-5387-F472B46C795F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41FE8B5-492E-3A24-BFCB-68B0844760F9}"/>
              </a:ext>
            </a:extLst>
          </p:cNvPr>
          <p:cNvGrpSpPr/>
          <p:nvPr/>
        </p:nvGrpSpPr>
        <p:grpSpPr>
          <a:xfrm>
            <a:off x="7549920" y="2477057"/>
            <a:ext cx="1505861" cy="592210"/>
            <a:chOff x="5445089" y="2477057"/>
            <a:chExt cx="1505861" cy="5922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C88F1A-7758-7EB0-03E4-A5AF2D393A11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331A31-E9E9-62DB-A60E-BD78A23AC10D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10C8CBF-ABFE-493C-50EC-30BA41436F6D}"/>
              </a:ext>
            </a:extLst>
          </p:cNvPr>
          <p:cNvGrpSpPr/>
          <p:nvPr/>
        </p:nvGrpSpPr>
        <p:grpSpPr>
          <a:xfrm>
            <a:off x="7549920" y="3793078"/>
            <a:ext cx="1505861" cy="592210"/>
            <a:chOff x="5445089" y="2477057"/>
            <a:chExt cx="1505861" cy="59221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7B486E-65F2-752E-0592-651D8DE663B2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2ECC9B5-4C77-99D5-07C7-619CE135730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AB17BE8-3C5D-8F2C-6A62-259199E149B6}"/>
              </a:ext>
            </a:extLst>
          </p:cNvPr>
          <p:cNvGrpSpPr/>
          <p:nvPr/>
        </p:nvGrpSpPr>
        <p:grpSpPr>
          <a:xfrm>
            <a:off x="7549920" y="5109099"/>
            <a:ext cx="1505861" cy="592210"/>
            <a:chOff x="5445089" y="2477057"/>
            <a:chExt cx="1505861" cy="5922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196CE0-CA77-BF78-3B0A-3F13E48305CD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7D8469D-873C-9178-9290-C58CE54C6BF0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0148D4-6DF8-EF8A-BDC9-C13682702E18}"/>
              </a:ext>
            </a:extLst>
          </p:cNvPr>
          <p:cNvGrpSpPr/>
          <p:nvPr/>
        </p:nvGrpSpPr>
        <p:grpSpPr>
          <a:xfrm>
            <a:off x="9654751" y="2477057"/>
            <a:ext cx="1505861" cy="592210"/>
            <a:chOff x="5445089" y="2477057"/>
            <a:chExt cx="1505861" cy="59221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502C5F-7E74-BC0E-51FF-623FDB1819E9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113B67C-D3E5-594A-6D8F-05D938F8E390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37242B7-0F3B-F04C-5497-B63AD0E25AEF}"/>
              </a:ext>
            </a:extLst>
          </p:cNvPr>
          <p:cNvGrpSpPr/>
          <p:nvPr/>
        </p:nvGrpSpPr>
        <p:grpSpPr>
          <a:xfrm>
            <a:off x="9654751" y="3793078"/>
            <a:ext cx="1505861" cy="592210"/>
            <a:chOff x="5445089" y="2477057"/>
            <a:chExt cx="1505861" cy="59221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F4D1D48-2474-6579-39EE-5179A82BB66B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D861F2-9949-E855-B308-D437B73C2E76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B14BDD7-BA47-D532-C1D7-51423FB73707}"/>
              </a:ext>
            </a:extLst>
          </p:cNvPr>
          <p:cNvGrpSpPr/>
          <p:nvPr/>
        </p:nvGrpSpPr>
        <p:grpSpPr>
          <a:xfrm>
            <a:off x="9654751" y="5109099"/>
            <a:ext cx="1505861" cy="592210"/>
            <a:chOff x="5445089" y="2477057"/>
            <a:chExt cx="1505861" cy="59221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19F9402-FA99-BA0D-10E6-DC136D8CA271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8D9CAC0-4CEA-DB39-AFD1-4E9CC758FA3E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0F59C3B-AB29-EB53-CC76-218B9C17E398}"/>
              </a:ext>
            </a:extLst>
          </p:cNvPr>
          <p:cNvSpPr/>
          <p:nvPr/>
        </p:nvSpPr>
        <p:spPr>
          <a:xfrm>
            <a:off x="613238" y="1538826"/>
            <a:ext cx="4351727" cy="44349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양쪽 대괄호 57">
            <a:extLst>
              <a:ext uri="{FF2B5EF4-FFF2-40B4-BE49-F238E27FC236}">
                <a16:creationId xmlns:a16="http://schemas.microsoft.com/office/drawing/2014/main" id="{772C969C-D4B5-E47C-A1FE-78CCB698A48C}"/>
              </a:ext>
            </a:extLst>
          </p:cNvPr>
          <p:cNvSpPr/>
          <p:nvPr/>
        </p:nvSpPr>
        <p:spPr>
          <a:xfrm>
            <a:off x="1002122" y="2007352"/>
            <a:ext cx="3562066" cy="115546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887EDC-89E7-5B90-3579-48689B005260}"/>
              </a:ext>
            </a:extLst>
          </p:cNvPr>
          <p:cNvSpPr txBox="1"/>
          <p:nvPr/>
        </p:nvSpPr>
        <p:spPr>
          <a:xfrm>
            <a:off x="1024425" y="3662872"/>
            <a:ext cx="3562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labore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 Duis </a:t>
            </a:r>
            <a:r>
              <a:rPr lang="en-US" altLang="ko-KR" sz="1200" dirty="0" err="1"/>
              <a:t>aute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irure</a:t>
            </a:r>
            <a:r>
              <a:rPr lang="en-US" altLang="ko-KR" sz="1200" dirty="0"/>
              <a:t> dolor in </a:t>
            </a:r>
            <a:r>
              <a:rPr lang="en-US" altLang="ko-KR" sz="1200" dirty="0" err="1"/>
              <a:t>reprehenderit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voluptate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velit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esse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cillum</a:t>
            </a:r>
            <a:r>
              <a:rPr lang="en-US" altLang="ko-KR" sz="1200" dirty="0"/>
              <a:t> dolore </a:t>
            </a:r>
            <a:r>
              <a:rPr lang="en-US" altLang="ko-KR" sz="1200" dirty="0" err="1"/>
              <a:t>eu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fugiat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nulla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pariatur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Excepteur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occaecat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cupidatat</a:t>
            </a:r>
            <a:r>
              <a:rPr lang="en-US" altLang="ko-KR" sz="1200" dirty="0"/>
              <a:t> non </a:t>
            </a:r>
            <a:r>
              <a:rPr lang="en-US" altLang="ko-KR" sz="1200" dirty="0" err="1"/>
              <a:t>proident</a:t>
            </a:r>
            <a:r>
              <a:rPr lang="en-US" altLang="ko-KR" sz="1200" dirty="0"/>
              <a:t>, sunt in culpa qui </a:t>
            </a:r>
            <a:r>
              <a:rPr lang="en-US" altLang="ko-KR" sz="1200" dirty="0" err="1"/>
              <a:t>officia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deserunt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mollit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anim</a:t>
            </a:r>
            <a:r>
              <a:rPr lang="en-US" altLang="ko-KR" sz="1200" dirty="0"/>
              <a:t> id </a:t>
            </a:r>
            <a:r>
              <a:rPr lang="en-US" altLang="ko-KR" sz="1200" dirty="0" err="1"/>
              <a:t>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laborum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1235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9DF5A7C-3370-C45F-F090-88FA0E5AFB8F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97F473F8-3845-CAA8-3A5D-71527DC2D66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1356D84-099D-CF2A-EBB6-2AF18F454D38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6E2E378A-54EE-36BE-3C02-731D93E98076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3B083B0-CD3B-903C-A4F6-12278E6B4EED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E817A59-608E-A981-7DF9-82492A250FA4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70259766-8841-789C-B9B0-AF37CFA7C55D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98B6EDFA-964A-98DB-145A-B4C31E98A749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FA844E7-D190-1A29-52B5-2EC33E854F44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A5665BD-F899-6407-83B5-EE0B3D4C800A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7B84982-F063-AEBF-C10D-D8E1AC0DA482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B422F1F-24C1-8470-61D9-88297BED0393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28CA3FF-0EBF-EC41-3483-A5365B357C7F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D64DF6C-82BE-F9CB-9FD3-8B20FF708670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E5F0468-BC18-21CC-4273-53ECC5A64A3A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495F75C-EC46-96D4-E1E3-F04F54EB0FA2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15BDD3C-022D-83F3-7FC8-6003AC3B0D4C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11F24A1-4067-1064-601D-6164784AE61E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68D0979-F8B3-F0E5-92F9-C92AA843578D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922524A-161B-C07B-5AC2-964D1F731C64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7F976D5-3974-11EC-70D6-EE575E0B4D86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9E164F0-373F-28B6-A451-7CBEBE419C60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B169EFFB-A791-388C-7B5E-592FC6B99775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799EDDD-6C4C-EFC2-D916-BA03C4EF68A0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6D58923-45C0-71C2-1F2D-858C52E57FF3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E79E4307-CB3E-72D4-8F5C-A0FF0DAB6365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C5F69F5-67A2-4E01-BD07-056075F282AC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9EDD24A-2701-8D0D-DFE4-09278B0A376E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59BC1564-6F33-A89B-FACE-44B14C41B7A5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F62D054A-5B0C-B969-7457-AAC5521EDF1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EF49ABE2-3C77-3155-83EB-CED21898D7F7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7C62E8A5-FE3D-F523-9260-842A025ECC6B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54F5EFE8-10AB-6640-0B21-10162E080829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A0A2269C-1B2C-13CF-E07B-C0CAC991E46A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8B2A89C-4853-B2FF-B323-A6B6F9D15D7E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D0E6ADD9-EEBD-3BE9-7D18-D5A0261A78B9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1D41290B-D375-E939-114A-CCA1FC91CEA5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B2B490FE-BB94-6410-0968-E2070B0240CB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7E695F0-DF77-6220-5E73-B65ACC78F53E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55A08FB-9EDA-BF02-B95A-C5B48D136FE5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8858B7C-1A76-2512-1338-801312762C07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359B982-9BD5-265A-B8F7-0186F3A3D93E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28BCAAAE-364C-AF78-BB45-1B4412C77D1F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1D518905-EA23-41A3-05E9-AC3A72C2E26A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B5D6E44B-0E7A-B912-EA93-3FC67A42ED66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AB4A327C-8251-C56C-F02E-A52F201A1460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52D574C4-FDE4-C1CF-1BBE-2417A610F1B4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D976E018-8171-7302-BA06-4F46D87E6177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43D9ACBD-A7F8-0BD1-E9E2-1D5E345B32AB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8DA411E4-82CA-DBEF-B8FF-B319BF3F1A9E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A855B9D3-D942-1890-9F15-8D0599BC2BF6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7464F187-C984-5D3B-465B-C741B5533974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0D1BC585-5772-0A73-2892-BD4D3129A30C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0D0944CD-A1F2-ABB8-E96E-209BCA8AF6BC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A460E442-9D8F-8955-A43F-C6635D08087B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3D40E82A-2ACC-0400-01A3-F0B8040FA6AD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57D9C33B-1A9E-D677-7CB5-BD14C02B0759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D2CBB141-EC38-F56B-C298-669F5403A24E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9C95E83-A9C4-8C91-016A-3F1988A9AFE2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A36713F-50DF-D09A-A956-95AC6A08DC12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0594BE93-9217-3A68-2887-2082A2224FC8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E255DF69-78B8-FCFF-9F5E-8BECD56CE79F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86AFBAFF-52B0-1051-143E-11FB6EBCF25E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0561B7A-118D-540D-372F-3B66A0858E90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F74ECC2E-39B0-915E-C134-C81E57A1AE9F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B1DD28F3-B35B-4EA5-260F-90C64502C5D1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DBCF0CA4-4075-3BC0-72D9-829769737596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E144549-DEC1-07E0-2DDA-EB72E88E1464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9E343E4-780B-9F2A-B864-E97719E794B0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A37F248-6878-2CA4-1CDC-B4ADEA51BD90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E495D5AC-48A1-03CD-1EDA-F38C230D6413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E11DB905-BBAB-9FF4-0A68-0A556C6B4239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05057C1-1BB8-EF45-1736-DB08E0BD5925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70248C6C-01C2-D74E-3625-9D5903C20D4F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42A31FD2-414C-624D-5290-2385B0B28268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75F05F48-5542-A674-EFA7-483C168C28D6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A1CDE5EB-213B-7314-ED04-EE801AFFEE37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7578BC3-0D9B-E7E7-C4F5-174D27530AF6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DE079B4-826A-FB4E-A4C3-6E02AFF4263B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5E0673F1-DDD5-F788-9625-2390ECC22C30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F8CA451-5935-CE65-1AF4-D2D5121CC41E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3D151B0E-16A0-0B05-8527-CD33B1940B36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2E5EACCD-00AC-93DB-EE0A-CDCC8BC11B54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AB0E1837-81AA-5887-B510-EBE361ADF2DC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89629D4-8E94-CDDA-73F3-1FD375DF924C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E7213F4-456E-4F6B-D452-F81EF119A794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5138004-FEA6-E89E-288F-07EE7D4F746A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244DE204-AE8D-45DD-36BB-3B17DF6877E0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1CF7E1E9-F010-A384-A08D-FAD04A884DF2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F02C07F9-532C-7D56-772C-8BBD4973EE08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AA726DF7-88C7-C0A5-EFAB-E6F931E05343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ECCF011-0013-A20B-1CA7-057577F281F3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8A2C24BC-9D67-27DF-CFC5-F5DCC85D98BB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43C2EA72-F482-8125-562A-B76E36AA4CD5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2B22481-F096-34E3-AA35-BE772F92110A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86C647A9-C272-ED8C-09C6-24925933C3AF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5C11621D-2FBB-DF4C-6772-238146C2B0A0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17DBF39C-5D59-6F90-AE34-A458CC1A176F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A98DBD34-349C-510B-9AF5-E39C359A3992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695C727-DA6C-5D51-E2DC-7D0B9727D500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2D91F263-FC5E-843F-60AD-E9CC67429111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38627C0-B2A5-CAA0-6D7A-E599495BDB2E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88381C7C-5473-79DE-929F-BA9099F7B63F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D91B86FB-BAE1-71EF-983F-F5AFEE4735B2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C9444082-74BD-E5BF-9C90-8867A6C92838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3EE35F7-F8B9-2928-B534-F231E2E81E02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F6B6792A-D86F-E5A0-0853-E596A75CC33A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9CA30896-7D0B-4ED2-89F0-43DA175FD20B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89833867-99E7-3454-27DF-B21B026E7AF8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AA057E3F-4938-0469-A561-6BBB4AC3FBE8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A94C5D8A-C801-96DF-3674-8A446CC96996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6D5F8DDD-9781-6272-210C-F333E647DD3F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C3CAB862-0458-C256-B021-4B97C16FEB0C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25AA4AF6-68D8-47EF-54CD-620FA534E563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B38952C9-509F-A9EE-227C-92B06A6D9C14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FC8FB850-0F16-98BB-D3DF-0A4F3029AE5C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0D861566-EC50-2719-FA7E-1BBCAFA3DA72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26119F65-6995-D0B1-67EC-C0645575C72F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9E48630D-810E-2A4C-E1DF-4A9618DB7D29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7CCDE458-81FB-B92C-C1C3-3515E7F448D0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E3E553CF-C7DD-4019-F368-328CCACA9DAE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6610F9CB-65A9-DF3C-60E7-7FBEA7974C94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7583F4F9-95B0-51C7-0412-D05AC15098AB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2A483D38-8F93-6039-1ED7-322C777DE77B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8BCF5E65-C225-6035-F117-540DCB87C8C7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A5922DC-8C20-A645-9701-D5A271E19E76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D57BB9A8-17F9-E86F-30A3-8B839BAEF114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2D83C26A-DFE7-C5C6-02CB-6531BD6F55BB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E89A86E2-4149-2005-3419-B45F84EA5756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8BDC49C0-760F-81D9-F6EE-22B809F15E26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57A19ED4-34FF-C28C-9F84-642885754EF4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E15D784-35DB-8110-7A41-7E7CF0C3269F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FCE4A05E-F4FB-615F-BD8A-8C04E19BA7C4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9DA65236-B73B-CB5C-0807-2F1462E5C09A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29530490-4852-BB7E-C86C-3C4883606FD6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4304A23-CDAB-29AB-47AA-58C994685BD4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5EE451F2-0C37-4F95-129B-472B8E98CC4F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41F7613-0749-0D94-BE4B-6327C9609BF0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EE85D8E0-516C-117A-6CEE-235BD83B7619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00EF6C37-892B-655C-3162-2C2773CFCBD5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E9184E7-4555-A20F-6F63-DA445AB5C719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F3828503-C335-C4CB-692D-22E61B349AA3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1155941E-7633-C269-D267-B0B2D0E08EE2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691566FF-4D81-8398-E2BC-7DCFC8BBDAA2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94693AB9-3A4D-B378-5164-6FAAE8AC1FB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6562810B-A9B5-1D76-DD24-033B39C5F3E5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8AD41DFF-A4AB-E42B-A1F8-D173CB8A89A3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B129FF80-223E-D01E-9FC7-196DC2D79088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2BC88D86-5BBE-B08F-E00D-A36DFCF8F6C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8F6E486-3DA4-209F-1EB9-5E2EFD6896D7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809B7FF1-8D83-E0E1-89B0-4EE3391E61CB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B06E81EA-A724-5A2B-5598-18959A420219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60160F7-0DDF-268D-715D-92001FA3D6AE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678D5699-B29B-2EA5-D412-F23ADE6B69C5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779C5E96-BE19-8E66-FA2C-8E875AE5520C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812AE655-3712-0D08-1000-FF53D47C9E46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FB88D995-13E3-5F68-A7E6-B9DDC3CB5AF9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EB964B97-04D2-A637-3D4A-BD0BFC00766E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06DF0EFA-DB77-D1A1-CFBB-A1AA1992A3C1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5BD1336-0309-8C81-6177-73F64BD0B2DC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AA235C37-300B-7106-9709-75813CF751EE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05F95F74-073D-850B-84E9-4DBF3E1AC4BA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195FB00A-5CAF-6983-E9AE-86B52E3BEA42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ACCF9A26-DB4B-063E-2ACD-170E67A49B0F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0EF51283-BE1E-3D9B-AE0B-F63A2909632D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9841FE25-8506-351F-D7F1-31625236E517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B72417F3-89D1-06A8-6604-926DDC6D79CD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33C5DC08-5EC0-4BA6-9640-F123F39A0056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6E5C7A29-DF28-685C-3AD8-26417F078E70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E86B6E4A-B2EC-6EA7-9BFE-EE0FB733C180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818E620-583F-148C-EF7F-90932D392177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01F56DF4-3D63-D94B-F26F-CDB1303E74E3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5C6767C4-C879-324D-2A31-DA6F20F8C266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71B73683-1FE3-12BC-ECD3-F6F5911E00BE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BC2216E9-F06A-1335-008C-40E8D28D37E1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5EC6FA58-67C8-0E47-6FD9-92D937837A8F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E3D33DC2-BA3A-E3BD-C747-3547573A1744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BA395485-E709-B6F8-8031-4EE6664E50AB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9C815D3A-A4A5-3F10-FCC2-30F28FD9EC70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57FF76DC-D182-39E7-4F4D-7E740020EC62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61E1857C-E714-E7A1-F8B2-13AA797CB147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8E77C04-8D7C-7F9C-3987-6CF082BC8722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2C742341-B3D4-0A5E-242F-CFE3818D8A36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55A945C0-2D1E-B6A9-F1FD-C40E0AEA386B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399F7B22-E980-7DD6-7220-73C0DBB92DA0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1DBB45DE-77EF-82CC-997E-E911ED3EE6C9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4CA08562-07A8-B715-7A37-47865CF76E5F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5F282644-3355-7B3C-3E25-455FE05809DC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1294EBBD-0E36-D3CA-5FAA-BA2B239E1286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BD4BB45D-E230-0E11-918B-D01B576A581B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56111904-217A-91BB-A283-C79F4646A190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939C9A53-FC5E-8967-9C44-6D2C956F44ED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95A2834F-887B-8F70-62F2-3C87752BBA4D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337A0823-C5A2-4543-8D64-123159333FC1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96019994-C6A4-453C-1356-17DC204826AE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0A80F118-1076-5522-5803-BAB734F3E9B3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4B44B498-603A-56DE-B68E-53547074C264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097C037C-43A8-477C-0DBC-168D693DCA3B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9AC95537-5D9C-370B-B6EF-68B714BFE61D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7FF11607-221D-1AEC-C68F-F3CDAD3BD45D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19247F74-B6F9-908B-8529-53AA555B3AEC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B558A2D8-D840-8E5B-3CC3-B4A9DCD91C7C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4C628D57-0CEA-65EB-31CF-474ACFA23B8B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88FDAEBB-8431-E83A-4FB0-5F9E35015CE9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96457FA6-23F6-45FC-9551-6DDF206E581E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7CF39A67-390E-6B39-B69D-D2E90B200E6C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A67F2788-E913-E697-974C-94495F0CF7E0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205CE60A-C76B-A733-7B6E-63A93453B3E7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D5310439-C4C6-AFE0-0CE0-FF290DC09F4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D808914B-0D6D-08C6-DB24-7DD76C71A9A1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538DFFC5-991B-D48E-BC72-5ED02973F62B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DC42BAD2-0C00-1A60-0175-D3DA7D65635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23182A41-C7AB-C3A6-6D93-1F3820C6DB4C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30D803E6-DE1E-E0F6-95C5-8E48B3A75916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6F57FB46-4C61-F8AC-0630-B3EB4C47944C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44CD71C-8B15-0C86-78C9-9B5053950989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BD09B596-F4F9-F2CA-0F2C-33A7E380208F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7D82FF6B-487A-490C-0956-D03531E8BB42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1ACA73DC-75C8-303A-FAF0-299B4FBDCB3C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2394CDB-D4A7-A753-96E0-768CA6793337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57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B100709-A97C-979F-D1F8-A39007290130}"/>
              </a:ext>
            </a:extLst>
          </p:cNvPr>
          <p:cNvSpPr/>
          <p:nvPr/>
        </p:nvSpPr>
        <p:spPr>
          <a:xfrm>
            <a:off x="669073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AB82E34-2A06-C406-82E3-A0BAFA964E1A}"/>
              </a:ext>
            </a:extLst>
          </p:cNvPr>
          <p:cNvSpPr/>
          <p:nvPr/>
        </p:nvSpPr>
        <p:spPr>
          <a:xfrm>
            <a:off x="4534829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12B4C6B-5D1F-C8BC-B728-917421424ED5}"/>
              </a:ext>
            </a:extLst>
          </p:cNvPr>
          <p:cNvSpPr/>
          <p:nvPr/>
        </p:nvSpPr>
        <p:spPr>
          <a:xfrm>
            <a:off x="8400585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41929-AC7D-9A80-A6A7-73B342B0461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{             }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9D60E-C186-B46A-3659-7D8F2CABAC13}"/>
              </a:ext>
            </a:extLst>
          </p:cNvPr>
          <p:cNvSpPr txBox="1"/>
          <p:nvPr/>
        </p:nvSpPr>
        <p:spPr>
          <a:xfrm>
            <a:off x="1671081" y="696005"/>
            <a:ext cx="884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chemeClr val="bg1"/>
                </a:solidFill>
              </a:rPr>
              <a:t>Overview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D0F26-6232-F737-9E47-1497E73A5F54}"/>
              </a:ext>
            </a:extLst>
          </p:cNvPr>
          <p:cNvSpPr txBox="1"/>
          <p:nvPr/>
        </p:nvSpPr>
        <p:spPr>
          <a:xfrm flipH="1">
            <a:off x="1377731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494E7-237E-B4FA-8294-E4ADA74B15FF}"/>
              </a:ext>
            </a:extLst>
          </p:cNvPr>
          <p:cNvSpPr txBox="1"/>
          <p:nvPr/>
        </p:nvSpPr>
        <p:spPr>
          <a:xfrm flipH="1">
            <a:off x="5243485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FF06F-8A6C-ED1C-7D47-A857BEEE59FE}"/>
              </a:ext>
            </a:extLst>
          </p:cNvPr>
          <p:cNvSpPr txBox="1"/>
          <p:nvPr/>
        </p:nvSpPr>
        <p:spPr>
          <a:xfrm flipH="1">
            <a:off x="9109239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2744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동물이(가) 표시된 사진&#10;&#10;자동 생성된 설명">
            <a:extLst>
              <a:ext uri="{FF2B5EF4-FFF2-40B4-BE49-F238E27FC236}">
                <a16:creationId xmlns:a16="http://schemas.microsoft.com/office/drawing/2014/main" id="{D9A6B50A-9666-2152-708F-8056639759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3449719" y="2901991"/>
            <a:ext cx="5123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4473-FA10-7D53-D6EB-6C09D0661F5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998443" y="1611641"/>
            <a:ext cx="4191000" cy="4560794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6930838" y="1580029"/>
            <a:ext cx="4191000" cy="4560794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76688" y="137160"/>
            <a:ext cx="52447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6688" y="383381"/>
            <a:ext cx="18579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0" spc="300">
                <a:solidFill>
                  <a:schemeClr val="tx1">
                    <a:lumMod val="65000"/>
                    <a:lumOff val="35000"/>
                  </a:schemeClr>
                </a:solidFill>
              </a:rPr>
              <a:t>시작 홈페이지</a:t>
            </a:r>
            <a:endParaRPr lang="ko-KR" altLang="en-US" b="0" spc="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098173" y="3429000"/>
            <a:ext cx="168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4032663" y="3946306"/>
            <a:ext cx="168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요소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8458213" y="1758815"/>
            <a:ext cx="168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직사각형 6"/>
          <p:cNvSpPr/>
          <p:nvPr/>
        </p:nvSpPr>
        <p:spPr>
          <a:xfrm>
            <a:off x="5561357" y="2092511"/>
            <a:ext cx="688286" cy="1439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/login</a:t>
            </a:r>
            <a:endParaRPr lang="en-US" altLang="ko-KR" sz="1000"/>
          </a:p>
        </p:txBody>
      </p:sp>
      <p:sp>
        <p:nvSpPr>
          <p:cNvPr id="26" name="직사각형 7"/>
          <p:cNvSpPr/>
          <p:nvPr/>
        </p:nvSpPr>
        <p:spPr>
          <a:xfrm>
            <a:off x="8318998" y="1754190"/>
            <a:ext cx="1385315" cy="215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/Student/home</a:t>
            </a:r>
            <a:endParaRPr lang="en-US" altLang="ko-KR" sz="1000"/>
          </a:p>
        </p:txBody>
      </p:sp>
      <p:sp>
        <p:nvSpPr>
          <p:cNvPr id="27" name="직사각형 8"/>
          <p:cNvSpPr/>
          <p:nvPr/>
        </p:nvSpPr>
        <p:spPr>
          <a:xfrm>
            <a:off x="5348371" y="1568076"/>
            <a:ext cx="1114256" cy="287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29" name="직사각형 13"/>
          <p:cNvSpPr/>
          <p:nvPr/>
        </p:nvSpPr>
        <p:spPr>
          <a:xfrm>
            <a:off x="2335055" y="1384334"/>
            <a:ext cx="1389887" cy="3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/>
              <a:t>선생님용</a:t>
            </a:r>
            <a:endParaRPr lang="ko-KR" altLang="en-US" sz="1100"/>
          </a:p>
        </p:txBody>
      </p:sp>
      <p:sp>
        <p:nvSpPr>
          <p:cNvPr id="32" name="직사각형 13"/>
          <p:cNvSpPr/>
          <p:nvPr/>
        </p:nvSpPr>
        <p:spPr>
          <a:xfrm>
            <a:off x="8330204" y="1413739"/>
            <a:ext cx="1389887" cy="3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/>
              <a:t>학생용</a:t>
            </a:r>
            <a:endParaRPr lang="ko-KR" altLang="en-US" sz="1100"/>
          </a:p>
        </p:txBody>
      </p:sp>
      <p:sp>
        <p:nvSpPr>
          <p:cNvPr id="33" name="직사각형 7"/>
          <p:cNvSpPr/>
          <p:nvPr/>
        </p:nvSpPr>
        <p:spPr>
          <a:xfrm>
            <a:off x="2368673" y="1725967"/>
            <a:ext cx="1385315" cy="215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/Teacher/home</a:t>
            </a:r>
            <a:endParaRPr lang="en-US" altLang="ko-KR" sz="1000"/>
          </a:p>
        </p:txBody>
      </p:sp>
      <p:sp>
        <p:nvSpPr>
          <p:cNvPr id="34" name="직사각형 8"/>
          <p:cNvSpPr/>
          <p:nvPr/>
        </p:nvSpPr>
        <p:spPr>
          <a:xfrm>
            <a:off x="5322639" y="610596"/>
            <a:ext cx="1232957" cy="287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37" name="직사각형 6"/>
          <p:cNvSpPr/>
          <p:nvPr/>
        </p:nvSpPr>
        <p:spPr>
          <a:xfrm>
            <a:off x="2713032" y="2527334"/>
            <a:ext cx="1944243" cy="4318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시간표 작성</a:t>
            </a:r>
            <a:endParaRPr lang="ko-KR" altLang="en-US" sz="1600"/>
          </a:p>
        </p:txBody>
      </p:sp>
      <p:sp>
        <p:nvSpPr>
          <p:cNvPr id="38" name="직사각형 6"/>
          <p:cNvSpPr/>
          <p:nvPr/>
        </p:nvSpPr>
        <p:spPr>
          <a:xfrm>
            <a:off x="1200239" y="3145269"/>
            <a:ext cx="1944243" cy="4318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학생 추가</a:t>
            </a:r>
            <a:r>
              <a:rPr lang="en-US" altLang="ko-KR" sz="1600"/>
              <a:t>/</a:t>
            </a:r>
            <a:r>
              <a:rPr lang="ko-KR" altLang="en-US" sz="1600"/>
              <a:t>확인</a:t>
            </a:r>
            <a:endParaRPr lang="ko-KR" altLang="en-US" sz="1600"/>
          </a:p>
        </p:txBody>
      </p:sp>
      <p:sp>
        <p:nvSpPr>
          <p:cNvPr id="39" name="직사각형 6"/>
          <p:cNvSpPr/>
          <p:nvPr/>
        </p:nvSpPr>
        <p:spPr>
          <a:xfrm>
            <a:off x="2724239" y="3921504"/>
            <a:ext cx="1944243" cy="4318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강의실 주소 입력</a:t>
            </a:r>
            <a:endParaRPr lang="ko-KR" altLang="en-US" sz="1600"/>
          </a:p>
        </p:txBody>
      </p:sp>
      <p:sp>
        <p:nvSpPr>
          <p:cNvPr id="40" name="직사각형 7"/>
          <p:cNvSpPr/>
          <p:nvPr/>
        </p:nvSpPr>
        <p:spPr>
          <a:xfrm>
            <a:off x="8315976" y="2327793"/>
            <a:ext cx="1944243" cy="4318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시간표 확인</a:t>
            </a:r>
            <a:endParaRPr lang="ko-KR" altLang="en-US" sz="1600"/>
          </a:p>
        </p:txBody>
      </p:sp>
      <p:sp>
        <p:nvSpPr>
          <p:cNvPr id="41" name="직사각형 7"/>
          <p:cNvSpPr/>
          <p:nvPr/>
        </p:nvSpPr>
        <p:spPr>
          <a:xfrm>
            <a:off x="7553975" y="3213058"/>
            <a:ext cx="1944243" cy="4318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수업 참여</a:t>
            </a:r>
            <a:endParaRPr lang="ko-KR" altLang="en-US" sz="1600"/>
          </a:p>
        </p:txBody>
      </p:sp>
      <p:sp>
        <p:nvSpPr>
          <p:cNvPr id="42" name="직사각형 7"/>
          <p:cNvSpPr/>
          <p:nvPr/>
        </p:nvSpPr>
        <p:spPr>
          <a:xfrm>
            <a:off x="8484064" y="4231902"/>
            <a:ext cx="1944243" cy="4318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태도점수 확인</a:t>
            </a:r>
            <a:endParaRPr lang="ko-KR" altLang="en-US" sz="1600"/>
          </a:p>
        </p:txBody>
      </p:sp>
      <p:sp>
        <p:nvSpPr>
          <p:cNvPr id="43" name="직사각형 7"/>
          <p:cNvSpPr/>
          <p:nvPr/>
        </p:nvSpPr>
        <p:spPr>
          <a:xfrm>
            <a:off x="3161054" y="2880775"/>
            <a:ext cx="1385315" cy="215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/Teacher/schedule</a:t>
            </a:r>
            <a:endParaRPr lang="en-US" altLang="ko-KR" sz="1000"/>
          </a:p>
        </p:txBody>
      </p:sp>
      <p:sp>
        <p:nvSpPr>
          <p:cNvPr id="46" name="직사각형 7"/>
          <p:cNvSpPr/>
          <p:nvPr/>
        </p:nvSpPr>
        <p:spPr>
          <a:xfrm>
            <a:off x="1621580" y="4722953"/>
            <a:ext cx="1944243" cy="4318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태도점수 확인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76688" y="137160"/>
            <a:ext cx="52447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6688" y="383381"/>
            <a:ext cx="9721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0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흐름도</a:t>
            </a:r>
            <a:endParaRPr lang="ko-KR" altLang="en-US" b="0" spc="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7452" y="918882"/>
            <a:ext cx="10877095" cy="5658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76688" y="137160"/>
            <a:ext cx="52447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6688" y="383381"/>
            <a:ext cx="9245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0" spc="300">
                <a:solidFill>
                  <a:schemeClr val="tx1">
                    <a:lumMod val="65000"/>
                    <a:lumOff val="35000"/>
                  </a:schemeClr>
                </a:solidFill>
              </a:rPr>
              <a:t>Zoom</a:t>
            </a:r>
            <a:endParaRPr lang="ko-KR" altLang="en-US" b="0" spc="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5299" y="1803400"/>
            <a:ext cx="5465375" cy="3898900"/>
          </a:xfrm>
          <a:prstGeom prst="rect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31328" y="1803400"/>
            <a:ext cx="5439972" cy="389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893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0240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908935" y="4830954"/>
            <a:ext cx="706755" cy="443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0" spc="-300">
                <a:solidFill>
                  <a:schemeClr val="tx1">
                    <a:lumMod val="75000"/>
                    <a:lumOff val="25000"/>
                  </a:schemeClr>
                </a:solidFill>
              </a:rPr>
              <a:t>졸음</a:t>
            </a:r>
            <a:endParaRPr lang="ko-KR" altLang="en-US" sz="2400" b="0" spc="-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19135" y="4830953"/>
            <a:ext cx="1221104" cy="443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0" spc="-300">
                <a:solidFill>
                  <a:schemeClr val="tx1">
                    <a:lumMod val="75000"/>
                    <a:lumOff val="25000"/>
                  </a:schemeClr>
                </a:solidFill>
              </a:rPr>
              <a:t>자리비움</a:t>
            </a:r>
            <a:endParaRPr lang="ko-KR" altLang="en-US" sz="2400" b="0" spc="-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6818780" y="2342029"/>
            <a:ext cx="4134971" cy="549088"/>
          </a:xfrm>
          <a:prstGeom prst="rect">
            <a:avLst/>
          </a:prstGeom>
          <a:solidFill>
            <a:srgbClr val="fff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자리를 비우고 </a:t>
            </a:r>
            <a:r>
              <a:rPr lang="en-US" altLang="ko-KR">
                <a:solidFill>
                  <a:schemeClr val="dk1"/>
                </a:solidFill>
              </a:rPr>
              <a:t>1</a:t>
            </a:r>
            <a:r>
              <a:rPr lang="ko-KR" altLang="en-US">
                <a:solidFill>
                  <a:schemeClr val="dk1"/>
                </a:solidFill>
              </a:rPr>
              <a:t>분이지나면 학생한테 알람이 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6825504" y="3053603"/>
            <a:ext cx="4157382" cy="375397"/>
          </a:xfrm>
          <a:prstGeom prst="rect">
            <a:avLst/>
          </a:prstGeom>
          <a:solidFill>
            <a:srgbClr val="fff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10</a:t>
            </a:r>
            <a:r>
              <a:rPr lang="ko-KR" altLang="en-US">
                <a:solidFill>
                  <a:schemeClr val="dk1"/>
                </a:solidFill>
              </a:rPr>
              <a:t>분이 지나면 선생님한테 알람이 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6809816" y="3766297"/>
            <a:ext cx="4157382" cy="375397"/>
          </a:xfrm>
          <a:prstGeom prst="rect">
            <a:avLst/>
          </a:prstGeom>
          <a:solidFill>
            <a:srgbClr val="fff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학생태도에 자리비움</a:t>
            </a:r>
            <a:r>
              <a:rPr lang="en-US" altLang="ko-KR">
                <a:solidFill>
                  <a:schemeClr val="dk1"/>
                </a:solidFill>
              </a:rPr>
              <a:t>+1</a:t>
            </a:r>
            <a:r>
              <a:rPr lang="ko-KR" altLang="en-US">
                <a:solidFill>
                  <a:schemeClr val="dk1"/>
                </a:solidFill>
              </a:rPr>
              <a:t>이 추가됨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1166532" y="2342029"/>
            <a:ext cx="4157381" cy="369794"/>
          </a:xfrm>
          <a:prstGeom prst="rect">
            <a:avLst/>
          </a:prstGeom>
          <a:solidFill>
            <a:srgbClr val="fff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눈이 </a:t>
            </a:r>
            <a:r>
              <a:rPr lang="en-US" altLang="ko-KR">
                <a:solidFill>
                  <a:schemeClr val="dk1"/>
                </a:solidFill>
              </a:rPr>
              <a:t>10</a:t>
            </a:r>
            <a:r>
              <a:rPr lang="ko-KR" altLang="en-US">
                <a:solidFill>
                  <a:schemeClr val="dk1"/>
                </a:solidFill>
              </a:rPr>
              <a:t>초간 감길시 학생에게 알림이 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1173256" y="3053603"/>
            <a:ext cx="4157382" cy="375397"/>
          </a:xfrm>
          <a:prstGeom prst="rect">
            <a:avLst/>
          </a:prstGeom>
          <a:solidFill>
            <a:srgbClr val="fff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3</a:t>
            </a:r>
            <a:r>
              <a:rPr lang="ko-KR" altLang="en-US">
                <a:solidFill>
                  <a:schemeClr val="dk1"/>
                </a:solidFill>
              </a:rPr>
              <a:t>번을 반복하면 선생님한테도 알림이 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1157568" y="3766297"/>
            <a:ext cx="4157382" cy="375397"/>
          </a:xfrm>
          <a:prstGeom prst="rect">
            <a:avLst/>
          </a:prstGeom>
          <a:solidFill>
            <a:srgbClr val="fff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학생태도에 졸음 </a:t>
            </a:r>
            <a:r>
              <a:rPr lang="en-US" altLang="ko-KR">
                <a:solidFill>
                  <a:schemeClr val="dk1"/>
                </a:solidFill>
              </a:rPr>
              <a:t>+1</a:t>
            </a:r>
            <a:r>
              <a:rPr lang="ko-KR" altLang="en-US">
                <a:solidFill>
                  <a:schemeClr val="dk1"/>
                </a:solidFill>
              </a:rPr>
              <a:t>이 추가됨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76688" y="137160"/>
            <a:ext cx="52447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6688" y="383381"/>
            <a:ext cx="7149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0" spc="300">
                <a:solidFill>
                  <a:schemeClr val="tx1">
                    <a:lumMod val="65000"/>
                    <a:lumOff val="35000"/>
                  </a:schemeClr>
                </a:solidFill>
              </a:rPr>
              <a:t>계획</a:t>
            </a:r>
            <a:endParaRPr lang="ko-KR" altLang="en-US" b="0" spc="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7560" y="1972527"/>
            <a:ext cx="3493756" cy="2700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36112" y="1972527"/>
            <a:ext cx="3493756" cy="2700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14663" y="1972527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9685" y="5428860"/>
            <a:ext cx="20307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1585" y="5428860"/>
            <a:ext cx="20307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43009" y="5428860"/>
            <a:ext cx="20307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91368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169920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948471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명함이(가) 표시된 사진&#10;&#10;자동 생성된 설명">
            <a:extLst>
              <a:ext uri="{FF2B5EF4-FFF2-40B4-BE49-F238E27FC236}">
                <a16:creationId xmlns:a16="http://schemas.microsoft.com/office/drawing/2014/main" id="{F645740E-8636-FEBB-DFAF-2963D8C17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C70646-6001-399E-F8AA-609F3F269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7E0D411-78B1-E4CA-F4C3-02E7523AE579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C3FC4-5233-11C0-72D5-DCC6274AE223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2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AFEF0-15B1-5BD2-B36F-A9E9F6681D07}"/>
              </a:ext>
            </a:extLst>
          </p:cNvPr>
          <p:cNvSpPr txBox="1"/>
          <p:nvPr/>
        </p:nvSpPr>
        <p:spPr>
          <a:xfrm>
            <a:off x="4003122" y="3438435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61470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, 구름낀, 구름이(가) 표시된 사진&#10;&#10;자동 생성된 설명">
            <a:extLst>
              <a:ext uri="{FF2B5EF4-FFF2-40B4-BE49-F238E27FC236}">
                <a16:creationId xmlns:a16="http://schemas.microsoft.com/office/drawing/2014/main" id="{CDAEAC56-3103-2D32-76F0-6BD85D4669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AD97F0-D3A7-6738-CF2C-B789379726BC}"/>
              </a:ext>
            </a:extLst>
          </p:cNvPr>
          <p:cNvSpPr txBox="1"/>
          <p:nvPr/>
        </p:nvSpPr>
        <p:spPr>
          <a:xfrm>
            <a:off x="2400644" y="2613392"/>
            <a:ext cx="74350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</a:rPr>
              <a:t>#KEYWORD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1DD920-3424-025D-927C-2DAECB8B17FA}"/>
              </a:ext>
            </a:extLst>
          </p:cNvPr>
          <p:cNvSpPr/>
          <p:nvPr/>
        </p:nvSpPr>
        <p:spPr>
          <a:xfrm>
            <a:off x="1953187" y="2107580"/>
            <a:ext cx="8329961" cy="2642839"/>
          </a:xfrm>
          <a:prstGeom prst="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F25CF-7495-19DE-EAD0-C27FD0C8A6C4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8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6D45CB-D401-A843-B3AB-354C833BB0EF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2465936-B010-5570-9FA4-26ADCC82920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6D8478-A557-4279-402D-D2044FEA702B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8CD2E26-F6C6-E71F-7EA9-9E9FDFB19F89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801E6EB-E013-FEA8-5394-96F94C8446CE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5AC8444-F33A-6B35-FDE7-161C8A3CA99B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9403E0-5609-EC52-54DB-22D75F55EF9D}"/>
              </a:ext>
            </a:extLst>
          </p:cNvPr>
          <p:cNvSpPr txBox="1"/>
          <p:nvPr/>
        </p:nvSpPr>
        <p:spPr>
          <a:xfrm>
            <a:off x="1450873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FE02F4-B623-50D2-FA89-9A25F04EB8D1}"/>
              </a:ext>
            </a:extLst>
          </p:cNvPr>
          <p:cNvSpPr txBox="1"/>
          <p:nvPr/>
        </p:nvSpPr>
        <p:spPr>
          <a:xfrm>
            <a:off x="3818210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BB50C3-F5D8-2021-3FBD-560B5CE6B701}"/>
              </a:ext>
            </a:extLst>
          </p:cNvPr>
          <p:cNvSpPr txBox="1"/>
          <p:nvPr/>
        </p:nvSpPr>
        <p:spPr>
          <a:xfrm>
            <a:off x="6138754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F59E96-D1F4-58E4-AA1E-B91E07CBF34B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21250970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892</ep:Words>
  <ep:PresentationFormat>와이드스크린</ep:PresentationFormat>
  <ep:Paragraphs>221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2022-12-21T02:15:26.000</dcterms:created>
  <dc:creator>Yu Saebyeol</dc:creator>
  <cp:lastModifiedBy>user</cp:lastModifiedBy>
  <dcterms:modified xsi:type="dcterms:W3CDTF">2024-04-25T13:56:12.843</dcterms:modified>
  <cp:revision>16</cp:revision>
  <dc:title>PowerPoint 프레젠테이션</dc:title>
  <cp:version>1000.0000.01</cp:version>
</cp:coreProperties>
</file>