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73117-A699-C48B-EDE2-0FDE9E645E2C}" v="211" dt="2025-04-05T22:41:4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6.4.2025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581400" y="975978"/>
            <a:ext cx="5204489" cy="3150196"/>
          </a:xfrm>
        </p:spPr>
        <p:txBody>
          <a:bodyPr>
            <a:normAutofit/>
          </a:bodyPr>
          <a:lstStyle/>
          <a:p>
            <a:r>
              <a:rPr lang="bg-BG" sz="3000" b="1" i="1" dirty="0">
                <a:solidFill>
                  <a:schemeClr val="bg1"/>
                </a:solidFill>
              </a:rPr>
              <a:t>НП "Обучение за ИТ кариера"</a:t>
            </a:r>
            <a:endParaRPr lang="bg-BG" sz="3000" dirty="0">
              <a:solidFill>
                <a:schemeClr val="bg1"/>
              </a:solidFill>
            </a:endParaRPr>
          </a:p>
          <a:p>
            <a:r>
              <a:rPr lang="bg-BG" sz="3000" b="1" i="1" dirty="0">
                <a:solidFill>
                  <a:schemeClr val="bg1"/>
                </a:solidFill>
              </a:rPr>
              <a:t>Сайт за наемане на автомобили</a:t>
            </a:r>
            <a:endParaRPr lang="bg-BG" sz="3000" dirty="0">
              <a:solidFill>
                <a:schemeClr val="bg1"/>
              </a:solidFill>
            </a:endParaRPr>
          </a:p>
          <a:p>
            <a:r>
              <a:rPr lang="bg-BG" sz="2000" b="1" i="1" dirty="0">
                <a:solidFill>
                  <a:schemeClr val="bg1"/>
                </a:solidFill>
              </a:rPr>
              <a:t>Антон Христев, Хасан </a:t>
            </a:r>
            <a:r>
              <a:rPr lang="bg-BG" sz="2000" b="1" i="1" dirty="0" err="1">
                <a:solidFill>
                  <a:schemeClr val="bg1"/>
                </a:solidFill>
              </a:rPr>
              <a:t>Хасан</a:t>
            </a:r>
            <a:br>
              <a:rPr lang="bg-BG" sz="3000" b="1" i="1" dirty="0">
                <a:solidFill>
                  <a:schemeClr val="bg1"/>
                </a:solidFill>
              </a:rPr>
            </a:br>
            <a:r>
              <a:rPr lang="bg-BG" sz="1800" b="1" i="1" dirty="0">
                <a:solidFill>
                  <a:schemeClr val="bg1"/>
                </a:solidFill>
              </a:rPr>
              <a:t>Група 08</a:t>
            </a:r>
            <a:endParaRPr lang="bg-BG" sz="1800" dirty="0">
              <a:solidFill>
                <a:schemeClr val="bg1"/>
              </a:solidFill>
            </a:endParaRPr>
          </a:p>
          <a:p>
            <a:r>
              <a:rPr lang="bg-BG" sz="1800" b="1" i="1" dirty="0" err="1">
                <a:solidFill>
                  <a:schemeClr val="bg1"/>
                </a:solidFill>
              </a:rPr>
              <a:t>Гр.Хасково</a:t>
            </a:r>
            <a:r>
              <a:rPr lang="bg-BG" sz="1800" b="1" i="1" dirty="0">
                <a:solidFill>
                  <a:schemeClr val="bg1"/>
                </a:solidFill>
              </a:rPr>
              <a:t> – 202</a:t>
            </a:r>
            <a:r>
              <a:rPr lang="en-US" sz="1800" b="1" i="1" dirty="0">
                <a:solidFill>
                  <a:schemeClr val="bg1"/>
                </a:solidFill>
              </a:rPr>
              <a:t>5</a:t>
            </a:r>
            <a:r>
              <a:rPr lang="bg-BG" sz="1800" b="1" i="1" dirty="0">
                <a:solidFill>
                  <a:schemeClr val="bg1"/>
                </a:solidFill>
              </a:rPr>
              <a:t>г.</a:t>
            </a:r>
            <a:endParaRPr lang="bg-BG" sz="1800" dirty="0">
              <a:solidFill>
                <a:schemeClr val="bg1"/>
              </a:solidFill>
            </a:endParaRPr>
          </a:p>
          <a:p>
            <a:endParaRPr lang="bg-BG" sz="30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Rent A Car</a:t>
            </a:r>
            <a:endParaRPr lang="bg-BG" sz="2800" i="1" dirty="0">
              <a:solidFill>
                <a:schemeClr val="bg1"/>
              </a:solidFill>
            </a:endParaRPr>
          </a:p>
        </p:txBody>
      </p:sp>
      <p:sp>
        <p:nvSpPr>
          <p:cNvPr id="240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2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4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EBD8C0-C203-07BD-EDFE-8CF35FEF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6. Използвана литература: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6CB2ECC-3871-EFB0-AE72-402C49FA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bg-BG">
                <a:solidFill>
                  <a:schemeClr val="bg1"/>
                </a:solidFill>
              </a:rPr>
              <a:t>StackOverflow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bg-BG">
                <a:solidFill>
                  <a:schemeClr val="bg1"/>
                </a:solidFill>
              </a:rPr>
              <a:t>SoftUni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bg-BG">
                <a:solidFill>
                  <a:schemeClr val="bg1"/>
                </a:solidFill>
              </a:rPr>
              <a:t>GitHub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bg-BG">
                <a:solidFill>
                  <a:schemeClr val="bg1"/>
                </a:solidFill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16593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602338-79B1-D041-058D-FC2232F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Благодарим Ви за Вниманието!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658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29996-AEB8-1913-A10F-FB1C644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1 . Цели на проекта: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58F038-E2DF-8CE9-E437-9ED4C7D92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>
                <a:solidFill>
                  <a:schemeClr val="bg1"/>
                </a:solidFill>
              </a:rPr>
              <a:t>Създаване на уебсайт, чрез който потребителите могат да си наемат определен автомобил на достъпни цени за посоченото от тях време. Дизайнът на нашият сайт е направен по такъв начин, че никой от нашите потребители да няма проблеми с него. </a:t>
            </a:r>
          </a:p>
          <a:p>
            <a:endParaRPr lang="bg-BG">
              <a:solidFill>
                <a:schemeClr val="bg1"/>
              </a:solidFill>
            </a:endParaRP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6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1BFF32-AE4F-884B-4121-6093048B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030132" cy="4406508"/>
          </a:xfrm>
        </p:spPr>
        <p:txBody>
          <a:bodyPr>
            <a:norm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2. Разпределение на ролите: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C07134-B794-D7C9-26C1-6845BF80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8" y="1257565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Ролите бяха разпределени поравно като всеки един от нас работеше по всяка част на проекта. </a:t>
            </a:r>
            <a:endParaRPr lang="bg-BG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>
              <a:solidFill>
                <a:schemeClr val="bg1"/>
              </a:solidFill>
            </a:endParaRP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0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2D923E-4755-1860-1276-90094122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3 . Основни етапи в разработката на проекта:</a:t>
            </a:r>
          </a:p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F29114-6B93-8334-F5A0-E255D76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 sz="2600">
                <a:solidFill>
                  <a:schemeClr val="bg1"/>
                </a:solidFill>
              </a:rPr>
              <a:t>Разработката на проекта премина през следните етапи: </a:t>
            </a:r>
            <a:br>
              <a:rPr lang="bg-BG" sz="2600">
                <a:solidFill>
                  <a:schemeClr val="bg1"/>
                </a:solidFill>
              </a:rPr>
            </a:br>
            <a:r>
              <a:rPr lang="bg-BG" sz="2600">
                <a:solidFill>
                  <a:schemeClr val="bg1"/>
                </a:solidFill>
              </a:rPr>
              <a:t>- Използване на Code First за изграждане на базата данни</a:t>
            </a:r>
            <a:br>
              <a:rPr lang="bg-BG" sz="2600">
                <a:solidFill>
                  <a:schemeClr val="bg1"/>
                </a:solidFill>
              </a:rPr>
            </a:br>
            <a:r>
              <a:rPr lang="bg-BG" sz="2600">
                <a:solidFill>
                  <a:schemeClr val="bg1"/>
                </a:solidFill>
              </a:rPr>
              <a:t>- Създаване на модели</a:t>
            </a:r>
            <a:br>
              <a:rPr lang="bg-BG" sz="2600">
                <a:solidFill>
                  <a:schemeClr val="bg1"/>
                </a:solidFill>
              </a:rPr>
            </a:br>
            <a:r>
              <a:rPr lang="bg-BG" sz="2600">
                <a:solidFill>
                  <a:schemeClr val="bg1"/>
                </a:solidFill>
              </a:rPr>
              <a:t>- Създаване на контролери</a:t>
            </a:r>
            <a:br>
              <a:rPr lang="bg-BG" sz="2600">
                <a:solidFill>
                  <a:schemeClr val="bg1"/>
                </a:solidFill>
              </a:rPr>
            </a:br>
            <a:r>
              <a:rPr lang="bg-BG" sz="2600">
                <a:solidFill>
                  <a:schemeClr val="bg1"/>
                </a:solidFill>
              </a:rPr>
              <a:t>- Създване на Views(изгледи)</a:t>
            </a:r>
            <a:br>
              <a:rPr lang="bg-BG" sz="2600">
                <a:solidFill>
                  <a:schemeClr val="bg1"/>
                </a:solidFill>
              </a:rPr>
            </a:br>
            <a:r>
              <a:rPr lang="bg-BG" sz="2600">
                <a:solidFill>
                  <a:schemeClr val="bg1"/>
                </a:solidFill>
              </a:rPr>
              <a:t>- Модифициране на StartUp за създаване на роли за участници и администрароти </a:t>
            </a:r>
          </a:p>
        </p:txBody>
      </p:sp>
    </p:spTree>
    <p:extLst>
      <p:ext uri="{BB962C8B-B14F-4D97-AF65-F5344CB8AC3E}">
        <p14:creationId xmlns:p14="http://schemas.microsoft.com/office/powerpoint/2010/main" val="260471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D4C184-DDF3-C12C-330A-8E56A71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bg-BG">
                <a:solidFill>
                  <a:schemeClr val="bg1"/>
                </a:solidFill>
              </a:rPr>
              <a:t>4. Реализация: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FAA48A-0A77-ECDA-571F-67240964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/>
          <a:p>
            <a:r>
              <a:rPr lang="en-US" baseline="0">
                <a:solidFill>
                  <a:schemeClr val="bg1"/>
                </a:solidFill>
                <a:latin typeface="Aptos"/>
              </a:rPr>
              <a:t>A) За реализацията са използвани следните nugget пакети:</a:t>
            </a:r>
            <a:endParaRPr lang="bg-BG">
              <a:solidFill>
                <a:schemeClr val="bg1"/>
              </a:solidFill>
            </a:endParaRPr>
          </a:p>
        </p:txBody>
      </p:sp>
      <p:grpSp>
        <p:nvGrpSpPr>
          <p:cNvPr id="22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1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1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1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Картина 3" descr="Картина, която съдържа текст, екранна сним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84AFD46-A4A4-D87A-3CF8-800F1017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964" y="289374"/>
            <a:ext cx="4336226" cy="2964167"/>
          </a:xfrm>
          <a:prstGeom prst="rect">
            <a:avLst/>
          </a:prstGeom>
        </p:spPr>
      </p:pic>
      <p:pic>
        <p:nvPicPr>
          <p:cNvPr id="5" name="Картина 4" descr="Картина, която съдържа текст, екранна сним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6BB55A11-BBB4-21C6-F23F-A7D5D59C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36" y="3376158"/>
            <a:ext cx="4326253" cy="2931037"/>
          </a:xfrm>
          <a:prstGeom prst="rect">
            <a:avLst/>
          </a:prstGeom>
        </p:spPr>
      </p:pic>
      <p:sp>
        <p:nvSpPr>
          <p:cNvPr id="231" name="Oval 2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2" name="Oval 2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7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ED5836-41A6-F7DC-4703-CC210202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bg-BG" sz="4000">
                <a:solidFill>
                  <a:schemeClr val="bg1"/>
                </a:solidFill>
              </a:rPr>
              <a:t>Б) диаграма на проекта: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2DCCC0-F5A0-5595-7870-F88AE945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Контейнер за съдържание 3" descr="Картина, която съдържа текст, екранна снимка, номер, Паралелен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D24B98C-468E-DA19-F77F-D328121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61" r="22446" b="-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3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4006C1-8B3F-5DCE-6EBF-3462CF92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bg-BG" sz="4100">
                <a:solidFill>
                  <a:schemeClr val="bg1"/>
                </a:solidFill>
              </a:rPr>
              <a:t>В) снимки от програмата: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B2101E-8BCB-0F66-53BE-F534A02A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Контейнер за съдържание 3" descr="Картина, която съдържа текст, електроника, софтуер, екранна сним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6A52C70-1D25-B6F3-13A1-EAB12420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89" y="442249"/>
            <a:ext cx="4763801" cy="2691547"/>
          </a:xfrm>
          <a:prstGeom prst="rect">
            <a:avLst/>
          </a:prstGeom>
        </p:spPr>
      </p:pic>
      <p:pic>
        <p:nvPicPr>
          <p:cNvPr id="5" name="Картина 4" descr="Картина, която съдържа текст, електроника, екранна снимка, софтуер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B109649-B3B8-F6DD-E8D5-2DB447A3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88" y="3495903"/>
            <a:ext cx="4763801" cy="269154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9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EA8CD5-E993-6CCB-E73A-7130D516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bg-BG" sz="3800">
                <a:solidFill>
                  <a:schemeClr val="bg1"/>
                </a:solidFill>
              </a:rPr>
              <a:t>Г) снимки от сайта: </a:t>
            </a:r>
          </a:p>
        </p:txBody>
      </p:sp>
      <p:cxnSp>
        <p:nvCxnSpPr>
          <p:cNvPr id="51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04D018-78BA-3B7F-EFAF-A5B2B75E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Картина 4" descr="Картина, която съдържа текст, екранна снимка, кола, превозно средств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6DC4BF6-E8DF-A245-E002-1F1DC58C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0" r="3344" b="3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Контейнер за съдържание 3" descr="Картина, която съдържа текст, екранна снимка, софтуер, Компютърна ико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9F77FF9-6436-F512-4ABD-E2349708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59" b="1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3E197B-C6E7-C731-7C89-EC2EE5DE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5. Заключение: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9B7C0F2-0FE3-FE91-4471-33EB94BD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ptos Display"/>
              </a:rPr>
              <a:t>Създадохме ASP.NET проект, с който направихме уебсайт, чрез който потребителите да могат да наемат определен автомобил за посочения от тях срок време.</a:t>
            </a:r>
            <a:endParaRPr lang="bg-BG">
              <a:solidFill>
                <a:schemeClr val="bg1"/>
              </a:solidFill>
              <a:latin typeface="Aptos Display"/>
            </a:endParaRPr>
          </a:p>
          <a:p>
            <a:endParaRPr lang="bg-BG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46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Широк екран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тема</vt:lpstr>
      <vt:lpstr>НП "Обучение за ИТ кариера" Сайт за наемане на автомобили Антон Христев, Хасан Хасан Група 08 Гр.Хасково – 2025г. </vt:lpstr>
      <vt:lpstr>1 . Цели на проекта:</vt:lpstr>
      <vt:lpstr>2. Разпределение на ролите:</vt:lpstr>
      <vt:lpstr>3 . Основни етапи в разработката на проекта: </vt:lpstr>
      <vt:lpstr>4. Реализация: </vt:lpstr>
      <vt:lpstr>Б) диаграма на проекта: </vt:lpstr>
      <vt:lpstr>В) снимки от програмата: </vt:lpstr>
      <vt:lpstr>Г) снимки от сайта: </vt:lpstr>
      <vt:lpstr>5. Заключение:</vt:lpstr>
      <vt:lpstr>6. Използвана литература: 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Антон Христев 06</cp:lastModifiedBy>
  <cp:revision>82</cp:revision>
  <dcterms:created xsi:type="dcterms:W3CDTF">2025-04-05T22:27:53Z</dcterms:created>
  <dcterms:modified xsi:type="dcterms:W3CDTF">2025-04-06T08:35:08Z</dcterms:modified>
</cp:coreProperties>
</file>