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None/>
      <a:defRPr kumimoji="0" sz="1800" b="0" i="0" u="none" strike="noStrike" cap="none" spc="0" normalizeH="0" baseline="0">
        <a:solidFill>
          <a:srgbClr val="000000"/>
        </a:solidFill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None/>
      <a:defRPr kumimoji="0" sz="3000" b="1" i="0" u="none" strike="noStrike" cap="none" spc="0" normalizeH="0" baseline="0">
        <a:solidFill>
          <a:srgbClr val="000000"/>
        </a:solidFill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None/>
      <a:defRPr kumimoji="0" sz="3000" b="1" i="0" u="none" strike="noStrike" cap="none" spc="0" normalizeH="0" baseline="0">
        <a:solidFill>
          <a:srgbClr val="000000"/>
        </a:solidFill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None/>
      <a:defRPr kumimoji="0" sz="3000" b="1" i="0" u="none" strike="noStrike" cap="none" spc="0" normalizeH="0" baseline="0">
        <a:solidFill>
          <a:srgbClr val="000000"/>
        </a:solidFill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None/>
      <a:defRPr kumimoji="0" sz="3000" b="1" i="0" u="none" strike="noStrike" cap="none" spc="0" normalizeH="0" baseline="0">
        <a:solidFill>
          <a:srgbClr val="000000"/>
        </a:solidFill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None/>
      <a:defRPr kumimoji="0" sz="3000" b="1" i="0" u="none" strike="noStrike" cap="none" spc="0" normalizeH="0" baseline="0">
        <a:solidFill>
          <a:srgbClr val="000000"/>
        </a:solidFill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None/>
      <a:defRPr kumimoji="0" sz="3000" b="1" i="0" u="none" strike="noStrike" cap="none" spc="0" normalizeH="0" baseline="0">
        <a:solidFill>
          <a:srgbClr val="000000"/>
        </a:solidFill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None/>
      <a:defRPr kumimoji="0" sz="3000" b="1" i="0" u="none" strike="noStrike" cap="none" spc="0" normalizeH="0" baseline="0">
        <a:solidFill>
          <a:srgbClr val="000000"/>
        </a:solidFill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None/>
      <a:defRPr kumimoji="0" sz="3000" b="1" i="0" u="none" strike="noStrike" cap="none" spc="0" normalizeH="0" baseline="0">
        <a:solidFill>
          <a:srgbClr val="000000"/>
        </a:solidFill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None/>
      <a:defRPr kumimoji="0" sz="3000" b="1" i="0" u="none" strike="noStrike" cap="none" spc="0" normalizeH="0" baseline="0">
        <a:solidFill>
          <a:srgbClr val="000000"/>
        </a:solidFill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18">
          <p15:clr>
            <a:srgbClr val="A4A3A4"/>
          </p15:clr>
        </p15:guide>
        <p15:guide id="2" pos="76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4C3C2611-4C71-4FC5-86AE-919BDF0F9419}" styleName="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12700" cap="flat">
              <a:noFill/>
              <a:miter/>
            </a:ln>
          </a:top>
          <a:bottom>
            <a:ln w="12700" cap="flat">
              <a:noFill/>
              <a:miter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12700" cap="flat">
              <a:noFill/>
              <a:miter/>
            </a:ln>
          </a:top>
          <a:bottom>
            <a:ln w="12700" cap="flat">
              <a:noFill/>
              <a:miter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chemeClr val="accent1">
              <a:lumOff val="-13580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12700" cap="flat">
              <a:solidFill>
                <a:srgbClr val="3797C6"/>
              </a:solidFill>
              <a:prstDash val="solid"/>
              <a:miter/>
            </a:ln>
          </a:top>
          <a:bottom>
            <a:ln w="12700" cap="flat">
              <a:noFill/>
              <a:miter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12700" cap="flat">
              <a:noFill/>
              <a:miter/>
            </a:ln>
          </a:top>
          <a:bottom>
            <a:ln w="12700" cap="flat">
              <a:noFill/>
              <a:miter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chemeClr val="accent1">
              <a:hueOff val="114395"/>
              <a:lumOff val="-24980"/>
            </a:schemeClr>
          </a:solidFill>
        </a:fill>
      </a:tcStyle>
    </a:firstRow>
  </a:tblStyle>
  <a:tblStyle styleId="{EEE7283C-3CF3-47DC-8721-378D4A62B228}" styleName="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miter/>
            </a:ln>
          </a:left>
          <a:right>
            <a:ln w="12700" cap="flat">
              <a:solidFill>
                <a:srgbClr val="5D5D5D"/>
              </a:solidFill>
              <a:miter/>
            </a:ln>
          </a:right>
          <a:top>
            <a:ln w="12700" cap="flat">
              <a:solidFill>
                <a:srgbClr val="5D5D5D"/>
              </a:solidFill>
              <a:miter/>
            </a:ln>
          </a:top>
          <a:bottom>
            <a:ln w="12700" cap="flat">
              <a:solidFill>
                <a:srgbClr val="5D5D5D"/>
              </a:solidFill>
              <a:miter/>
            </a:ln>
          </a:bottom>
          <a:insideH>
            <a:ln w="12700" cap="flat">
              <a:solidFill>
                <a:srgbClr val="5D5D5D"/>
              </a:solidFill>
              <a:miter/>
            </a:ln>
          </a:insideH>
          <a:insideV>
            <a:ln w="12700" cap="flat">
              <a:solidFill>
                <a:srgbClr val="5D5D5D"/>
              </a:solidFill>
              <a:miter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/>
            </a:ln>
          </a:left>
          <a:right>
            <a:ln w="12700" cap="flat">
              <a:solidFill>
                <a:srgbClr val="5D5D5D"/>
              </a:solidFill>
              <a:prstDash val="solid"/>
              <a:miter/>
            </a:ln>
          </a:right>
          <a:top>
            <a:ln w="12700" cap="flat">
              <a:solidFill>
                <a:srgbClr val="5D5D5D"/>
              </a:solidFill>
              <a:prstDash val="solid"/>
              <a:miter/>
            </a:ln>
          </a:top>
          <a:bottom>
            <a:ln w="12700" cap="flat">
              <a:solidFill>
                <a:srgbClr val="5D5D5D"/>
              </a:solidFill>
              <a:prstDash val="solid"/>
              <a:miter/>
            </a:ln>
          </a:bottom>
          <a:insideH>
            <a:ln w="12700" cap="flat">
              <a:solidFill>
                <a:srgbClr val="5D5D5D"/>
              </a:solidFill>
              <a:prstDash val="solid"/>
              <a:miter/>
            </a:ln>
          </a:insideH>
          <a:insideV>
            <a:ln w="12700" cap="flat">
              <a:solidFill>
                <a:srgbClr val="5D5D5D"/>
              </a:solidFill>
              <a:prstDash val="solid"/>
              <a:miter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/>
            </a:ln>
          </a:left>
          <a:right>
            <a:ln w="12700" cap="flat">
              <a:solidFill>
                <a:srgbClr val="5D5D5D"/>
              </a:solidFill>
              <a:prstDash val="solid"/>
              <a:miter/>
            </a:ln>
          </a:right>
          <a:top>
            <a:ln w="12700" cap="flat">
              <a:solidFill>
                <a:srgbClr val="5D5D5D"/>
              </a:solidFill>
              <a:prstDash val="solid"/>
              <a:miter/>
            </a:ln>
          </a:top>
          <a:bottom>
            <a:ln w="12700" cap="flat">
              <a:solidFill>
                <a:srgbClr val="5D5D5D"/>
              </a:solidFill>
              <a:prstDash val="solid"/>
              <a:miter/>
            </a:ln>
          </a:bottom>
          <a:insideH>
            <a:ln w="12700" cap="flat">
              <a:solidFill>
                <a:srgbClr val="5D5D5D"/>
              </a:solidFill>
              <a:prstDash val="solid"/>
              <a:miter/>
            </a:ln>
          </a:insideH>
          <a:insideV>
            <a:ln w="12700" cap="flat">
              <a:solidFill>
                <a:srgbClr val="5D5D5D"/>
              </a:solidFill>
              <a:prstDash val="solid"/>
              <a:miter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/>
            </a:ln>
          </a:left>
          <a:right>
            <a:ln w="12700" cap="flat">
              <a:solidFill>
                <a:srgbClr val="5D5D5D"/>
              </a:solidFill>
              <a:prstDash val="solid"/>
              <a:miter/>
            </a:ln>
          </a:right>
          <a:top>
            <a:ln w="12700" cap="flat">
              <a:solidFill>
                <a:srgbClr val="5D5D5D"/>
              </a:solidFill>
              <a:prstDash val="solid"/>
              <a:miter/>
            </a:ln>
          </a:top>
          <a:bottom>
            <a:ln w="12700" cap="flat">
              <a:solidFill>
                <a:srgbClr val="5D5D5D"/>
              </a:solidFill>
              <a:prstDash val="solid"/>
              <a:miter/>
            </a:ln>
          </a:bottom>
          <a:insideH>
            <a:ln w="12700" cap="flat">
              <a:solidFill>
                <a:srgbClr val="5D5D5D"/>
              </a:solidFill>
              <a:prstDash val="solid"/>
              <a:miter/>
            </a:ln>
          </a:insideH>
          <a:insideV>
            <a:ln w="12700" cap="flat">
              <a:solidFill>
                <a:srgbClr val="5D5D5D"/>
              </a:solidFill>
              <a:prstDash val="solid"/>
              <a:miter/>
            </a:ln>
          </a:insideV>
        </a:tcBdr>
        <a:fill>
          <a:solidFill>
            <a:srgbClr val="FF9400"/>
          </a:solidFill>
        </a:fill>
      </a:tcStyle>
    </a:firstRow>
  </a:tblStyle>
  <a:tblStyle styleId="{2708684C-4D16-4618-839F-0558EEFCDFE6}" styleName="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miter/>
            </a:ln>
          </a:left>
          <a:right>
            <a:ln w="12700" cap="flat">
              <a:solidFill>
                <a:srgbClr val="000000"/>
              </a:solidFill>
              <a:miter/>
            </a:ln>
          </a:right>
          <a:top>
            <a:ln w="12700" cap="flat">
              <a:solidFill>
                <a:srgbClr val="000000"/>
              </a:solidFill>
              <a:miter/>
            </a:ln>
          </a:top>
          <a:bottom>
            <a:ln w="12700" cap="flat">
              <a:solidFill>
                <a:srgbClr val="000000"/>
              </a:solidFill>
              <a:miter/>
            </a:ln>
          </a:bottom>
          <a:insideH>
            <a:ln w="12700" cap="flat">
              <a:solidFill>
                <a:srgbClr val="000000"/>
              </a:solidFill>
              <a:miter/>
            </a:ln>
          </a:insideH>
          <a:insideV>
            <a:ln w="12700" cap="flat">
              <a:solidFill>
                <a:srgbClr val="000000"/>
              </a:solidFill>
              <a:miter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solidFill>
                <a:srgbClr val="000000"/>
              </a:solidFill>
              <a:prstDash val="solid"/>
              <a:miter/>
            </a:ln>
          </a:right>
          <a:top>
            <a:ln w="12700" cap="flat">
              <a:solidFill>
                <a:srgbClr val="000000"/>
              </a:solidFill>
              <a:miter/>
            </a:ln>
          </a:top>
          <a:bottom>
            <a:ln w="12700" cap="flat">
              <a:solidFill>
                <a:srgbClr val="000000"/>
              </a:solidFill>
              <a:miter/>
            </a:ln>
          </a:bottom>
          <a:insideH>
            <a:ln w="12700" cap="flat">
              <a:solidFill>
                <a:srgbClr val="000000"/>
              </a:solidFill>
              <a:miter/>
            </a:ln>
          </a:insideH>
          <a:insideV>
            <a:ln w="12700" cap="flat">
              <a:solidFill>
                <a:srgbClr val="000000"/>
              </a:solidFill>
              <a:miter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miter/>
            </a:ln>
          </a:left>
          <a:right>
            <a:ln w="12700" cap="flat">
              <a:solidFill>
                <a:srgbClr val="000000"/>
              </a:solidFill>
              <a:miter/>
            </a:ln>
          </a:right>
          <a:top>
            <a:ln w="12700" cap="flat">
              <a:solidFill>
                <a:srgbClr val="000000"/>
              </a:solidFill>
              <a:prstDash val="solid"/>
              <a:miter/>
            </a:ln>
          </a:top>
          <a:bottom>
            <a:ln w="12700" cap="flat">
              <a:noFill/>
              <a:miter/>
            </a:ln>
          </a:bottom>
          <a:insideH>
            <a:ln w="12700" cap="flat">
              <a:solidFill>
                <a:srgbClr val="000000"/>
              </a:solidFill>
              <a:miter/>
            </a:ln>
          </a:insideH>
          <a:insideV>
            <a:ln w="12700" cap="flat">
              <a:solidFill>
                <a:srgbClr val="000000"/>
              </a:solidFill>
              <a:miter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miter/>
            </a:ln>
          </a:left>
          <a:right>
            <a:ln w="12700" cap="flat">
              <a:solidFill>
                <a:srgbClr val="000000"/>
              </a:solidFill>
              <a:miter/>
            </a:ln>
          </a:right>
          <a:top>
            <a:ln w="12700" cap="flat">
              <a:noFill/>
              <a:miter/>
            </a:ln>
          </a:top>
          <a:bottom>
            <a:ln w="12700" cap="flat">
              <a:solidFill>
                <a:srgbClr val="000000"/>
              </a:solidFill>
              <a:prstDash val="solid"/>
              <a:miter/>
            </a:ln>
          </a:bottom>
          <a:insideH>
            <a:ln w="12700" cap="flat">
              <a:solidFill>
                <a:srgbClr val="000000"/>
              </a:solidFill>
              <a:miter/>
            </a:ln>
          </a:insideH>
          <a:insideV>
            <a:ln w="12700" cap="flat">
              <a:solidFill>
                <a:srgbClr val="000000"/>
              </a:solidFill>
              <a:miter/>
            </a:ln>
          </a:insideV>
        </a:tcBdr>
        <a:fill>
          <a:noFill/>
        </a:fill>
      </a:tcStyle>
    </a:firstRow>
  </a:tblStyle>
  <a:tblStyle styleId="{33BA23B1-9221-436E-865A-0063620EA4FD}" styleName="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/>
            </a:ln>
          </a:left>
          <a:right>
            <a:ln w="12700" cap="flat">
              <a:solidFill>
                <a:srgbClr val="FFFFFF"/>
              </a:solidFill>
              <a:prstDash val="solid"/>
              <a:miter/>
            </a:ln>
          </a:right>
          <a:top>
            <a:ln w="12700" cap="flat">
              <a:solidFill>
                <a:srgbClr val="FFFFFF"/>
              </a:solidFill>
              <a:prstDash val="solid"/>
              <a:miter/>
            </a:ln>
          </a:top>
          <a:bottom>
            <a:ln w="12700" cap="flat">
              <a:solidFill>
                <a:srgbClr val="FFFFFF"/>
              </a:solidFill>
              <a:prstDash val="solid"/>
              <a:miter/>
            </a:ln>
          </a:bottom>
          <a:insideH>
            <a:ln w="12700" cap="flat">
              <a:solidFill>
                <a:srgbClr val="FFFFFF"/>
              </a:solidFill>
              <a:prstDash val="solid"/>
              <a:miter/>
            </a:ln>
          </a:insideH>
          <a:insideV>
            <a:ln w="12700" cap="flat">
              <a:solidFill>
                <a:srgbClr val="FFFFFF"/>
              </a:solidFill>
              <a:prstDash val="solid"/>
              <a:miter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/>
            </a:ln>
          </a:left>
          <a:right>
            <a:ln w="12700" cap="flat">
              <a:solidFill>
                <a:srgbClr val="FFFFFF"/>
              </a:solidFill>
              <a:prstDash val="solid"/>
              <a:miter/>
            </a:ln>
          </a:right>
          <a:top>
            <a:ln w="12700" cap="flat">
              <a:solidFill>
                <a:srgbClr val="FFFFFF"/>
              </a:solidFill>
              <a:prstDash val="solid"/>
              <a:miter/>
            </a:ln>
          </a:top>
          <a:bottom>
            <a:ln w="12700" cap="flat">
              <a:solidFill>
                <a:srgbClr val="FFFFFF"/>
              </a:solidFill>
              <a:prstDash val="solid"/>
              <a:miter/>
            </a:ln>
          </a:bottom>
          <a:insideH>
            <a:ln w="12700" cap="flat">
              <a:solidFill>
                <a:srgbClr val="FFFFFF"/>
              </a:solidFill>
              <a:prstDash val="solid"/>
              <a:miter/>
            </a:ln>
          </a:insideH>
          <a:insideV>
            <a:ln w="12700" cap="flat">
              <a:solidFill>
                <a:srgbClr val="FFFFFF"/>
              </a:solidFill>
              <a:prstDash val="solid"/>
              <a:miter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/>
            </a:ln>
          </a:left>
          <a:right>
            <a:ln w="12700" cap="flat">
              <a:solidFill>
                <a:srgbClr val="FFFFFF"/>
              </a:solidFill>
              <a:prstDash val="solid"/>
              <a:miter/>
            </a:ln>
          </a:right>
          <a:top>
            <a:ln w="12700" cap="flat">
              <a:solidFill>
                <a:srgbClr val="FFFFFF"/>
              </a:solidFill>
              <a:prstDash val="solid"/>
              <a:miter/>
            </a:ln>
          </a:top>
          <a:bottom>
            <a:ln w="12700" cap="flat">
              <a:solidFill>
                <a:srgbClr val="FFFFFF"/>
              </a:solidFill>
              <a:prstDash val="solid"/>
              <a:miter/>
            </a:ln>
          </a:bottom>
          <a:insideH>
            <a:ln w="12700" cap="flat">
              <a:solidFill>
                <a:srgbClr val="FFFFFF"/>
              </a:solidFill>
              <a:prstDash val="solid"/>
              <a:miter/>
            </a:ln>
          </a:insideH>
          <a:insideV>
            <a:ln w="12700" cap="flat">
              <a:solidFill>
                <a:srgbClr val="FFFFFF"/>
              </a:solidFill>
              <a:prstDash val="solid"/>
              <a:miter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/>
            </a:ln>
          </a:left>
          <a:right>
            <a:ln w="12700" cap="flat">
              <a:solidFill>
                <a:srgbClr val="FFFFFF"/>
              </a:solidFill>
              <a:prstDash val="solid"/>
              <a:miter/>
            </a:ln>
          </a:right>
          <a:top>
            <a:ln w="12700" cap="flat">
              <a:solidFill>
                <a:srgbClr val="FFFFFF"/>
              </a:solidFill>
              <a:prstDash val="solid"/>
              <a:miter/>
            </a:ln>
          </a:top>
          <a:bottom>
            <a:ln w="12700" cap="flat">
              <a:solidFill>
                <a:srgbClr val="FFFFFF"/>
              </a:solidFill>
              <a:prstDash val="solid"/>
              <a:miter/>
            </a:ln>
          </a:bottom>
          <a:insideH>
            <a:ln w="12700" cap="flat">
              <a:solidFill>
                <a:srgbClr val="FFFFFF"/>
              </a:solidFill>
              <a:prstDash val="solid"/>
              <a:miter/>
            </a:ln>
          </a:insideH>
          <a:insideV>
            <a:ln w="12700" cap="flat">
              <a:solidFill>
                <a:srgbClr val="FFFFFF"/>
              </a:solidFill>
              <a:prstDash val="solid"/>
              <a:miter/>
            </a:ln>
          </a:insideV>
        </a:tcBdr>
        <a:fill>
          <a:solidFill>
            <a:srgbClr val="798089"/>
          </a:solidFill>
        </a:fill>
      </a:tcStyle>
    </a:firstRow>
  </a:tblStyle>
  <a:tblStyle styleId="{CF821DB8-F4EB-4A41-A1BA-3FCAFE7338EE}" styleName="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/>
            </a:ln>
          </a:left>
          <a:right>
            <a:ln w="12700" cap="flat">
              <a:solidFill>
                <a:srgbClr val="A6AAA9"/>
              </a:solidFill>
              <a:prstDash val="solid"/>
              <a:miter/>
            </a:ln>
          </a:right>
          <a:top>
            <a:ln w="12700" cap="flat">
              <a:solidFill>
                <a:srgbClr val="A6AAA9"/>
              </a:solidFill>
              <a:prstDash val="solid"/>
              <a:miter/>
            </a:ln>
          </a:top>
          <a:bottom>
            <a:ln w="12700" cap="flat">
              <a:solidFill>
                <a:srgbClr val="A6AAA9"/>
              </a:solidFill>
              <a:prstDash val="solid"/>
              <a:miter/>
            </a:ln>
          </a:bottom>
          <a:insideH>
            <a:ln w="12700" cap="flat">
              <a:solidFill>
                <a:srgbClr val="A6AAA9"/>
              </a:solidFill>
              <a:prstDash val="solid"/>
              <a:miter/>
            </a:ln>
          </a:insideH>
          <a:insideV>
            <a:ln w="12700" cap="flat">
              <a:solidFill>
                <a:srgbClr val="A6AAA9"/>
              </a:solidFill>
              <a:prstDash val="solid"/>
              <a:miter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/>
            </a:ln>
          </a:left>
          <a:right>
            <a:ln w="12700" cap="flat">
              <a:solidFill>
                <a:srgbClr val="A6AAA9"/>
              </a:solidFill>
              <a:prstDash val="solid"/>
              <a:miter/>
            </a:ln>
          </a:right>
          <a:top>
            <a:ln w="12700" cap="flat">
              <a:solidFill>
                <a:srgbClr val="A6AAA9"/>
              </a:solidFill>
              <a:prstDash val="solid"/>
              <a:miter/>
            </a:ln>
          </a:top>
          <a:bottom>
            <a:ln w="12700" cap="flat">
              <a:solidFill>
                <a:srgbClr val="A6AAA9"/>
              </a:solidFill>
              <a:prstDash val="solid"/>
              <a:miter/>
            </a:ln>
          </a:bottom>
          <a:insideH>
            <a:ln w="12700" cap="flat">
              <a:solidFill>
                <a:srgbClr val="A6AAA9"/>
              </a:solidFill>
              <a:prstDash val="solid"/>
              <a:miter/>
            </a:ln>
          </a:insideH>
          <a:insideV>
            <a:ln w="12700" cap="flat">
              <a:solidFill>
                <a:srgbClr val="A6AAA9"/>
              </a:solidFill>
              <a:prstDash val="solid"/>
              <a:miter/>
            </a:ln>
          </a:insideV>
        </a:tcBdr>
        <a:fill>
          <a:solidFill>
            <a:schemeClr val="accent6">
              <a:hueOff val="-146070"/>
              <a:satOff val="-10050"/>
              <a:lumOff val="-30630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/>
            </a:ln>
          </a:left>
          <a:right>
            <a:ln w="12700" cap="flat">
              <a:solidFill>
                <a:srgbClr val="A6AAA9"/>
              </a:solidFill>
              <a:prstDash val="solid"/>
              <a:miter/>
            </a:ln>
          </a:right>
          <a:top>
            <a:ln w="12700" cap="flat">
              <a:solidFill>
                <a:srgbClr val="A6AAA9"/>
              </a:solidFill>
              <a:prstDash val="solid"/>
              <a:miter/>
            </a:ln>
          </a:top>
          <a:bottom>
            <a:ln w="12700" cap="flat">
              <a:solidFill>
                <a:srgbClr val="A6AAA9"/>
              </a:solidFill>
              <a:prstDash val="solid"/>
              <a:miter/>
            </a:ln>
          </a:bottom>
          <a:insideH>
            <a:ln w="12700" cap="flat">
              <a:solidFill>
                <a:srgbClr val="A6AAA9"/>
              </a:solidFill>
              <a:prstDash val="solid"/>
              <a:miter/>
            </a:ln>
          </a:insideH>
          <a:insideV>
            <a:ln w="12700" cap="flat">
              <a:solidFill>
                <a:srgbClr val="A6AAA9"/>
              </a:solidFill>
              <a:prstDash val="solid"/>
              <a:miter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/>
            </a:ln>
          </a:left>
          <a:right>
            <a:ln w="12700" cap="flat">
              <a:solidFill>
                <a:srgbClr val="A6AAA9"/>
              </a:solidFill>
              <a:prstDash val="solid"/>
              <a:miter/>
            </a:ln>
          </a:right>
          <a:top>
            <a:ln w="12700" cap="flat">
              <a:solidFill>
                <a:srgbClr val="A6AAA9"/>
              </a:solidFill>
              <a:prstDash val="solid"/>
              <a:miter/>
            </a:ln>
          </a:top>
          <a:bottom>
            <a:ln w="12700" cap="flat">
              <a:solidFill>
                <a:srgbClr val="A6AAA9"/>
              </a:solidFill>
              <a:prstDash val="solid"/>
              <a:miter/>
            </a:ln>
          </a:bottom>
          <a:insideH>
            <a:ln w="12700" cap="flat">
              <a:solidFill>
                <a:srgbClr val="A6AAA9"/>
              </a:solidFill>
              <a:prstDash val="solid"/>
              <a:miter/>
            </a:ln>
          </a:insideH>
          <a:insideV>
            <a:ln w="12700" cap="flat">
              <a:solidFill>
                <a:srgbClr val="A6AAA9"/>
              </a:solidFill>
              <a:prstDash val="solid"/>
              <a:miter/>
            </a:ln>
          </a:insideV>
        </a:tcBdr>
        <a:fill>
          <a:solidFill>
            <a:srgbClr val="C24785"/>
          </a:solidFill>
        </a:fill>
      </a:tcStyle>
    </a:firstRow>
  </a:tblStyle>
  <a:tblStyle styleId="{C7B018BB-80A7-4F77-B60F-C8B233D01FF8}" styleName="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/>
            </a:ln>
          </a:left>
          <a:right>
            <a:ln w="12700" cap="flat">
              <a:solidFill>
                <a:srgbClr val="B8B8B8"/>
              </a:solidFill>
              <a:prstDash val="solid"/>
              <a:miter/>
            </a:ln>
          </a:right>
          <a:top>
            <a:ln w="12700" cap="flat">
              <a:solidFill>
                <a:srgbClr val="B8B8B8"/>
              </a:solidFill>
              <a:prstDash val="solid"/>
              <a:miter/>
            </a:ln>
          </a:top>
          <a:bottom>
            <a:ln w="12700" cap="flat">
              <a:solidFill>
                <a:srgbClr val="B8B8B8"/>
              </a:solidFill>
              <a:prstDash val="solid"/>
              <a:miter/>
            </a:ln>
          </a:bottom>
          <a:insideH>
            <a:ln w="12700" cap="flat">
              <a:solidFill>
                <a:srgbClr val="B8B8B8"/>
              </a:solidFill>
              <a:prstDash val="solid"/>
              <a:miter/>
            </a:ln>
          </a:insideH>
          <a:insideV>
            <a:ln w="12700" cap="flat">
              <a:solidFill>
                <a:srgbClr val="B8B8B8"/>
              </a:solidFill>
              <a:prstDash val="solid"/>
              <a:miter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/>
            </a:ln>
          </a:left>
          <a:right>
            <a:ln w="12700" cap="flat">
              <a:solidFill>
                <a:srgbClr val="606060"/>
              </a:solidFill>
              <a:prstDash val="solid"/>
              <a:miter/>
            </a:ln>
          </a:right>
          <a:top>
            <a:ln w="12700" cap="flat">
              <a:solidFill>
                <a:srgbClr val="606060"/>
              </a:solidFill>
              <a:prstDash val="solid"/>
              <a:miter/>
            </a:ln>
          </a:top>
          <a:bottom>
            <a:ln w="12700" cap="flat">
              <a:solidFill>
                <a:srgbClr val="606060"/>
              </a:solidFill>
              <a:prstDash val="solid"/>
              <a:miter/>
            </a:ln>
          </a:bottom>
          <a:insideH>
            <a:ln w="12700" cap="flat">
              <a:solidFill>
                <a:srgbClr val="606060"/>
              </a:solidFill>
              <a:prstDash val="solid"/>
              <a:miter/>
            </a:ln>
          </a:insideH>
          <a:insideV>
            <a:ln w="12700" cap="flat">
              <a:solidFill>
                <a:srgbClr val="606060"/>
              </a:solidFill>
              <a:prstDash val="solid"/>
              <a:miter/>
            </a:ln>
          </a:insideV>
        </a:tcBdr>
        <a:fill>
          <a:solidFill>
            <a:schemeClr val="accent3">
              <a:hueOff val="362282"/>
              <a:satOff val="31800"/>
              <a:lumOff val="-18240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/>
            </a:ln>
          </a:left>
          <a:right>
            <a:ln w="12700" cap="flat">
              <a:solidFill>
                <a:srgbClr val="606060"/>
              </a:solidFill>
              <a:prstDash val="solid"/>
              <a:miter/>
            </a:ln>
          </a:right>
          <a:top>
            <a:ln w="25400" cap="flat">
              <a:solidFill>
                <a:srgbClr val="606060"/>
              </a:solidFill>
              <a:prstDash val="solid"/>
              <a:miter/>
            </a:ln>
          </a:top>
          <a:bottom>
            <a:ln w="12700" cap="flat">
              <a:solidFill>
                <a:srgbClr val="606060"/>
              </a:solidFill>
              <a:prstDash val="solid"/>
              <a:miter/>
            </a:ln>
          </a:bottom>
          <a:insideH>
            <a:ln w="12700" cap="flat">
              <a:solidFill>
                <a:srgbClr val="606060"/>
              </a:solidFill>
              <a:prstDash val="solid"/>
              <a:miter/>
            </a:ln>
          </a:insideH>
          <a:insideV>
            <a:ln w="12700" cap="flat">
              <a:solidFill>
                <a:srgbClr val="606060"/>
              </a:solidFill>
              <a:prstDash val="solid"/>
              <a:miter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/>
            </a:ln>
          </a:left>
          <a:right>
            <a:ln w="12700" cap="flat">
              <a:solidFill>
                <a:srgbClr val="929292"/>
              </a:solidFill>
              <a:prstDash val="solid"/>
              <a:miter/>
            </a:ln>
          </a:right>
          <a:top>
            <a:ln w="12700" cap="flat">
              <a:solidFill>
                <a:srgbClr val="606060"/>
              </a:solidFill>
              <a:prstDash val="solid"/>
              <a:miter/>
            </a:ln>
          </a:top>
          <a:bottom>
            <a:ln w="12700" cap="flat">
              <a:solidFill>
                <a:srgbClr val="606060"/>
              </a:solidFill>
              <a:prstDash val="solid"/>
              <a:miter/>
            </a:ln>
          </a:bottom>
          <a:insideH>
            <a:ln w="12700" cap="flat">
              <a:solidFill>
                <a:srgbClr val="929292"/>
              </a:solidFill>
              <a:prstDash val="solid"/>
              <a:miter/>
            </a:ln>
          </a:insideH>
          <a:insideV>
            <a:ln w="12700" cap="flat">
              <a:solidFill>
                <a:srgbClr val="929292"/>
              </a:solidFill>
              <a:prstDash val="solid"/>
              <a:miter/>
            </a:ln>
          </a:insideV>
        </a:tcBdr>
        <a:fill>
          <a:solidFill>
            <a:srgbClr val="01710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32"/>
    <p:restoredTop sz="94989"/>
  </p:normalViewPr>
  <p:slideViewPr>
    <p:cSldViewPr>
      <p:cViewPr varScale="1">
        <p:scale>
          <a:sx n="38" d="100"/>
          <a:sy n="38" d="100"/>
        </p:scale>
        <p:origin x="532" y="56"/>
      </p:cViewPr>
      <p:guideLst>
        <p:guide orient="horz" pos="4318"/>
        <p:guide pos="76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endParaRPr lang="ko-KR"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endParaRPr 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54141"/>
            <a:ext cx="19621500" cy="871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hf hdr="0" ftr="0" dt="0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facebook.png" descr="facebo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7335" y="3902910"/>
            <a:ext cx="2449330" cy="244933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F a c e b o o k"/>
          <p:cNvSpPr txBox="1"/>
          <p:nvPr/>
        </p:nvSpPr>
        <p:spPr>
          <a:xfrm>
            <a:off x="8636017" y="6752157"/>
            <a:ext cx="7126951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>
                <a:solidFill>
                  <a:srgbClr val="4267B2"/>
                </a:solidFill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r>
              <a:rPr dirty="0"/>
              <a:t>Facebook</a:t>
            </a:r>
            <a:r>
              <a:rPr lang="en-US" altLang="ko-KR" dirty="0"/>
              <a:t> DB </a:t>
            </a:r>
            <a:r>
              <a:rPr lang="ko-KR" altLang="en-US" dirty="0"/>
              <a:t>개념적</a:t>
            </a:r>
            <a:r>
              <a:rPr lang="en-US" altLang="ko-KR" dirty="0"/>
              <a:t> </a:t>
            </a:r>
            <a:r>
              <a:rPr lang="ko-KR" altLang="en-US" dirty="0"/>
              <a:t>설계</a:t>
            </a:r>
            <a:endParaRPr dirty="0"/>
          </a:p>
        </p:txBody>
      </p:sp>
      <p:sp>
        <p:nvSpPr>
          <p:cNvPr id="121" name="PPT Templete"/>
          <p:cNvSpPr txBox="1"/>
          <p:nvPr/>
        </p:nvSpPr>
        <p:spPr>
          <a:xfrm>
            <a:off x="10182868" y="8021472"/>
            <a:ext cx="4018264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>
                <a:solidFill>
                  <a:srgbClr val="C1C1C1"/>
                </a:solidFill>
              </a:defRPr>
            </a:pPr>
            <a:r>
              <a:rPr lang="en-US" altLang="ko-KR" sz="3200" b="0" dirty="0">
                <a:solidFill>
                  <a:schemeClr val="tx1"/>
                </a:solidFill>
                <a:latin typeface="S-Core Dream 6 Bold"/>
                <a:ea typeface="S-Core Dream 6 Bold"/>
                <a:cs typeface="S-Core Dream 6 Bold"/>
                <a:sym typeface="S-Core Dream 6 Bold"/>
              </a:rPr>
              <a:t>5</a:t>
            </a:r>
            <a:r>
              <a:rPr lang="ko-KR" altLang="en-US" sz="3200" b="0" dirty="0">
                <a:solidFill>
                  <a:schemeClr val="tx1"/>
                </a:solidFill>
                <a:latin typeface="S-Core Dream 6 Bold"/>
                <a:ea typeface="S-Core Dream 6 Bold"/>
                <a:cs typeface="S-Core Dream 6 Bold"/>
                <a:sym typeface="S-Core Dream 6 Bold"/>
              </a:rPr>
              <a:t>조</a:t>
            </a:r>
            <a:endParaRPr lang="en-US" altLang="ko-KR" sz="3200" b="0" dirty="0">
              <a:solidFill>
                <a:schemeClr val="tx1"/>
              </a:solidFill>
              <a:latin typeface="S-Core Dream 6 Bold"/>
              <a:ea typeface="S-Core Dream 6 Bold"/>
              <a:cs typeface="S-Core Dream 6 Bold"/>
              <a:sym typeface="S-Core Dream 6 Bold"/>
            </a:endParaRPr>
          </a:p>
          <a:p>
            <a:pPr>
              <a:defRPr>
                <a:solidFill>
                  <a:srgbClr val="C1C1C1"/>
                </a:solidFill>
              </a:defRPr>
            </a:pPr>
            <a:r>
              <a:rPr lang="en-US" altLang="ko-KR" sz="3200" b="0" dirty="0">
                <a:solidFill>
                  <a:schemeClr val="tx1"/>
                </a:solidFill>
                <a:latin typeface="S-Core Dream 6 Bold"/>
                <a:ea typeface="S-Core Dream 6 Bold"/>
                <a:cs typeface="S-Core Dream 6 Bold"/>
                <a:sym typeface="S-Core Dream 6 Bold"/>
              </a:rPr>
              <a:t>2017156001 </a:t>
            </a:r>
            <a:r>
              <a:rPr lang="ko-KR" altLang="en-US" sz="3200" b="0" dirty="0">
                <a:solidFill>
                  <a:schemeClr val="tx1"/>
                </a:solidFill>
                <a:latin typeface="S-Core Dream 6 Bold"/>
                <a:ea typeface="S-Core Dream 6 Bold"/>
                <a:cs typeface="S-Core Dream 6 Bold"/>
                <a:sym typeface="S-Core Dream 6 Bold"/>
              </a:rPr>
              <a:t>강준혁</a:t>
            </a:r>
            <a:endParaRPr lang="en-US" altLang="ko-KR" sz="3200" b="0" dirty="0">
              <a:solidFill>
                <a:schemeClr val="tx1"/>
              </a:solidFill>
              <a:latin typeface="S-Core Dream 6 Bold"/>
              <a:ea typeface="S-Core Dream 6 Bold"/>
              <a:cs typeface="S-Core Dream 6 Bold"/>
              <a:sym typeface="S-Core Dream 6 Bold"/>
            </a:endParaRPr>
          </a:p>
          <a:p>
            <a:pPr>
              <a:defRPr>
                <a:solidFill>
                  <a:srgbClr val="C1C1C1"/>
                </a:solidFill>
              </a:defRPr>
            </a:pPr>
            <a:r>
              <a:rPr lang="en-US" altLang="ko-KR" sz="3200" b="0" dirty="0">
                <a:solidFill>
                  <a:schemeClr val="tx1"/>
                </a:solidFill>
                <a:latin typeface="S-Core Dream 6 Bold"/>
                <a:ea typeface="S-Core Dream 6 Bold"/>
                <a:cs typeface="S-Core Dream 6 Bold"/>
                <a:sym typeface="S-Core Dream 6 Bold"/>
              </a:rPr>
              <a:t>2017156028 </a:t>
            </a:r>
            <a:r>
              <a:rPr lang="ko-KR" altLang="en-US" sz="3200" b="0" dirty="0" err="1">
                <a:solidFill>
                  <a:schemeClr val="tx1"/>
                </a:solidFill>
                <a:latin typeface="S-Core Dream 6 Bold"/>
                <a:ea typeface="S-Core Dream 6 Bold"/>
                <a:cs typeface="S-Core Dream 6 Bold"/>
                <a:sym typeface="S-Core Dream 6 Bold"/>
              </a:rPr>
              <a:t>이한결</a:t>
            </a:r>
            <a:endParaRPr lang="en-US" altLang="ko-KR" sz="3200" b="0" dirty="0">
              <a:solidFill>
                <a:schemeClr val="tx1"/>
              </a:solidFill>
              <a:latin typeface="S-Core Dream 6 Bold"/>
              <a:ea typeface="S-Core Dream 6 Bold"/>
              <a:cs typeface="S-Core Dream 6 Bold"/>
              <a:sym typeface="S-Core Dream 6 Bold"/>
            </a:endParaRPr>
          </a:p>
          <a:p>
            <a:pPr>
              <a:defRPr>
                <a:solidFill>
                  <a:srgbClr val="C1C1C1"/>
                </a:solidFill>
              </a:defRPr>
            </a:pPr>
            <a:r>
              <a:rPr lang="en-US" altLang="ko-KR" sz="3200" b="0" dirty="0">
                <a:solidFill>
                  <a:schemeClr val="tx1"/>
                </a:solidFill>
                <a:latin typeface="S-Core Dream 6 Bold"/>
                <a:ea typeface="S-Core Dream 6 Bold"/>
                <a:cs typeface="S-Core Dream 6 Bold"/>
                <a:sym typeface="S-Core Dream 6 Bold"/>
              </a:rPr>
              <a:t>2019150006 </a:t>
            </a:r>
            <a:r>
              <a:rPr lang="ko-KR" altLang="en-US" sz="3200" b="0" dirty="0">
                <a:solidFill>
                  <a:schemeClr val="tx1"/>
                </a:solidFill>
                <a:latin typeface="S-Core Dream 6 Bold"/>
                <a:ea typeface="S-Core Dream 6 Bold"/>
                <a:cs typeface="S-Core Dream 6 Bold"/>
                <a:sym typeface="S-Core Dream 6 Bold"/>
              </a:rPr>
              <a:t>김연수</a:t>
            </a:r>
            <a:endParaRPr lang="en-US" altLang="ko-KR" sz="3200" b="0" dirty="0">
              <a:solidFill>
                <a:schemeClr val="tx1"/>
              </a:solidFill>
              <a:latin typeface="S-Core Dream 6 Bold"/>
              <a:ea typeface="S-Core Dream 6 Bold"/>
              <a:cs typeface="S-Core Dream 6 Bold"/>
              <a:sym typeface="S-Core Dream 6 Bold"/>
            </a:endParaRPr>
          </a:p>
          <a:p>
            <a:pPr>
              <a:defRPr>
                <a:solidFill>
                  <a:srgbClr val="C1C1C1"/>
                </a:solidFill>
              </a:defRPr>
            </a:pPr>
            <a:r>
              <a:rPr lang="en-US" altLang="ko-KR" sz="3200" b="0" dirty="0">
                <a:solidFill>
                  <a:schemeClr val="tx1"/>
                </a:solidFill>
                <a:latin typeface="S-Core Dream 6 Bold"/>
                <a:ea typeface="S-Core Dream 6 Bold"/>
                <a:cs typeface="S-Core Dream 6 Bold"/>
                <a:sym typeface="S-Core Dream 6 Bold"/>
              </a:rPr>
              <a:t>2019150039 </a:t>
            </a:r>
            <a:r>
              <a:rPr lang="ko-KR" altLang="en-US" sz="3200" b="0" dirty="0">
                <a:solidFill>
                  <a:schemeClr val="tx1"/>
                </a:solidFill>
                <a:latin typeface="S-Core Dream 6 Bold"/>
                <a:ea typeface="S-Core Dream 6 Bold"/>
                <a:cs typeface="S-Core Dream 6 Bold"/>
                <a:sym typeface="S-Core Dream 6 Bold"/>
              </a:rPr>
              <a:t>이혜원</a:t>
            </a:r>
            <a:endParaRPr lang="en-US" altLang="ko-KR" sz="3200" b="0" dirty="0">
              <a:solidFill>
                <a:schemeClr val="tx1"/>
              </a:solidFill>
              <a:latin typeface="S-Core Dream 6 Bold"/>
              <a:ea typeface="S-Core Dream 6 Bold"/>
              <a:cs typeface="S-Core Dream 6 Bold"/>
              <a:sym typeface="S-Core Dream 6 Bold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483CEC8-960D-44F9-835C-AC5B94F939F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22084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"/>
          <p:cNvSpPr/>
          <p:nvPr/>
        </p:nvSpPr>
        <p:spPr>
          <a:xfrm>
            <a:off x="-1" y="-28478"/>
            <a:ext cx="24384001" cy="323449"/>
          </a:xfrm>
          <a:prstGeom prst="rect">
            <a:avLst/>
          </a:prstGeom>
          <a:solidFill>
            <a:srgbClr val="4267B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4267B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30" name="facebook.png" descr="facebo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532" y="231985"/>
            <a:ext cx="1016936" cy="1016936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F A C E B O O K"/>
          <p:cNvSpPr txBox="1"/>
          <p:nvPr/>
        </p:nvSpPr>
        <p:spPr>
          <a:xfrm>
            <a:off x="8834003" y="1569932"/>
            <a:ext cx="6793526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 b="0">
                <a:solidFill>
                  <a:srgbClr val="4267B2"/>
                </a:solidFill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r>
              <a:rPr lang="ko-KR" altLang="en-US" dirty="0"/>
              <a:t>그룹 엔티티 타입</a:t>
            </a:r>
            <a:endParaRPr dirty="0"/>
          </a:p>
        </p:txBody>
      </p:sp>
      <p:sp>
        <p:nvSpPr>
          <p:cNvPr id="132" name="(적고 싶은 내용의 핵심 키워드 단어만 적어 넣기)"/>
          <p:cNvSpPr txBox="1"/>
          <p:nvPr/>
        </p:nvSpPr>
        <p:spPr>
          <a:xfrm>
            <a:off x="7884993" y="3038609"/>
            <a:ext cx="803905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 b="0">
                <a:solidFill>
                  <a:srgbClr val="D6D6D6"/>
                </a:solidFill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각 그룹에 대해 그룹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ID(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고유함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),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그룹이름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그룹분야를 저장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6090E46-4332-4EA3-9D80-1F0A209A33DF}"/>
              </a:ext>
            </a:extLst>
          </p:cNvPr>
          <p:cNvCxnSpPr/>
          <p:nvPr/>
        </p:nvCxnSpPr>
        <p:spPr>
          <a:xfrm>
            <a:off x="11904524" y="2787088"/>
            <a:ext cx="652484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F230BCB-E062-481F-8CF6-878AF64AA509}"/>
              </a:ext>
            </a:extLst>
          </p:cNvPr>
          <p:cNvSpPr/>
          <p:nvPr/>
        </p:nvSpPr>
        <p:spPr>
          <a:xfrm>
            <a:off x="6295574" y="5541613"/>
            <a:ext cx="3361700" cy="1575633"/>
          </a:xfrm>
          <a:prstGeom prst="rect">
            <a:avLst/>
          </a:prstGeom>
          <a:solidFill>
            <a:schemeClr val="bg1"/>
          </a:solidFill>
          <a:ln w="57150" cap="flat">
            <a:solidFill>
              <a:srgbClr val="4267B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3BABB6-6C49-4D34-B180-D4078517CCFC}"/>
              </a:ext>
            </a:extLst>
          </p:cNvPr>
          <p:cNvSpPr txBox="1"/>
          <p:nvPr/>
        </p:nvSpPr>
        <p:spPr>
          <a:xfrm>
            <a:off x="6470843" y="5937220"/>
            <a:ext cx="3011161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400" dirty="0"/>
              <a:t>그룹</a:t>
            </a:r>
            <a:endParaRPr kumimoji="0" lang="ko-KR" altLang="en-US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3BA1D92-682C-4339-9B08-C73BCA737086}"/>
              </a:ext>
            </a:extLst>
          </p:cNvPr>
          <p:cNvSpPr/>
          <p:nvPr/>
        </p:nvSpPr>
        <p:spPr>
          <a:xfrm>
            <a:off x="9043508" y="8053207"/>
            <a:ext cx="2664296" cy="1410349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66AD626-5F66-4CFC-8024-B15D0053B6F5}"/>
              </a:ext>
            </a:extLst>
          </p:cNvPr>
          <p:cNvSpPr/>
          <p:nvPr/>
        </p:nvSpPr>
        <p:spPr>
          <a:xfrm>
            <a:off x="3431721" y="8386620"/>
            <a:ext cx="2664296" cy="1410349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5B7898E-1883-41C5-9680-39E6B17E82E9}"/>
              </a:ext>
            </a:extLst>
          </p:cNvPr>
          <p:cNvSpPr txBox="1"/>
          <p:nvPr/>
        </p:nvSpPr>
        <p:spPr>
          <a:xfrm>
            <a:off x="3875781" y="8758382"/>
            <a:ext cx="1776175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1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그룹분야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121FB9-7131-4490-BE18-D1D2DB0B9E2A}"/>
              </a:ext>
            </a:extLst>
          </p:cNvPr>
          <p:cNvSpPr txBox="1"/>
          <p:nvPr/>
        </p:nvSpPr>
        <p:spPr>
          <a:xfrm>
            <a:off x="9381684" y="8476860"/>
            <a:ext cx="1987943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그룹이름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1B40D486-3AAC-4794-949A-132D466F1ACF}"/>
              </a:ext>
            </a:extLst>
          </p:cNvPr>
          <p:cNvSpPr/>
          <p:nvPr/>
        </p:nvSpPr>
        <p:spPr>
          <a:xfrm>
            <a:off x="1062633" y="5635845"/>
            <a:ext cx="2664296" cy="1410349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CDD9F7-F68C-42BD-8B4C-03D7A3EF6EA0}"/>
              </a:ext>
            </a:extLst>
          </p:cNvPr>
          <p:cNvSpPr txBox="1"/>
          <p:nvPr/>
        </p:nvSpPr>
        <p:spPr>
          <a:xfrm>
            <a:off x="1506693" y="6007607"/>
            <a:ext cx="1776175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u="sng" dirty="0"/>
              <a:t>그룹</a:t>
            </a:r>
            <a:r>
              <a:rPr kumimoji="0" lang="en-US" altLang="ko-KR" sz="3200" b="1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endParaRPr kumimoji="0" lang="ko-KR" altLang="en-US" sz="3200" b="1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14F8C77-CE72-4FDC-918D-24A76AC9D6EE}"/>
              </a:ext>
            </a:extLst>
          </p:cNvPr>
          <p:cNvCxnSpPr>
            <a:endCxn id="39" idx="1"/>
          </p:cNvCxnSpPr>
          <p:nvPr/>
        </p:nvCxnSpPr>
        <p:spPr>
          <a:xfrm>
            <a:off x="3726929" y="6178911"/>
            <a:ext cx="2568645" cy="15051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D88243B-10C0-4241-BCD0-7EAB8E3CADA5}"/>
              </a:ext>
            </a:extLst>
          </p:cNvPr>
          <p:cNvCxnSpPr>
            <a:stCxn id="42" idx="7"/>
          </p:cNvCxnSpPr>
          <p:nvPr/>
        </p:nvCxnSpPr>
        <p:spPr>
          <a:xfrm flipV="1">
            <a:off x="5705840" y="7117246"/>
            <a:ext cx="1098202" cy="147591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23A22DE-800B-40CD-8CB1-99804D098262}"/>
              </a:ext>
            </a:extLst>
          </p:cNvPr>
          <p:cNvCxnSpPr>
            <a:stCxn id="41" idx="1"/>
          </p:cNvCxnSpPr>
          <p:nvPr/>
        </p:nvCxnSpPr>
        <p:spPr>
          <a:xfrm flipH="1" flipV="1">
            <a:off x="8604242" y="7112528"/>
            <a:ext cx="829443" cy="114722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7C31C2A-5EA7-4ADA-9E8F-58EBC27768F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10</a:t>
            </a:fld>
            <a:endParaRPr lang="ko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6D68781-6127-440A-A3E3-E4D1BE697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2310" y="4556792"/>
            <a:ext cx="9682961" cy="626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3516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"/>
          <p:cNvSpPr/>
          <p:nvPr/>
        </p:nvSpPr>
        <p:spPr>
          <a:xfrm>
            <a:off x="-1" y="-28478"/>
            <a:ext cx="24384000" cy="323449"/>
          </a:xfrm>
          <a:prstGeom prst="rect">
            <a:avLst/>
          </a:prstGeom>
          <a:solidFill>
            <a:srgbClr val="4267B2"/>
          </a:solidFill>
          <a:ln w="12700">
            <a:miter/>
          </a:ln>
        </p:spPr>
        <p:txBody>
          <a:bodyPr lIns="0" tIns="0" rIns="0" bIns="0" anchor="ctr"/>
          <a:lstStyle/>
          <a:p>
            <a:pPr>
              <a:defRPr lang="ko-KR" sz="3200" b="0">
                <a:solidFill>
                  <a:srgbClr val="4267B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ko-KR"/>
          </a:p>
        </p:txBody>
      </p:sp>
      <p:pic>
        <p:nvPicPr>
          <p:cNvPr id="130" name="facebook.png" descr="facebook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683532" y="231985"/>
            <a:ext cx="1016936" cy="1016936"/>
          </a:xfrm>
          <a:prstGeom prst="rect">
            <a:avLst/>
          </a:prstGeom>
          <a:ln w="12700">
            <a:miter/>
          </a:ln>
        </p:spPr>
      </p:pic>
      <p:sp>
        <p:nvSpPr>
          <p:cNvPr id="131" name="F A C E B O O K"/>
          <p:cNvSpPr txBox="1"/>
          <p:nvPr/>
        </p:nvSpPr>
        <p:spPr>
          <a:xfrm>
            <a:off x="8474075" y="1577975"/>
            <a:ext cx="7502525" cy="1171767"/>
          </a:xfrm>
          <a:prstGeom prst="rect">
            <a:avLst/>
          </a:prstGeom>
          <a:ln w="12700">
            <a:miter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7000" b="0">
                <a:solidFill>
                  <a:srgbClr val="4267B2"/>
                </a:solidFill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페이지 엔티티 타입</a:t>
            </a:r>
            <a:endParaRPr lang="ko-KR"/>
          </a:p>
        </p:txBody>
      </p:sp>
      <p:sp>
        <p:nvSpPr>
          <p:cNvPr id="132" name="(적고 싶은 내용의 핵심 키워드 단어만 적어 넣기)"/>
          <p:cNvSpPr txBox="1"/>
          <p:nvPr/>
        </p:nvSpPr>
        <p:spPr>
          <a:xfrm>
            <a:off x="7331074" y="3044825"/>
            <a:ext cx="9131301" cy="465708"/>
          </a:xfrm>
          <a:prstGeom prst="rect">
            <a:avLst/>
          </a:prstGeom>
          <a:ln w="12700">
            <a:miter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100" b="0">
                <a:solidFill>
                  <a:srgbClr val="D6D6D6"/>
                </a:solidFill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pPr lvl="0">
              <a:defRPr lang="ko-KR" altLang="en-US"/>
            </a:pPr>
            <a:r>
              <a:rPr lang="ko-KR" altLang="en-US" sz="2400">
                <a:solidFill>
                  <a:schemeClr val="bg1">
                    <a:lumMod val="50000"/>
                  </a:schemeClr>
                </a:solidFill>
              </a:rPr>
              <a:t>각 페이지에 대해 페이지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</a:rPr>
              <a:t>ID(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</a:rPr>
              <a:t>고유함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</a:rPr>
              <a:t>), 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</a:rPr>
              <a:t>페이지이름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</a:rPr>
              <a:t>페이지분야를 저장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ko-KR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1904524" y="2787088"/>
            <a:ext cx="652484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sp>
        <p:nvSpPr>
          <p:cNvPr id="39" name="직사각형 38"/>
          <p:cNvSpPr/>
          <p:nvPr/>
        </p:nvSpPr>
        <p:spPr>
          <a:xfrm>
            <a:off x="6791400" y="5594770"/>
            <a:ext cx="3361700" cy="1575633"/>
          </a:xfrm>
          <a:prstGeom prst="rect">
            <a:avLst/>
          </a:prstGeom>
          <a:solidFill>
            <a:schemeClr val="bg1"/>
          </a:solidFill>
          <a:ln w="57150" cap="flat">
            <a:solidFill>
              <a:srgbClr val="4267B2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66668" y="5997574"/>
            <a:ext cx="3011160" cy="772504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4400" b="1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페이지</a:t>
            </a:r>
            <a:endParaRPr lang="ko-KR" altLang="en-US" sz="4400" b="1" i="0" u="none" spc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0155096" y="8463326"/>
            <a:ext cx="2664296" cy="1410349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476746" y="8809318"/>
            <a:ext cx="2664296" cy="1410349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29688" y="9188450"/>
            <a:ext cx="2558412" cy="587665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3200"/>
              <a:t>페이지</a:t>
            </a:r>
            <a:r>
              <a:rPr lang="ko-KR" altLang="en-US" sz="3200" b="1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분야</a:t>
            </a:r>
            <a:endParaRPr lang="ko-KR" altLang="en-US" sz="3200" b="1" spc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335521" y="8874125"/>
            <a:ext cx="2326120" cy="591892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3200"/>
              <a:t>페이지</a:t>
            </a:r>
            <a:r>
              <a:rPr lang="ko-KR" altLang="en-US" sz="3200" b="1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이름</a:t>
            </a:r>
          </a:p>
        </p:txBody>
      </p:sp>
      <p:sp>
        <p:nvSpPr>
          <p:cNvPr id="53" name="타원 52"/>
          <p:cNvSpPr/>
          <p:nvPr/>
        </p:nvSpPr>
        <p:spPr>
          <a:xfrm>
            <a:off x="1755355" y="5994376"/>
            <a:ext cx="2664296" cy="1410349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199415" y="6369050"/>
            <a:ext cx="1776175" cy="592123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3200" b="1" u="sng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페이지</a:t>
            </a:r>
            <a:r>
              <a:rPr lang="en-US" altLang="ko-KR" sz="3200" b="1" u="sng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endParaRPr lang="ko-KR" altLang="en-US" sz="3200" b="1" u="sng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" name="직선 연결선 2"/>
          <p:cNvCxnSpPr>
            <a:stCxn id="53" idx="6"/>
            <a:endCxn id="39" idx="1"/>
          </p:cNvCxnSpPr>
          <p:nvPr/>
        </p:nvCxnSpPr>
        <p:spPr>
          <a:xfrm flipV="1">
            <a:off x="4419651" y="6382587"/>
            <a:ext cx="2371749" cy="31696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6" name="직선 연결선 5"/>
          <p:cNvCxnSpPr>
            <a:stCxn id="42" idx="7"/>
          </p:cNvCxnSpPr>
          <p:nvPr/>
        </p:nvCxnSpPr>
        <p:spPr>
          <a:xfrm flipV="1">
            <a:off x="6750865" y="7233697"/>
            <a:ext cx="966240" cy="178216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8" name="직선 연결선 7"/>
          <p:cNvCxnSpPr>
            <a:stCxn id="41" idx="1"/>
          </p:cNvCxnSpPr>
          <p:nvPr/>
        </p:nvCxnSpPr>
        <p:spPr>
          <a:xfrm flipH="1" flipV="1">
            <a:off x="9445297" y="7170403"/>
            <a:ext cx="1099976" cy="149946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>
          <a:xfrm>
            <a:off x="11864975" y="13081000"/>
            <a:ext cx="625476" cy="461059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-</a:t>
            </a:r>
            <a:fld id="{86CB4B4D-7CA3-9044-876B-883B54F8677D}" type="slidenum">
              <a:rPr lang="en-US" altLang="ko-KR"/>
              <a:pPr lvl="0">
                <a:defRPr lang="ko-KR" altLang="en-US"/>
              </a:pPr>
              <a:t>11</a:t>
            </a:fld>
            <a:r>
              <a:rPr lang="ko-KR" altLang="en-US"/>
              <a:t>-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14760" t="20470" r="11670" b="5270"/>
          <a:stretch>
            <a:fillRect/>
          </a:stretch>
        </p:blipFill>
        <p:spPr>
          <a:xfrm>
            <a:off x="14230902" y="3910003"/>
            <a:ext cx="5306817" cy="75254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"/>
          <p:cNvSpPr/>
          <p:nvPr/>
        </p:nvSpPr>
        <p:spPr>
          <a:xfrm>
            <a:off x="-1" y="-28478"/>
            <a:ext cx="24384000" cy="323449"/>
          </a:xfrm>
          <a:prstGeom prst="rect">
            <a:avLst/>
          </a:prstGeom>
          <a:solidFill>
            <a:srgbClr val="4267B2"/>
          </a:solidFill>
          <a:ln w="12700">
            <a:miter/>
          </a:ln>
        </p:spPr>
        <p:txBody>
          <a:bodyPr lIns="0" tIns="0" rIns="0" bIns="0" anchor="ctr"/>
          <a:lstStyle/>
          <a:p>
            <a:pPr>
              <a:defRPr lang="ko-KR" sz="3200" b="0">
                <a:solidFill>
                  <a:srgbClr val="4267B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ko-KR"/>
          </a:p>
        </p:txBody>
      </p:sp>
      <p:pic>
        <p:nvPicPr>
          <p:cNvPr id="130" name="facebook.png" descr="facebook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683532" y="231985"/>
            <a:ext cx="1016936" cy="1016936"/>
          </a:xfrm>
          <a:prstGeom prst="rect">
            <a:avLst/>
          </a:prstGeom>
          <a:ln w="12700">
            <a:miter/>
          </a:ln>
        </p:spPr>
      </p:pic>
      <p:sp>
        <p:nvSpPr>
          <p:cNvPr id="131" name="F A C E B O O K"/>
          <p:cNvSpPr txBox="1"/>
          <p:nvPr/>
        </p:nvSpPr>
        <p:spPr>
          <a:xfrm>
            <a:off x="8474075" y="1577975"/>
            <a:ext cx="7502525" cy="1171767"/>
          </a:xfrm>
          <a:prstGeom prst="rect">
            <a:avLst/>
          </a:prstGeom>
          <a:ln w="12700">
            <a:miter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7000" b="0">
                <a:solidFill>
                  <a:srgbClr val="4267B2"/>
                </a:solidFill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스토리 엔티티 타입</a:t>
            </a:r>
            <a:endParaRPr lang="ko-KR"/>
          </a:p>
        </p:txBody>
      </p:sp>
      <p:sp>
        <p:nvSpPr>
          <p:cNvPr id="132" name="(적고 싶은 내용의 핵심 키워드 단어만 적어 넣기)"/>
          <p:cNvSpPr txBox="1"/>
          <p:nvPr/>
        </p:nvSpPr>
        <p:spPr>
          <a:xfrm>
            <a:off x="7959725" y="3044825"/>
            <a:ext cx="7864475" cy="465708"/>
          </a:xfrm>
          <a:prstGeom prst="rect">
            <a:avLst/>
          </a:prstGeom>
          <a:ln w="12700">
            <a:miter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100" b="0">
                <a:solidFill>
                  <a:srgbClr val="D6D6D6"/>
                </a:solidFill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pPr lvl="0">
              <a:defRPr lang="ko-KR" altLang="en-US"/>
            </a:pPr>
            <a:r>
              <a:rPr lang="ko-KR" altLang="en-US" sz="2400">
                <a:solidFill>
                  <a:schemeClr val="bg1">
                    <a:lumMod val="50000"/>
                  </a:schemeClr>
                </a:solidFill>
              </a:rPr>
              <a:t>각 스토리에 대해 스토리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</a:rPr>
              <a:t>ID(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</a:rPr>
              <a:t>고유함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</a:rPr>
              <a:t>), 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</a:rPr>
              <a:t>내용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</a:rPr>
              <a:t>게시날짜를 저장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1904524" y="2787088"/>
            <a:ext cx="652484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sp>
        <p:nvSpPr>
          <p:cNvPr id="39" name="직사각형 38"/>
          <p:cNvSpPr/>
          <p:nvPr/>
        </p:nvSpPr>
        <p:spPr>
          <a:xfrm>
            <a:off x="8139154" y="6932365"/>
            <a:ext cx="3361700" cy="1575633"/>
          </a:xfrm>
          <a:prstGeom prst="rect">
            <a:avLst/>
          </a:prstGeom>
          <a:solidFill>
            <a:schemeClr val="bg1"/>
          </a:solidFill>
          <a:ln w="57150" cap="flat">
            <a:solidFill>
              <a:srgbClr val="4267B2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314422" y="7331074"/>
            <a:ext cx="3011160" cy="776599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4400" b="1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스토리</a:t>
            </a:r>
            <a:endParaRPr lang="ko-KR" altLang="en-US" sz="4400" b="1" i="0" u="none" spc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431360" y="4553744"/>
            <a:ext cx="2664296" cy="1410349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510817" y="7256232"/>
            <a:ext cx="2664296" cy="1410349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6633648" y="9958087"/>
            <a:ext cx="2664296" cy="1410349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622" y="7646977"/>
            <a:ext cx="1952268" cy="595035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200">
                <a:solidFill>
                  <a:schemeClr val="tx1"/>
                </a:solidFill>
              </a:rPr>
              <a:t>게시날짜</a:t>
            </a:r>
            <a:endParaRPr lang="ko-KR" altLang="en-US" sz="3200" b="1" i="0" u="none" spc="0">
              <a:solidFill>
                <a:schemeClr val="tx1"/>
              </a:solidFill>
              <a:uFillTx/>
              <a:sym typeface="Helvetica Neue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53094" y="4949825"/>
            <a:ext cx="2220827" cy="589700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3200" b="1" i="0" u="sng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스토리</a:t>
            </a:r>
            <a:r>
              <a:rPr lang="en-US" altLang="ko-KR" sz="3200" b="1" i="0" u="sng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endParaRPr lang="ko-KR" altLang="en-US" sz="3200" b="1" i="0" u="sng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183592" y="10350500"/>
            <a:ext cx="1564408" cy="594319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3200" b="1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내용</a:t>
            </a:r>
            <a:endParaRPr lang="ko-KR" altLang="en-US" sz="3200" b="1" i="0" u="none" spc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" name="직선 연결선 5"/>
          <p:cNvCxnSpPr>
            <a:stCxn id="41" idx="4"/>
          </p:cNvCxnSpPr>
          <p:nvPr/>
        </p:nvCxnSpPr>
        <p:spPr>
          <a:xfrm>
            <a:off x="7763508" y="5964093"/>
            <a:ext cx="984492" cy="96827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8314423" y="8507998"/>
            <a:ext cx="781233" cy="145008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16" name="직선 연결선 15"/>
          <p:cNvCxnSpPr>
            <a:stCxn id="42" idx="6"/>
            <a:endCxn id="39" idx="1"/>
          </p:cNvCxnSpPr>
          <p:nvPr/>
        </p:nvCxnSpPr>
        <p:spPr>
          <a:xfrm flipV="1">
            <a:off x="6175113" y="7720182"/>
            <a:ext cx="1964041" cy="24122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>
          <a:xfrm>
            <a:off x="11845925" y="13081000"/>
            <a:ext cx="654050" cy="461059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-</a:t>
            </a:r>
            <a:fld id="{86CB4B4D-7CA3-9044-876B-883B54F8677D}" type="slidenum">
              <a:rPr lang="en-US" altLang="ko-KR"/>
              <a:pPr lvl="0">
                <a:defRPr lang="ko-KR" altLang="en-US"/>
              </a:pPr>
              <a:t>12</a:t>
            </a:fld>
            <a:r>
              <a:rPr lang="ko-KR" altLang="en-US"/>
              <a:t>-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7940" t="37880" r="8270" b="2920"/>
          <a:stretch>
            <a:fillRect/>
          </a:stretch>
        </p:blipFill>
        <p:spPr>
          <a:xfrm>
            <a:off x="14063807" y="5090419"/>
            <a:ext cx="7309571" cy="53608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"/>
          <p:cNvSpPr/>
          <p:nvPr/>
        </p:nvSpPr>
        <p:spPr>
          <a:xfrm>
            <a:off x="-1" y="-28478"/>
            <a:ext cx="24384001" cy="323449"/>
          </a:xfrm>
          <a:prstGeom prst="rect">
            <a:avLst/>
          </a:prstGeom>
          <a:solidFill>
            <a:srgbClr val="4267B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4267B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30" name="facebook.png" descr="facebo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532" y="231985"/>
            <a:ext cx="1016936" cy="1016936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F A C E B O O K"/>
          <p:cNvSpPr txBox="1"/>
          <p:nvPr/>
        </p:nvSpPr>
        <p:spPr>
          <a:xfrm>
            <a:off x="3776532" y="1569932"/>
            <a:ext cx="16908476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 b="0">
                <a:solidFill>
                  <a:srgbClr val="4267B2"/>
                </a:solidFill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r>
              <a:rPr lang="ko-KR" altLang="en-US" dirty="0"/>
              <a:t>게시물 공감한 사람들 목록       엔티티 타입</a:t>
            </a:r>
            <a:endParaRPr dirty="0"/>
          </a:p>
        </p:txBody>
      </p:sp>
      <p:sp>
        <p:nvSpPr>
          <p:cNvPr id="132" name="(적고 싶은 내용의 핵심 키워드 단어만 적어 넣기)"/>
          <p:cNvSpPr txBox="1"/>
          <p:nvPr/>
        </p:nvSpPr>
        <p:spPr>
          <a:xfrm>
            <a:off x="6965671" y="3038609"/>
            <a:ext cx="987770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 b="0">
                <a:solidFill>
                  <a:srgbClr val="D6D6D6"/>
                </a:solidFill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각 게시물 공감한 사람에 대해 공감한 사용자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ID(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고유함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),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상태표현을 저장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6090E46-4332-4EA3-9D80-1F0A209A33DF}"/>
              </a:ext>
            </a:extLst>
          </p:cNvPr>
          <p:cNvCxnSpPr/>
          <p:nvPr/>
        </p:nvCxnSpPr>
        <p:spPr>
          <a:xfrm>
            <a:off x="11904524" y="2787088"/>
            <a:ext cx="652484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도형">
            <a:extLst>
              <a:ext uri="{FF2B5EF4-FFF2-40B4-BE49-F238E27FC236}">
                <a16:creationId xmlns:a16="http://schemas.microsoft.com/office/drawing/2014/main" id="{A5AF6769-B69C-4C35-8E3F-8EB8D2C3328B}"/>
              </a:ext>
            </a:extLst>
          </p:cNvPr>
          <p:cNvSpPr/>
          <p:nvPr/>
        </p:nvSpPr>
        <p:spPr>
          <a:xfrm>
            <a:off x="14388031" y="1611811"/>
            <a:ext cx="1105211" cy="1006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0778" y="0"/>
                </a:moveTo>
                <a:cubicBezTo>
                  <a:pt x="9510" y="0"/>
                  <a:pt x="8241" y="583"/>
                  <a:pt x="7273" y="1738"/>
                </a:cubicBezTo>
                <a:cubicBezTo>
                  <a:pt x="5337" y="4050"/>
                  <a:pt x="5337" y="7796"/>
                  <a:pt x="7273" y="10107"/>
                </a:cubicBezTo>
                <a:cubicBezTo>
                  <a:pt x="9209" y="12419"/>
                  <a:pt x="12348" y="12419"/>
                  <a:pt x="14284" y="10107"/>
                </a:cubicBezTo>
                <a:cubicBezTo>
                  <a:pt x="16219" y="7796"/>
                  <a:pt x="16219" y="4050"/>
                  <a:pt x="14284" y="1738"/>
                </a:cubicBezTo>
                <a:cubicBezTo>
                  <a:pt x="13316" y="583"/>
                  <a:pt x="12047" y="0"/>
                  <a:pt x="10778" y="0"/>
                </a:cubicBezTo>
                <a:close/>
                <a:moveTo>
                  <a:pt x="4848" y="13053"/>
                </a:moveTo>
                <a:cubicBezTo>
                  <a:pt x="2973" y="13053"/>
                  <a:pt x="1446" y="13925"/>
                  <a:pt x="908" y="14671"/>
                </a:cubicBezTo>
                <a:cubicBezTo>
                  <a:pt x="-22" y="15956"/>
                  <a:pt x="-21" y="17485"/>
                  <a:pt x="8" y="18024"/>
                </a:cubicBezTo>
                <a:lnTo>
                  <a:pt x="8" y="21600"/>
                </a:lnTo>
                <a:lnTo>
                  <a:pt x="21534" y="21600"/>
                </a:lnTo>
                <a:lnTo>
                  <a:pt x="21534" y="18024"/>
                </a:lnTo>
                <a:cubicBezTo>
                  <a:pt x="21578" y="17485"/>
                  <a:pt x="21565" y="15938"/>
                  <a:pt x="20635" y="14671"/>
                </a:cubicBezTo>
                <a:cubicBezTo>
                  <a:pt x="20097" y="13942"/>
                  <a:pt x="18566" y="13053"/>
                  <a:pt x="16691" y="13053"/>
                </a:cubicBezTo>
                <a:lnTo>
                  <a:pt x="10778" y="13053"/>
                </a:lnTo>
                <a:lnTo>
                  <a:pt x="4848" y="13053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6929A2D-47D5-4164-B308-5427CE8E12DF}"/>
              </a:ext>
            </a:extLst>
          </p:cNvPr>
          <p:cNvSpPr/>
          <p:nvPr/>
        </p:nvSpPr>
        <p:spPr>
          <a:xfrm>
            <a:off x="5110550" y="6862057"/>
            <a:ext cx="3361700" cy="1575633"/>
          </a:xfrm>
          <a:prstGeom prst="rect">
            <a:avLst/>
          </a:prstGeom>
          <a:solidFill>
            <a:schemeClr val="bg1"/>
          </a:solidFill>
          <a:ln w="57150" cap="flat">
            <a:solidFill>
              <a:srgbClr val="4267B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317BC8-59AE-431E-A16B-17F6B6AFE114}"/>
              </a:ext>
            </a:extLst>
          </p:cNvPr>
          <p:cNvSpPr txBox="1"/>
          <p:nvPr/>
        </p:nvSpPr>
        <p:spPr>
          <a:xfrm>
            <a:off x="5207224" y="7044579"/>
            <a:ext cx="3186427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600" dirty="0"/>
              <a:t>게시물</a:t>
            </a:r>
            <a:r>
              <a:rPr lang="en-US" altLang="ko-KR" sz="3600" dirty="0"/>
              <a:t> </a:t>
            </a:r>
            <a:r>
              <a:rPr lang="ko-KR" altLang="en-US" sz="3600" dirty="0"/>
              <a:t>공감한 사람들 목록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EA2D861-70EF-4BE7-A07D-440703D2E64B}"/>
              </a:ext>
            </a:extLst>
          </p:cNvPr>
          <p:cNvSpPr/>
          <p:nvPr/>
        </p:nvSpPr>
        <p:spPr>
          <a:xfrm>
            <a:off x="310680" y="6978082"/>
            <a:ext cx="2664296" cy="1410349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8F7B51-F815-4009-9E36-C60A9A75A3C0}"/>
              </a:ext>
            </a:extLst>
          </p:cNvPr>
          <p:cNvSpPr txBox="1"/>
          <p:nvPr/>
        </p:nvSpPr>
        <p:spPr>
          <a:xfrm>
            <a:off x="363622" y="7349844"/>
            <a:ext cx="2558412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1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상태표현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54C90371-7D51-4342-974B-A0B132996770}"/>
              </a:ext>
            </a:extLst>
          </p:cNvPr>
          <p:cNvSpPr/>
          <p:nvPr/>
        </p:nvSpPr>
        <p:spPr>
          <a:xfrm>
            <a:off x="10607824" y="6967534"/>
            <a:ext cx="2664296" cy="1410349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AEEFEE-270F-4334-9508-DD20001436A8}"/>
              </a:ext>
            </a:extLst>
          </p:cNvPr>
          <p:cNvSpPr txBox="1"/>
          <p:nvPr/>
        </p:nvSpPr>
        <p:spPr>
          <a:xfrm>
            <a:off x="11051884" y="7093075"/>
            <a:ext cx="1776175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u="sng" dirty="0"/>
              <a:t>공감한</a:t>
            </a:r>
            <a:endParaRPr lang="en-US" altLang="ko-KR" sz="3200" u="sng" dirty="0"/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u="sng" dirty="0"/>
              <a:t>사용자</a:t>
            </a:r>
            <a:r>
              <a:rPr kumimoji="0" lang="en-US" altLang="ko-KR" sz="3200" b="1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endParaRPr kumimoji="0" lang="ko-KR" altLang="en-US" sz="3200" b="1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191488B-0856-43C1-8A5F-0043DB01E2AA}"/>
              </a:ext>
            </a:extLst>
          </p:cNvPr>
          <p:cNvCxnSpPr>
            <a:stCxn id="39" idx="3"/>
            <a:endCxn id="53" idx="2"/>
          </p:cNvCxnSpPr>
          <p:nvPr/>
        </p:nvCxnSpPr>
        <p:spPr>
          <a:xfrm>
            <a:off x="8472250" y="7649874"/>
            <a:ext cx="2135574" cy="2283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C513702-8730-4A49-9671-9FE69757C327}"/>
              </a:ext>
            </a:extLst>
          </p:cNvPr>
          <p:cNvCxnSpPr>
            <a:stCxn id="39" idx="1"/>
            <a:endCxn id="42" idx="6"/>
          </p:cNvCxnSpPr>
          <p:nvPr/>
        </p:nvCxnSpPr>
        <p:spPr>
          <a:xfrm flipH="1">
            <a:off x="2974976" y="7649874"/>
            <a:ext cx="2135574" cy="3338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A607D61-5D03-4CCA-8569-BAE2010E126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13</a:t>
            </a:fld>
            <a:endParaRPr lang="ko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9728546-129E-4C97-9836-AA62B0C1D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8031" y="4446482"/>
            <a:ext cx="8672977" cy="699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3413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"/>
          <p:cNvSpPr/>
          <p:nvPr/>
        </p:nvSpPr>
        <p:spPr>
          <a:xfrm>
            <a:off x="-1" y="-28478"/>
            <a:ext cx="24384000" cy="323449"/>
          </a:xfrm>
          <a:prstGeom prst="rect">
            <a:avLst/>
          </a:prstGeom>
          <a:solidFill>
            <a:srgbClr val="4267B2"/>
          </a:solidFill>
          <a:ln w="12700">
            <a:miter/>
          </a:ln>
        </p:spPr>
        <p:txBody>
          <a:bodyPr lIns="0" tIns="0" rIns="0" bIns="0" anchor="ctr"/>
          <a:lstStyle/>
          <a:p>
            <a:pPr>
              <a:defRPr lang="ko-KR" sz="3200" b="0">
                <a:solidFill>
                  <a:srgbClr val="4267B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ko-KR"/>
          </a:p>
        </p:txBody>
      </p:sp>
      <p:pic>
        <p:nvPicPr>
          <p:cNvPr id="130" name="facebook.png" descr="facebook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683532" y="231985"/>
            <a:ext cx="1016936" cy="1016936"/>
          </a:xfrm>
          <a:prstGeom prst="rect">
            <a:avLst/>
          </a:prstGeom>
          <a:ln w="12700">
            <a:miter/>
          </a:ln>
        </p:spPr>
      </p:pic>
      <p:sp>
        <p:nvSpPr>
          <p:cNvPr id="131" name="F A C E B O O K"/>
          <p:cNvSpPr txBox="1"/>
          <p:nvPr/>
        </p:nvSpPr>
        <p:spPr>
          <a:xfrm>
            <a:off x="4340225" y="1577975"/>
            <a:ext cx="15760701" cy="1171767"/>
          </a:xfrm>
          <a:prstGeom prst="rect">
            <a:avLst/>
          </a:prstGeom>
          <a:ln w="12700">
            <a:miter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7000" b="0">
                <a:solidFill>
                  <a:srgbClr val="4267B2"/>
                </a:solidFill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댓글 공감한 사람들 목록       엔티티 타입</a:t>
            </a:r>
            <a:endParaRPr lang="ko-KR"/>
          </a:p>
        </p:txBody>
      </p:sp>
      <p:sp>
        <p:nvSpPr>
          <p:cNvPr id="132" name="(적고 싶은 내용의 핵심 키워드 단어만 적어 넣기)"/>
          <p:cNvSpPr txBox="1"/>
          <p:nvPr/>
        </p:nvSpPr>
        <p:spPr>
          <a:xfrm>
            <a:off x="6692900" y="3044825"/>
            <a:ext cx="10398126" cy="465708"/>
          </a:xfrm>
          <a:prstGeom prst="rect">
            <a:avLst/>
          </a:prstGeom>
          <a:ln w="12700">
            <a:miter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100" b="0">
                <a:solidFill>
                  <a:srgbClr val="D6D6D6"/>
                </a:solidFill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pPr lvl="0">
              <a:defRPr lang="ko-KR" altLang="en-US"/>
            </a:pPr>
            <a:r>
              <a:rPr lang="ko-KR" altLang="en-US" sz="2400">
                <a:solidFill>
                  <a:schemeClr val="bg1">
                    <a:lumMod val="50000"/>
                  </a:schemeClr>
                </a:solidFill>
              </a:rPr>
              <a:t>각 댓글 게시물 공감한 사람에 대해 공감한 사용자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</a:rPr>
              <a:t>ID(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</a:rPr>
              <a:t>고유함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</a:rPr>
              <a:t>), 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</a:rPr>
              <a:t>상태표현을 저장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1904524" y="2787088"/>
            <a:ext cx="652484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sp>
        <p:nvSpPr>
          <p:cNvPr id="11" name="도형"/>
          <p:cNvSpPr/>
          <p:nvPr/>
        </p:nvSpPr>
        <p:spPr>
          <a:xfrm>
            <a:off x="13872850" y="1540090"/>
            <a:ext cx="1105211" cy="1006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0778" y="0"/>
                </a:moveTo>
                <a:cubicBezTo>
                  <a:pt x="9510" y="0"/>
                  <a:pt x="8241" y="583"/>
                  <a:pt x="7273" y="1738"/>
                </a:cubicBezTo>
                <a:cubicBezTo>
                  <a:pt x="5337" y="4050"/>
                  <a:pt x="5337" y="7796"/>
                  <a:pt x="7273" y="10107"/>
                </a:cubicBezTo>
                <a:cubicBezTo>
                  <a:pt x="9209" y="12419"/>
                  <a:pt x="12348" y="12419"/>
                  <a:pt x="14284" y="10107"/>
                </a:cubicBezTo>
                <a:cubicBezTo>
                  <a:pt x="16219" y="7796"/>
                  <a:pt x="16219" y="4050"/>
                  <a:pt x="14284" y="1738"/>
                </a:cubicBezTo>
                <a:cubicBezTo>
                  <a:pt x="13316" y="583"/>
                  <a:pt x="12047" y="0"/>
                  <a:pt x="10778" y="0"/>
                </a:cubicBezTo>
                <a:close/>
                <a:moveTo>
                  <a:pt x="4848" y="13053"/>
                </a:moveTo>
                <a:cubicBezTo>
                  <a:pt x="2973" y="13053"/>
                  <a:pt x="1446" y="13925"/>
                  <a:pt x="908" y="14671"/>
                </a:cubicBezTo>
                <a:cubicBezTo>
                  <a:pt x="-22" y="15956"/>
                  <a:pt x="-21" y="17485"/>
                  <a:pt x="8" y="18024"/>
                </a:cubicBezTo>
                <a:lnTo>
                  <a:pt x="8" y="21600"/>
                </a:lnTo>
                <a:lnTo>
                  <a:pt x="21534" y="21600"/>
                </a:lnTo>
                <a:lnTo>
                  <a:pt x="21534" y="18024"/>
                </a:lnTo>
                <a:cubicBezTo>
                  <a:pt x="21578" y="17485"/>
                  <a:pt x="21565" y="15938"/>
                  <a:pt x="20635" y="14671"/>
                </a:cubicBezTo>
                <a:cubicBezTo>
                  <a:pt x="20097" y="13942"/>
                  <a:pt x="18566" y="13053"/>
                  <a:pt x="16691" y="13053"/>
                </a:cubicBezTo>
                <a:lnTo>
                  <a:pt x="10778" y="13053"/>
                </a:lnTo>
                <a:lnTo>
                  <a:pt x="4848" y="13053"/>
                </a:lnTo>
                <a:close/>
              </a:path>
            </a:pathLst>
          </a:custGeom>
          <a:solidFill>
            <a:srgbClr val="D6D6D6"/>
          </a:solidFill>
          <a:ln w="12700">
            <a:miter/>
          </a:ln>
        </p:spPr>
        <p:txBody>
          <a:bodyPr lIns="0" tIns="0" rIns="0" bIns="0" anchor="ctr"/>
          <a:lstStyle/>
          <a:p>
            <a:pPr>
              <a:defRPr lang="ko-KR"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ko-KR"/>
          </a:p>
        </p:txBody>
      </p:sp>
      <p:sp>
        <p:nvSpPr>
          <p:cNvPr id="39" name="직사각형 38"/>
          <p:cNvSpPr/>
          <p:nvPr/>
        </p:nvSpPr>
        <p:spPr>
          <a:xfrm>
            <a:off x="5110550" y="7006287"/>
            <a:ext cx="3361700" cy="1575633"/>
          </a:xfrm>
          <a:prstGeom prst="rect">
            <a:avLst/>
          </a:prstGeom>
          <a:solidFill>
            <a:schemeClr val="bg1"/>
          </a:solidFill>
          <a:ln w="57150" cap="flat">
            <a:solidFill>
              <a:srgbClr val="4267B2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36952" y="7150100"/>
            <a:ext cx="3186427" cy="1320800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4000"/>
              <a:t>댓글</a:t>
            </a:r>
            <a:r>
              <a:rPr lang="en-US" altLang="ko-KR" sz="4000"/>
              <a:t> </a:t>
            </a:r>
            <a:r>
              <a:rPr lang="ko-KR" altLang="en-US" sz="4000"/>
              <a:t>공감한 사람들 목록</a:t>
            </a:r>
            <a:endParaRPr lang="ko-KR" altLang="en-US" sz="4000" b="1" i="0" u="none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10680" y="7122312"/>
            <a:ext cx="2664296" cy="1410349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3622" y="7494074"/>
            <a:ext cx="2558412" cy="595035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3200" b="1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상태표현</a:t>
            </a:r>
            <a:endParaRPr lang="ko-KR" altLang="en-US" sz="3200" b="1" spc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607824" y="7111764"/>
            <a:ext cx="2664296" cy="1410349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051884" y="7237305"/>
            <a:ext cx="1776175" cy="1087477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3200" u="sng"/>
              <a:t>공감한</a:t>
            </a:r>
          </a:p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3200" u="sng"/>
              <a:t>사용자</a:t>
            </a:r>
            <a:r>
              <a:rPr lang="en-US" altLang="ko-KR" sz="3200" b="1" u="sng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endParaRPr lang="ko-KR" altLang="en-US" sz="3200" b="1" u="sng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" name="직선 연결선 4"/>
          <p:cNvCxnSpPr>
            <a:stCxn id="39" idx="3"/>
            <a:endCxn id="53" idx="2"/>
          </p:cNvCxnSpPr>
          <p:nvPr/>
        </p:nvCxnSpPr>
        <p:spPr>
          <a:xfrm>
            <a:off x="8472250" y="7794104"/>
            <a:ext cx="2135574" cy="2283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7" name="직선 연결선 6"/>
          <p:cNvCxnSpPr>
            <a:stCxn id="39" idx="1"/>
            <a:endCxn id="42" idx="6"/>
          </p:cNvCxnSpPr>
          <p:nvPr/>
        </p:nvCxnSpPr>
        <p:spPr>
          <a:xfrm flipH="1">
            <a:off x="2974976" y="7794104"/>
            <a:ext cx="2135574" cy="3338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>
          <a:xfrm>
            <a:off x="11845925" y="13081000"/>
            <a:ext cx="654050" cy="461059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-</a:t>
            </a:r>
            <a:fld id="{86CB4B4D-7CA3-9044-876B-883B54F8677D}" type="slidenum">
              <a:rPr lang="en-US" altLang="ko-KR"/>
              <a:pPr lvl="0">
                <a:defRPr lang="ko-KR" altLang="en-US"/>
              </a:pPr>
              <a:t>14</a:t>
            </a:fld>
            <a:r>
              <a:rPr lang="ko-KR" altLang="en-US"/>
              <a:t>-</a:t>
            </a:r>
          </a:p>
        </p:txBody>
      </p:sp>
      <p:pic>
        <p:nvPicPr>
          <p:cNvPr id="6" name="그림 5" descr="텍스트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425455" y="4545535"/>
            <a:ext cx="8784976" cy="70871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7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facebook.png" descr="facebo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7335" y="3902910"/>
            <a:ext cx="2449330" cy="2449330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2. 두번째 컨텐츠"/>
          <p:cNvSpPr txBox="1"/>
          <p:nvPr/>
        </p:nvSpPr>
        <p:spPr>
          <a:xfrm>
            <a:off x="9436438" y="7176508"/>
            <a:ext cx="5511124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>
                <a:solidFill>
                  <a:srgbClr val="FFFFFF"/>
                </a:solidFill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r>
              <a:rPr lang="en-US" altLang="ko-KR" dirty="0"/>
              <a:t>3</a:t>
            </a:r>
            <a:r>
              <a:rPr dirty="0"/>
              <a:t>. </a:t>
            </a:r>
            <a:r>
              <a:rPr lang="ko-KR" altLang="en-US" dirty="0"/>
              <a:t>엔티티 간의 관계</a:t>
            </a:r>
            <a:endParaRPr dirty="0"/>
          </a:p>
        </p:txBody>
      </p:sp>
      <p:sp>
        <p:nvSpPr>
          <p:cNvPr id="138" name="선"/>
          <p:cNvSpPr/>
          <p:nvPr/>
        </p:nvSpPr>
        <p:spPr>
          <a:xfrm>
            <a:off x="11956177" y="8567590"/>
            <a:ext cx="88792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컨텐츠에 대해…"/>
          <p:cNvSpPr txBox="1"/>
          <p:nvPr/>
        </p:nvSpPr>
        <p:spPr>
          <a:xfrm>
            <a:off x="11536125" y="9340431"/>
            <a:ext cx="1728037" cy="615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defRPr b="0">
                <a:solidFill>
                  <a:srgbClr val="FFFFFF"/>
                </a:solidFill>
                <a:latin typeface="S-Core Dream 5 Medium"/>
                <a:ea typeface="S-Core Dream 5 Medium"/>
                <a:cs typeface="S-Core Dream 5 Medium"/>
                <a:sym typeface="S-Core Dream 5 Medium"/>
              </a:defRPr>
            </a:pPr>
            <a:r>
              <a:rPr lang="ko-KR" altLang="en-US" dirty="0"/>
              <a:t>관계 타입</a:t>
            </a:r>
            <a:endParaRPr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D1C9619-0028-470F-9E49-D03C8977FB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15</a:t>
            </a:fld>
            <a:endParaRPr lang="ko-KR" altLang="en-US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타원 119">
            <a:extLst>
              <a:ext uri="{FF2B5EF4-FFF2-40B4-BE49-F238E27FC236}">
                <a16:creationId xmlns:a16="http://schemas.microsoft.com/office/drawing/2014/main" id="{9141F905-7D7F-4455-A7C9-C58AF0645008}"/>
              </a:ext>
            </a:extLst>
          </p:cNvPr>
          <p:cNvSpPr/>
          <p:nvPr/>
        </p:nvSpPr>
        <p:spPr>
          <a:xfrm>
            <a:off x="18844885" y="8933461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B6FD1FDD-06A9-45BF-93BE-BED30B4D8211}"/>
              </a:ext>
            </a:extLst>
          </p:cNvPr>
          <p:cNvSpPr/>
          <p:nvPr/>
        </p:nvSpPr>
        <p:spPr>
          <a:xfrm>
            <a:off x="16557596" y="8933461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2AED8F5E-3E55-4186-B280-070FA2BDB4ED}"/>
              </a:ext>
            </a:extLst>
          </p:cNvPr>
          <p:cNvSpPr/>
          <p:nvPr/>
        </p:nvSpPr>
        <p:spPr>
          <a:xfrm>
            <a:off x="17736616" y="4013291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9" name="직사각형"/>
          <p:cNvSpPr/>
          <p:nvPr/>
        </p:nvSpPr>
        <p:spPr>
          <a:xfrm>
            <a:off x="-1" y="-28478"/>
            <a:ext cx="24384001" cy="323449"/>
          </a:xfrm>
          <a:prstGeom prst="rect">
            <a:avLst/>
          </a:prstGeom>
          <a:solidFill>
            <a:srgbClr val="4267B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4267B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30" name="facebook.png" descr="facebo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532" y="231985"/>
            <a:ext cx="1016936" cy="1016936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F A C E B O O K"/>
          <p:cNvSpPr txBox="1"/>
          <p:nvPr/>
        </p:nvSpPr>
        <p:spPr>
          <a:xfrm>
            <a:off x="3063708" y="1653843"/>
            <a:ext cx="1825660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 b="0">
                <a:solidFill>
                  <a:srgbClr val="4267B2"/>
                </a:solidFill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r>
              <a:rPr lang="ko-KR" altLang="en-US" sz="4800" dirty="0"/>
              <a:t>사용자 엔티티 타입과 게시물 엔티티 타입 사이의 네 개의 관계 타입 </a:t>
            </a:r>
            <a:endParaRPr sz="4800" dirty="0"/>
          </a:p>
        </p:txBody>
      </p:sp>
      <p:sp>
        <p:nvSpPr>
          <p:cNvPr id="134" name="슬라이드에서 발표할 내용 삽입"/>
          <p:cNvSpPr txBox="1"/>
          <p:nvPr/>
        </p:nvSpPr>
        <p:spPr>
          <a:xfrm>
            <a:off x="6277731" y="11627317"/>
            <a:ext cx="11828558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r>
              <a:rPr lang="ko-KR" altLang="en-US" dirty="0"/>
              <a:t>한 명의 사용자가 여러 게시물을 게시</a:t>
            </a:r>
            <a:r>
              <a:rPr lang="en-US" altLang="ko-KR" dirty="0"/>
              <a:t>, </a:t>
            </a:r>
            <a:r>
              <a:rPr lang="ko-KR" altLang="en-US" dirty="0"/>
              <a:t>공유</a:t>
            </a:r>
            <a:r>
              <a:rPr lang="en-US" altLang="ko-KR" dirty="0"/>
              <a:t>, </a:t>
            </a:r>
            <a:r>
              <a:rPr lang="ko-KR" altLang="en-US" dirty="0"/>
              <a:t>좋아요</a:t>
            </a:r>
            <a:r>
              <a:rPr lang="en-US" altLang="ko-KR" dirty="0"/>
              <a:t>, </a:t>
            </a:r>
            <a:r>
              <a:rPr lang="ko-KR" altLang="en-US" dirty="0"/>
              <a:t>저장을 할 수 있음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55AF48-B054-44E8-BD29-4D8B67DD33DE}"/>
              </a:ext>
            </a:extLst>
          </p:cNvPr>
          <p:cNvSpPr/>
          <p:nvPr/>
        </p:nvSpPr>
        <p:spPr>
          <a:xfrm>
            <a:off x="8751949" y="6333919"/>
            <a:ext cx="2634846" cy="1394667"/>
          </a:xfrm>
          <a:prstGeom prst="rect">
            <a:avLst/>
          </a:prstGeom>
          <a:solidFill>
            <a:schemeClr val="bg1"/>
          </a:solidFill>
          <a:ln w="57150" cap="flat">
            <a:solidFill>
              <a:srgbClr val="4267B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74A33E-5C6E-47C2-B589-E1E52DD081F0}"/>
              </a:ext>
            </a:extLst>
          </p:cNvPr>
          <p:cNvSpPr txBox="1"/>
          <p:nvPr/>
        </p:nvSpPr>
        <p:spPr>
          <a:xfrm>
            <a:off x="8889322" y="6661509"/>
            <a:ext cx="236009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사용자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9EDD80E-61C0-495A-9781-8D0F78A4A6ED}"/>
              </a:ext>
            </a:extLst>
          </p:cNvPr>
          <p:cNvSpPr/>
          <p:nvPr/>
        </p:nvSpPr>
        <p:spPr>
          <a:xfrm>
            <a:off x="7198707" y="4170732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B6627EF-8459-42F9-986B-648C56D300BA}"/>
              </a:ext>
            </a:extLst>
          </p:cNvPr>
          <p:cNvSpPr/>
          <p:nvPr/>
        </p:nvSpPr>
        <p:spPr>
          <a:xfrm>
            <a:off x="9743451" y="4207654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CE3A6C5-B7E4-4A01-94B2-FB8117D37C17}"/>
              </a:ext>
            </a:extLst>
          </p:cNvPr>
          <p:cNvSpPr/>
          <p:nvPr/>
        </p:nvSpPr>
        <p:spPr>
          <a:xfrm>
            <a:off x="9473319" y="9035703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3B28B85-CE3E-4F22-87E4-D7D4E85A5D97}"/>
              </a:ext>
            </a:extLst>
          </p:cNvPr>
          <p:cNvSpPr/>
          <p:nvPr/>
        </p:nvSpPr>
        <p:spPr>
          <a:xfrm>
            <a:off x="7010603" y="9085323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EE526C0-8191-44B1-8C73-5A5EBB3CE5DE}"/>
              </a:ext>
            </a:extLst>
          </p:cNvPr>
          <p:cNvSpPr/>
          <p:nvPr/>
        </p:nvSpPr>
        <p:spPr>
          <a:xfrm>
            <a:off x="5761693" y="7420622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C9634F1-BA04-4537-9914-09A52768BD91}"/>
              </a:ext>
            </a:extLst>
          </p:cNvPr>
          <p:cNvSpPr/>
          <p:nvPr/>
        </p:nvSpPr>
        <p:spPr>
          <a:xfrm>
            <a:off x="5623690" y="5667663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8641E2F-6E12-473E-9DE7-486D89AFAF89}"/>
              </a:ext>
            </a:extLst>
          </p:cNvPr>
          <p:cNvSpPr/>
          <p:nvPr/>
        </p:nvSpPr>
        <p:spPr>
          <a:xfrm>
            <a:off x="2521333" y="6758752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5812B17-F498-4C43-9644-5C0F50529C92}"/>
              </a:ext>
            </a:extLst>
          </p:cNvPr>
          <p:cNvSpPr/>
          <p:nvPr/>
        </p:nvSpPr>
        <p:spPr>
          <a:xfrm>
            <a:off x="2460822" y="5229928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3F4E053-7367-4387-9C4A-807FDA9FA06A}"/>
              </a:ext>
            </a:extLst>
          </p:cNvPr>
          <p:cNvSpPr/>
          <p:nvPr/>
        </p:nvSpPr>
        <p:spPr>
          <a:xfrm>
            <a:off x="3565449" y="3689293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D5BA592-757E-401F-989E-318993147603}"/>
              </a:ext>
            </a:extLst>
          </p:cNvPr>
          <p:cNvCxnSpPr>
            <a:cxnSpLocks/>
          </p:cNvCxnSpPr>
          <p:nvPr/>
        </p:nvCxnSpPr>
        <p:spPr>
          <a:xfrm>
            <a:off x="7711922" y="6175095"/>
            <a:ext cx="0" cy="104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0CC18D-511F-445E-82C9-9CFF6E74B584}"/>
              </a:ext>
            </a:extLst>
          </p:cNvPr>
          <p:cNvSpPr txBox="1"/>
          <p:nvPr/>
        </p:nvSpPr>
        <p:spPr>
          <a:xfrm>
            <a:off x="10158746" y="4549093"/>
            <a:ext cx="122615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성별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52E7C2-CD39-4AAB-9A14-6B43F9B58BCD}"/>
              </a:ext>
            </a:extLst>
          </p:cNvPr>
          <p:cNvSpPr txBox="1"/>
          <p:nvPr/>
        </p:nvSpPr>
        <p:spPr>
          <a:xfrm>
            <a:off x="7358187" y="4528175"/>
            <a:ext cx="174064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사용자</a:t>
            </a:r>
            <a:r>
              <a:rPr kumimoji="0" lang="en-US" altLang="ko-KR" sz="28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endParaRPr kumimoji="0" lang="ko-KR" altLang="en-US" sz="2800" b="1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623C10-E29F-458A-8B3B-584C34763F52}"/>
              </a:ext>
            </a:extLst>
          </p:cNvPr>
          <p:cNvSpPr txBox="1"/>
          <p:nvPr/>
        </p:nvSpPr>
        <p:spPr>
          <a:xfrm>
            <a:off x="2956006" y="7136714"/>
            <a:ext cx="122615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dirty="0"/>
              <a:t>일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39B93F-E56C-4E93-A57C-A6188373F9AA}"/>
              </a:ext>
            </a:extLst>
          </p:cNvPr>
          <p:cNvSpPr txBox="1"/>
          <p:nvPr/>
        </p:nvSpPr>
        <p:spPr>
          <a:xfrm>
            <a:off x="6054757" y="6038301"/>
            <a:ext cx="122615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생일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61978E-9D9C-467F-9EFF-54D86E94C7EA}"/>
              </a:ext>
            </a:extLst>
          </p:cNvPr>
          <p:cNvSpPr txBox="1"/>
          <p:nvPr/>
        </p:nvSpPr>
        <p:spPr>
          <a:xfrm>
            <a:off x="7229706" y="9424558"/>
            <a:ext cx="162341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dirty="0"/>
              <a:t>이메일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B409CA-6503-4FF4-AA96-77D8FA71C3E3}"/>
              </a:ext>
            </a:extLst>
          </p:cNvPr>
          <p:cNvSpPr txBox="1"/>
          <p:nvPr/>
        </p:nvSpPr>
        <p:spPr>
          <a:xfrm>
            <a:off x="6192730" y="7778065"/>
            <a:ext cx="122615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dirty="0"/>
              <a:t>이름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D77855-D204-46F8-BC16-F5D25C41C71D}"/>
              </a:ext>
            </a:extLst>
          </p:cNvPr>
          <p:cNvSpPr txBox="1"/>
          <p:nvPr/>
        </p:nvSpPr>
        <p:spPr>
          <a:xfrm>
            <a:off x="9725225" y="9355017"/>
            <a:ext cx="155811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전화번호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E5F909-4E66-41A8-90D0-E65810D1104B}"/>
              </a:ext>
            </a:extLst>
          </p:cNvPr>
          <p:cNvSpPr txBox="1"/>
          <p:nvPr/>
        </p:nvSpPr>
        <p:spPr>
          <a:xfrm>
            <a:off x="3996365" y="4003189"/>
            <a:ext cx="122615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년도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411B9A-6374-406D-B3B7-A319014A57B3}"/>
              </a:ext>
            </a:extLst>
          </p:cNvPr>
          <p:cNvSpPr txBox="1"/>
          <p:nvPr/>
        </p:nvSpPr>
        <p:spPr>
          <a:xfrm>
            <a:off x="2879045" y="5548662"/>
            <a:ext cx="122615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dirty="0"/>
              <a:t>월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DB79A70E-FD2F-4D56-ADAA-B04CC295F144}"/>
              </a:ext>
            </a:extLst>
          </p:cNvPr>
          <p:cNvSpPr/>
          <p:nvPr/>
        </p:nvSpPr>
        <p:spPr>
          <a:xfrm>
            <a:off x="12602730" y="3734377"/>
            <a:ext cx="2447716" cy="1604582"/>
          </a:xfrm>
          <a:prstGeom prst="diamond">
            <a:avLst/>
          </a:prstGeom>
          <a:solidFill>
            <a:schemeClr val="bg1"/>
          </a:solidFill>
          <a:ln w="12700" cap="flat">
            <a:solidFill>
              <a:schemeClr val="accent6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5" name="다이아몬드 54">
            <a:extLst>
              <a:ext uri="{FF2B5EF4-FFF2-40B4-BE49-F238E27FC236}">
                <a16:creationId xmlns:a16="http://schemas.microsoft.com/office/drawing/2014/main" id="{931B3FF8-B730-4F04-B806-35087F754371}"/>
              </a:ext>
            </a:extLst>
          </p:cNvPr>
          <p:cNvSpPr/>
          <p:nvPr/>
        </p:nvSpPr>
        <p:spPr>
          <a:xfrm>
            <a:off x="12602730" y="5531628"/>
            <a:ext cx="2447716" cy="1604582"/>
          </a:xfrm>
          <a:prstGeom prst="diamond">
            <a:avLst/>
          </a:prstGeom>
          <a:solidFill>
            <a:schemeClr val="bg1"/>
          </a:solidFill>
          <a:ln w="12700" cap="flat">
            <a:solidFill>
              <a:schemeClr val="accent6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6" name="다이아몬드 55">
            <a:extLst>
              <a:ext uri="{FF2B5EF4-FFF2-40B4-BE49-F238E27FC236}">
                <a16:creationId xmlns:a16="http://schemas.microsoft.com/office/drawing/2014/main" id="{141AE784-499E-433F-B4EF-5C3FE3D75259}"/>
              </a:ext>
            </a:extLst>
          </p:cNvPr>
          <p:cNvSpPr/>
          <p:nvPr/>
        </p:nvSpPr>
        <p:spPr>
          <a:xfrm>
            <a:off x="12602730" y="7328879"/>
            <a:ext cx="2447716" cy="1604582"/>
          </a:xfrm>
          <a:prstGeom prst="diamond">
            <a:avLst/>
          </a:prstGeom>
          <a:solidFill>
            <a:schemeClr val="bg1"/>
          </a:solidFill>
          <a:ln w="12700" cap="flat">
            <a:solidFill>
              <a:schemeClr val="accent6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7" name="다이아몬드 56">
            <a:extLst>
              <a:ext uri="{FF2B5EF4-FFF2-40B4-BE49-F238E27FC236}">
                <a16:creationId xmlns:a16="http://schemas.microsoft.com/office/drawing/2014/main" id="{E2992D2E-D6BA-4FD3-8C7F-CA95A5135864}"/>
              </a:ext>
            </a:extLst>
          </p:cNvPr>
          <p:cNvSpPr/>
          <p:nvPr/>
        </p:nvSpPr>
        <p:spPr>
          <a:xfrm>
            <a:off x="12602730" y="9126130"/>
            <a:ext cx="2447716" cy="1604582"/>
          </a:xfrm>
          <a:prstGeom prst="diamond">
            <a:avLst/>
          </a:prstGeom>
          <a:solidFill>
            <a:schemeClr val="bg1"/>
          </a:solidFill>
          <a:ln w="12700" cap="flat">
            <a:solidFill>
              <a:schemeClr val="accent6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A506488-F647-4BA1-A5BD-DEC5F790209B}"/>
              </a:ext>
            </a:extLst>
          </p:cNvPr>
          <p:cNvCxnSpPr/>
          <p:nvPr/>
        </p:nvCxnSpPr>
        <p:spPr>
          <a:xfrm flipH="1">
            <a:off x="9665257" y="5338959"/>
            <a:ext cx="779058" cy="95288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759D061-B01A-419A-ACCB-9898E94B66F0}"/>
              </a:ext>
            </a:extLst>
          </p:cNvPr>
          <p:cNvCxnSpPr/>
          <p:nvPr/>
        </p:nvCxnSpPr>
        <p:spPr>
          <a:xfrm>
            <a:off x="8549281" y="5338959"/>
            <a:ext cx="576385" cy="95288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184BE4D-63DD-429B-88B4-777EA6D8818C}"/>
              </a:ext>
            </a:extLst>
          </p:cNvPr>
          <p:cNvCxnSpPr/>
          <p:nvPr/>
        </p:nvCxnSpPr>
        <p:spPr>
          <a:xfrm>
            <a:off x="7612889" y="6571780"/>
            <a:ext cx="1139060" cy="18697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01302BE-95F7-492C-920F-A8E70B818669}"/>
              </a:ext>
            </a:extLst>
          </p:cNvPr>
          <p:cNvCxnSpPr/>
          <p:nvPr/>
        </p:nvCxnSpPr>
        <p:spPr>
          <a:xfrm flipH="1">
            <a:off x="7711825" y="7253183"/>
            <a:ext cx="1040123" cy="47540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09EC2CBF-0F78-4330-9BEE-97FEBB1E6152}"/>
              </a:ext>
            </a:extLst>
          </p:cNvPr>
          <p:cNvCxnSpPr/>
          <p:nvPr/>
        </p:nvCxnSpPr>
        <p:spPr>
          <a:xfrm flipH="1">
            <a:off x="8335723" y="7699052"/>
            <a:ext cx="951216" cy="138627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E7B5257-C462-4269-B523-7EB15FA918CC}"/>
              </a:ext>
            </a:extLst>
          </p:cNvPr>
          <p:cNvCxnSpPr>
            <a:endCxn id="12" idx="0"/>
          </p:cNvCxnSpPr>
          <p:nvPr/>
        </p:nvCxnSpPr>
        <p:spPr>
          <a:xfrm>
            <a:off x="9800057" y="7728586"/>
            <a:ext cx="717378" cy="130711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0ECE54F3-7166-41D8-A095-77328FB15825}"/>
              </a:ext>
            </a:extLst>
          </p:cNvPr>
          <p:cNvCxnSpPr/>
          <p:nvPr/>
        </p:nvCxnSpPr>
        <p:spPr>
          <a:xfrm flipH="1" flipV="1">
            <a:off x="5084063" y="4831837"/>
            <a:ext cx="985475" cy="98356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287F9B37-9D6C-4F46-87ED-D0593057C85A}"/>
              </a:ext>
            </a:extLst>
          </p:cNvPr>
          <p:cNvCxnSpPr>
            <a:endCxn id="17" idx="6"/>
          </p:cNvCxnSpPr>
          <p:nvPr/>
        </p:nvCxnSpPr>
        <p:spPr>
          <a:xfrm flipH="1" flipV="1">
            <a:off x="4549054" y="5854111"/>
            <a:ext cx="1070018" cy="30263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9EEF4919-F914-4D2F-8BA2-9357B2473740}"/>
              </a:ext>
            </a:extLst>
          </p:cNvPr>
          <p:cNvCxnSpPr/>
          <p:nvPr/>
        </p:nvCxnSpPr>
        <p:spPr>
          <a:xfrm flipH="1">
            <a:off x="4480714" y="6571780"/>
            <a:ext cx="1280979" cy="49036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FA1D6687-5623-4B82-8AB6-6C0288BC051E}"/>
              </a:ext>
            </a:extLst>
          </p:cNvPr>
          <p:cNvCxnSpPr>
            <a:endCxn id="48" idx="1"/>
          </p:cNvCxnSpPr>
          <p:nvPr/>
        </p:nvCxnSpPr>
        <p:spPr>
          <a:xfrm flipV="1">
            <a:off x="11384904" y="4536668"/>
            <a:ext cx="1217826" cy="176837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730F71C0-9A55-4CC6-B7C8-E607C5BF6148}"/>
              </a:ext>
            </a:extLst>
          </p:cNvPr>
          <p:cNvCxnSpPr>
            <a:endCxn id="55" idx="1"/>
          </p:cNvCxnSpPr>
          <p:nvPr/>
        </p:nvCxnSpPr>
        <p:spPr>
          <a:xfrm flipV="1">
            <a:off x="11384904" y="6333919"/>
            <a:ext cx="1217826" cy="32759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F18FE092-1C23-43E9-A716-90E5DD70923B}"/>
              </a:ext>
            </a:extLst>
          </p:cNvPr>
          <p:cNvCxnSpPr>
            <a:endCxn id="56" idx="1"/>
          </p:cNvCxnSpPr>
          <p:nvPr/>
        </p:nvCxnSpPr>
        <p:spPr>
          <a:xfrm>
            <a:off x="11384904" y="7253183"/>
            <a:ext cx="1217826" cy="87798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2853694C-BF39-47BD-A003-E46C0F7AE8BC}"/>
              </a:ext>
            </a:extLst>
          </p:cNvPr>
          <p:cNvCxnSpPr>
            <a:endCxn id="57" idx="1"/>
          </p:cNvCxnSpPr>
          <p:nvPr/>
        </p:nvCxnSpPr>
        <p:spPr>
          <a:xfrm>
            <a:off x="11384904" y="7713153"/>
            <a:ext cx="1217826" cy="221526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BCF26C39-69DF-4CB5-AD3C-A06FEE0EADA2}"/>
              </a:ext>
            </a:extLst>
          </p:cNvPr>
          <p:cNvSpPr txBox="1"/>
          <p:nvPr/>
        </p:nvSpPr>
        <p:spPr>
          <a:xfrm>
            <a:off x="13318121" y="4006783"/>
            <a:ext cx="1016936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게시하다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0EAA000-0894-4C9F-B8A6-CD6D7C5079D6}"/>
              </a:ext>
            </a:extLst>
          </p:cNvPr>
          <p:cNvSpPr txBox="1"/>
          <p:nvPr/>
        </p:nvSpPr>
        <p:spPr>
          <a:xfrm>
            <a:off x="13380323" y="5819245"/>
            <a:ext cx="1016936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공유</a:t>
            </a:r>
            <a:r>
              <a:rPr kumimoji="0" lang="ko-KR" alt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하다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AB95981-E49F-42A8-8C69-46BF9340D25A}"/>
              </a:ext>
            </a:extLst>
          </p:cNvPr>
          <p:cNvSpPr txBox="1"/>
          <p:nvPr/>
        </p:nvSpPr>
        <p:spPr>
          <a:xfrm>
            <a:off x="13350793" y="9375535"/>
            <a:ext cx="1016936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저장</a:t>
            </a:r>
            <a:r>
              <a:rPr kumimoji="0" lang="ko-KR" alt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하다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B4D8CA8-92C4-4685-8F03-2358E8E2E97E}"/>
              </a:ext>
            </a:extLst>
          </p:cNvPr>
          <p:cNvSpPr txBox="1"/>
          <p:nvPr/>
        </p:nvSpPr>
        <p:spPr>
          <a:xfrm>
            <a:off x="13188971" y="7849041"/>
            <a:ext cx="1340580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/>
              <a:t>좋아요</a:t>
            </a:r>
            <a:endParaRPr kumimoji="0" lang="ko-KR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EC17D77-7F5B-46AC-A30F-7A7477DCC99C}"/>
              </a:ext>
            </a:extLst>
          </p:cNvPr>
          <p:cNvSpPr txBox="1"/>
          <p:nvPr/>
        </p:nvSpPr>
        <p:spPr>
          <a:xfrm>
            <a:off x="16679148" y="9326548"/>
            <a:ext cx="176653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ko-KR" altLang="en-US" sz="2800" dirty="0">
                <a:solidFill>
                  <a:schemeClr val="tx1"/>
                </a:solidFill>
              </a:rPr>
              <a:t>게시날짜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Neue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FA3641D-2DA8-49EC-B94D-56A7A29DB2C5}"/>
              </a:ext>
            </a:extLst>
          </p:cNvPr>
          <p:cNvSpPr txBox="1"/>
          <p:nvPr/>
        </p:nvSpPr>
        <p:spPr>
          <a:xfrm>
            <a:off x="17934476" y="4328991"/>
            <a:ext cx="171285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u="sng" dirty="0"/>
              <a:t>게시물</a:t>
            </a:r>
            <a:r>
              <a:rPr kumimoji="0" lang="en-US" altLang="ko-KR" sz="28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endParaRPr kumimoji="0" lang="ko-KR" altLang="en-US" sz="2800" b="1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A49E303-91C0-4868-96A3-57D1754ECD58}"/>
              </a:ext>
            </a:extLst>
          </p:cNvPr>
          <p:cNvSpPr txBox="1"/>
          <p:nvPr/>
        </p:nvSpPr>
        <p:spPr>
          <a:xfrm>
            <a:off x="19122381" y="9303633"/>
            <a:ext cx="153324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내용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2FE4056-E8D6-43A1-AA24-B8FFD7310201}"/>
              </a:ext>
            </a:extLst>
          </p:cNvPr>
          <p:cNvSpPr/>
          <p:nvPr/>
        </p:nvSpPr>
        <p:spPr>
          <a:xfrm>
            <a:off x="17043508" y="6304385"/>
            <a:ext cx="2634846" cy="1394667"/>
          </a:xfrm>
          <a:prstGeom prst="rect">
            <a:avLst/>
          </a:prstGeom>
          <a:solidFill>
            <a:schemeClr val="bg1"/>
          </a:solidFill>
          <a:ln w="57150" cap="flat">
            <a:solidFill>
              <a:srgbClr val="4267B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4D37977-3CD5-437E-8B1A-D1CC90BB0CCB}"/>
              </a:ext>
            </a:extLst>
          </p:cNvPr>
          <p:cNvSpPr txBox="1"/>
          <p:nvPr/>
        </p:nvSpPr>
        <p:spPr>
          <a:xfrm>
            <a:off x="17180881" y="6631975"/>
            <a:ext cx="236009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게시물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D729CC-C51D-492A-B686-FD7F6604C2FB}"/>
              </a:ext>
            </a:extLst>
          </p:cNvPr>
          <p:cNvSpPr txBox="1"/>
          <p:nvPr/>
        </p:nvSpPr>
        <p:spPr>
          <a:xfrm>
            <a:off x="11993817" y="4670317"/>
            <a:ext cx="25316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kumimoji="0" lang="ko-KR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FA9FBF2-F915-403D-87F6-E3269301722C}"/>
              </a:ext>
            </a:extLst>
          </p:cNvPr>
          <p:cNvSpPr txBox="1"/>
          <p:nvPr/>
        </p:nvSpPr>
        <p:spPr>
          <a:xfrm>
            <a:off x="11941380" y="5924433"/>
            <a:ext cx="31579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kumimoji="0" lang="ko-KR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99F5C43-1B2A-4269-8D0B-78E54CEE86AF}"/>
              </a:ext>
            </a:extLst>
          </p:cNvPr>
          <p:cNvSpPr txBox="1"/>
          <p:nvPr/>
        </p:nvSpPr>
        <p:spPr>
          <a:xfrm>
            <a:off x="11944350" y="7782264"/>
            <a:ext cx="31579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kumimoji="0" lang="ko-KR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656EF89-CE80-477E-A677-F02E6A5A8CCF}"/>
              </a:ext>
            </a:extLst>
          </p:cNvPr>
          <p:cNvSpPr txBox="1"/>
          <p:nvPr/>
        </p:nvSpPr>
        <p:spPr>
          <a:xfrm>
            <a:off x="11868303" y="8945489"/>
            <a:ext cx="31579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kumimoji="0" lang="ko-KR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083C41F1-9059-4639-B512-28E21437D5D3}"/>
              </a:ext>
            </a:extLst>
          </p:cNvPr>
          <p:cNvCxnSpPr>
            <a:stCxn id="48" idx="3"/>
          </p:cNvCxnSpPr>
          <p:nvPr/>
        </p:nvCxnSpPr>
        <p:spPr>
          <a:xfrm>
            <a:off x="15050446" y="4536668"/>
            <a:ext cx="2041949" cy="175517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A62D3B24-8455-49E9-ADBE-54B0F9961543}"/>
              </a:ext>
            </a:extLst>
          </p:cNvPr>
          <p:cNvCxnSpPr/>
          <p:nvPr/>
        </p:nvCxnSpPr>
        <p:spPr>
          <a:xfrm>
            <a:off x="15009439" y="4628301"/>
            <a:ext cx="2041949" cy="175517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584F9C18-39F3-47CE-84E9-92870451C649}"/>
              </a:ext>
            </a:extLst>
          </p:cNvPr>
          <p:cNvSpPr txBox="1"/>
          <p:nvPr/>
        </p:nvSpPr>
        <p:spPr>
          <a:xfrm>
            <a:off x="15861508" y="4752063"/>
            <a:ext cx="34908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kumimoji="0" lang="ko-KR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76A739E9-CA51-45AA-AF68-C7431262F8B5}"/>
              </a:ext>
            </a:extLst>
          </p:cNvPr>
          <p:cNvCxnSpPr>
            <a:stCxn id="55" idx="3"/>
          </p:cNvCxnSpPr>
          <p:nvPr/>
        </p:nvCxnSpPr>
        <p:spPr>
          <a:xfrm>
            <a:off x="15050446" y="6333919"/>
            <a:ext cx="1993062" cy="29805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426720CD-08E2-41A3-8EF1-0420EBBBC9F8}"/>
              </a:ext>
            </a:extLst>
          </p:cNvPr>
          <p:cNvCxnSpPr/>
          <p:nvPr/>
        </p:nvCxnSpPr>
        <p:spPr>
          <a:xfrm>
            <a:off x="14977735" y="6392406"/>
            <a:ext cx="1993062" cy="29805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BE641158-0BAD-431E-9174-5D8BF9DAA55F}"/>
              </a:ext>
            </a:extLst>
          </p:cNvPr>
          <p:cNvSpPr txBox="1"/>
          <p:nvPr/>
        </p:nvSpPr>
        <p:spPr>
          <a:xfrm>
            <a:off x="15712540" y="7707917"/>
            <a:ext cx="34908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kumimoji="0" lang="ko-KR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F8ED442-6E18-4CFB-BE5F-311453306FCD}"/>
              </a:ext>
            </a:extLst>
          </p:cNvPr>
          <p:cNvSpPr txBox="1"/>
          <p:nvPr/>
        </p:nvSpPr>
        <p:spPr>
          <a:xfrm>
            <a:off x="16009452" y="8820787"/>
            <a:ext cx="34908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kumimoji="0" lang="ko-KR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88EACE73-D236-45F0-AAE1-8149038A4736}"/>
              </a:ext>
            </a:extLst>
          </p:cNvPr>
          <p:cNvSpPr txBox="1"/>
          <p:nvPr/>
        </p:nvSpPr>
        <p:spPr>
          <a:xfrm>
            <a:off x="15571961" y="5906134"/>
            <a:ext cx="34908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kumimoji="0" lang="ko-KR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D4388FD6-BAC0-463F-A0D1-9E3D5A05A625}"/>
              </a:ext>
            </a:extLst>
          </p:cNvPr>
          <p:cNvCxnSpPr>
            <a:stCxn id="56" idx="3"/>
          </p:cNvCxnSpPr>
          <p:nvPr/>
        </p:nvCxnSpPr>
        <p:spPr>
          <a:xfrm flipV="1">
            <a:off x="15050446" y="7253183"/>
            <a:ext cx="1993062" cy="87798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0E31F68C-3E2C-47D4-AC94-74D419C86ABE}"/>
              </a:ext>
            </a:extLst>
          </p:cNvPr>
          <p:cNvCxnSpPr/>
          <p:nvPr/>
        </p:nvCxnSpPr>
        <p:spPr>
          <a:xfrm flipV="1">
            <a:off x="15039520" y="7182371"/>
            <a:ext cx="1993062" cy="87798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6E4A283-7724-4524-B860-91E90EB9B040}"/>
              </a:ext>
            </a:extLst>
          </p:cNvPr>
          <p:cNvCxnSpPr>
            <a:stCxn id="57" idx="3"/>
          </p:cNvCxnSpPr>
          <p:nvPr/>
        </p:nvCxnSpPr>
        <p:spPr>
          <a:xfrm flipV="1">
            <a:off x="15050446" y="7670193"/>
            <a:ext cx="1982136" cy="225822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3752AF2F-CFA1-4686-8FE8-9E76FF124148}"/>
              </a:ext>
            </a:extLst>
          </p:cNvPr>
          <p:cNvCxnSpPr/>
          <p:nvPr/>
        </p:nvCxnSpPr>
        <p:spPr>
          <a:xfrm flipV="1">
            <a:off x="15018384" y="7571507"/>
            <a:ext cx="1982136" cy="225822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0ECD512-B53B-4061-82B3-740349680589}"/>
              </a:ext>
            </a:extLst>
          </p:cNvPr>
          <p:cNvCxnSpPr>
            <a:stCxn id="123" idx="4"/>
            <a:endCxn id="116" idx="0"/>
          </p:cNvCxnSpPr>
          <p:nvPr/>
        </p:nvCxnSpPr>
        <p:spPr>
          <a:xfrm flipH="1">
            <a:off x="18360931" y="5261657"/>
            <a:ext cx="419801" cy="104272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3B77A88-BEE3-4221-9CF8-86D5BE5A3067}"/>
              </a:ext>
            </a:extLst>
          </p:cNvPr>
          <p:cNvCxnSpPr>
            <a:stCxn id="116" idx="2"/>
            <a:endCxn id="121" idx="0"/>
          </p:cNvCxnSpPr>
          <p:nvPr/>
        </p:nvCxnSpPr>
        <p:spPr>
          <a:xfrm flipH="1">
            <a:off x="17601712" y="7699052"/>
            <a:ext cx="759219" cy="123440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4E1F409-2198-45A1-8981-3985AF3A0395}"/>
              </a:ext>
            </a:extLst>
          </p:cNvPr>
          <p:cNvCxnSpPr>
            <a:endCxn id="120" idx="0"/>
          </p:cNvCxnSpPr>
          <p:nvPr/>
        </p:nvCxnSpPr>
        <p:spPr>
          <a:xfrm>
            <a:off x="18993582" y="7707917"/>
            <a:ext cx="895419" cy="122554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56EF24-FFCC-4924-BF83-5335750CDC1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16</a:t>
            </a:fld>
            <a:endParaRPr lang="ko-KR" altLang="en-US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55767A66-C198-4D1F-AC0D-9B05F31C5C69}"/>
              </a:ext>
            </a:extLst>
          </p:cNvPr>
          <p:cNvCxnSpPr/>
          <p:nvPr/>
        </p:nvCxnSpPr>
        <p:spPr>
          <a:xfrm>
            <a:off x="11904524" y="2787088"/>
            <a:ext cx="652484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7548357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타원 120">
            <a:extLst>
              <a:ext uri="{FF2B5EF4-FFF2-40B4-BE49-F238E27FC236}">
                <a16:creationId xmlns:a16="http://schemas.microsoft.com/office/drawing/2014/main" id="{B6FD1FDD-06A9-45BF-93BE-BED30B4D8211}"/>
              </a:ext>
            </a:extLst>
          </p:cNvPr>
          <p:cNvSpPr/>
          <p:nvPr/>
        </p:nvSpPr>
        <p:spPr>
          <a:xfrm>
            <a:off x="16237501" y="8697445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2AED8F5E-3E55-4186-B280-070FA2BDB4ED}"/>
              </a:ext>
            </a:extLst>
          </p:cNvPr>
          <p:cNvSpPr/>
          <p:nvPr/>
        </p:nvSpPr>
        <p:spPr>
          <a:xfrm>
            <a:off x="16800512" y="3952358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9" name="직사각형"/>
          <p:cNvSpPr/>
          <p:nvPr/>
        </p:nvSpPr>
        <p:spPr>
          <a:xfrm>
            <a:off x="-1" y="-28478"/>
            <a:ext cx="24384001" cy="323449"/>
          </a:xfrm>
          <a:prstGeom prst="rect">
            <a:avLst/>
          </a:prstGeom>
          <a:solidFill>
            <a:srgbClr val="4267B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4267B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30" name="facebook.png" descr="facebo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532" y="231985"/>
            <a:ext cx="1016936" cy="1016936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F A C E B O O K"/>
          <p:cNvSpPr txBox="1"/>
          <p:nvPr/>
        </p:nvSpPr>
        <p:spPr>
          <a:xfrm>
            <a:off x="2988368" y="1653843"/>
            <a:ext cx="1840728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 b="0">
                <a:solidFill>
                  <a:srgbClr val="4267B2"/>
                </a:solidFill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r>
              <a:rPr lang="ko-KR" altLang="en-US" sz="4800" dirty="0"/>
              <a:t>사용자 엔티티 타입과 댓글 엔티티 타입 사이의 </a:t>
            </a:r>
            <a:r>
              <a:rPr lang="en-US" altLang="ko-KR" sz="4800" dirty="0"/>
              <a:t>‘</a:t>
            </a:r>
            <a:r>
              <a:rPr lang="ko-KR" altLang="en-US" sz="4800" dirty="0"/>
              <a:t>작성하다</a:t>
            </a:r>
            <a:r>
              <a:rPr lang="en-US" altLang="ko-KR" sz="4800" dirty="0"/>
              <a:t>’</a:t>
            </a:r>
            <a:r>
              <a:rPr lang="ko-KR" altLang="en-US" sz="4800" dirty="0"/>
              <a:t> 관계 타입 </a:t>
            </a:r>
            <a:endParaRPr sz="4800" dirty="0"/>
          </a:p>
        </p:txBody>
      </p:sp>
      <p:sp>
        <p:nvSpPr>
          <p:cNvPr id="134" name="슬라이드에서 발표할 내용 삽입"/>
          <p:cNvSpPr txBox="1"/>
          <p:nvPr/>
        </p:nvSpPr>
        <p:spPr>
          <a:xfrm>
            <a:off x="7898365" y="11627317"/>
            <a:ext cx="8587286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r>
              <a:rPr lang="ko-KR" altLang="en-US" dirty="0"/>
              <a:t>한 명의 사용자가 여러 개의 댓글을 작성할 수 있음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55AF48-B054-44E8-BD29-4D8B67DD33DE}"/>
              </a:ext>
            </a:extLst>
          </p:cNvPr>
          <p:cNvSpPr/>
          <p:nvPr/>
        </p:nvSpPr>
        <p:spPr>
          <a:xfrm>
            <a:off x="8138525" y="6115545"/>
            <a:ext cx="2634846" cy="1394667"/>
          </a:xfrm>
          <a:prstGeom prst="rect">
            <a:avLst/>
          </a:prstGeom>
          <a:solidFill>
            <a:schemeClr val="bg1"/>
          </a:solidFill>
          <a:ln w="57150" cap="flat">
            <a:solidFill>
              <a:srgbClr val="4267B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74A33E-5C6E-47C2-B589-E1E52DD081F0}"/>
              </a:ext>
            </a:extLst>
          </p:cNvPr>
          <p:cNvSpPr txBox="1"/>
          <p:nvPr/>
        </p:nvSpPr>
        <p:spPr>
          <a:xfrm>
            <a:off x="8275898" y="6443135"/>
            <a:ext cx="236009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사용자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9EDD80E-61C0-495A-9781-8D0F78A4A6ED}"/>
              </a:ext>
            </a:extLst>
          </p:cNvPr>
          <p:cNvSpPr/>
          <p:nvPr/>
        </p:nvSpPr>
        <p:spPr>
          <a:xfrm>
            <a:off x="6585283" y="3952358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B6627EF-8459-42F9-986B-648C56D300BA}"/>
              </a:ext>
            </a:extLst>
          </p:cNvPr>
          <p:cNvSpPr/>
          <p:nvPr/>
        </p:nvSpPr>
        <p:spPr>
          <a:xfrm>
            <a:off x="9130027" y="3989280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CE3A6C5-B7E4-4A01-94B2-FB8117D37C17}"/>
              </a:ext>
            </a:extLst>
          </p:cNvPr>
          <p:cNvSpPr/>
          <p:nvPr/>
        </p:nvSpPr>
        <p:spPr>
          <a:xfrm>
            <a:off x="8859895" y="8817329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3B28B85-CE3E-4F22-87E4-D7D4E85A5D97}"/>
              </a:ext>
            </a:extLst>
          </p:cNvPr>
          <p:cNvSpPr/>
          <p:nvPr/>
        </p:nvSpPr>
        <p:spPr>
          <a:xfrm>
            <a:off x="6397179" y="8866949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EE526C0-8191-44B1-8C73-5A5EBB3CE5DE}"/>
              </a:ext>
            </a:extLst>
          </p:cNvPr>
          <p:cNvSpPr/>
          <p:nvPr/>
        </p:nvSpPr>
        <p:spPr>
          <a:xfrm>
            <a:off x="5148269" y="7202248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C9634F1-BA04-4537-9914-09A52768BD91}"/>
              </a:ext>
            </a:extLst>
          </p:cNvPr>
          <p:cNvSpPr/>
          <p:nvPr/>
        </p:nvSpPr>
        <p:spPr>
          <a:xfrm>
            <a:off x="5010266" y="5449289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8641E2F-6E12-473E-9DE7-486D89AFAF89}"/>
              </a:ext>
            </a:extLst>
          </p:cNvPr>
          <p:cNvSpPr/>
          <p:nvPr/>
        </p:nvSpPr>
        <p:spPr>
          <a:xfrm>
            <a:off x="1907909" y="6540378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5812B17-F498-4C43-9644-5C0F50529C92}"/>
              </a:ext>
            </a:extLst>
          </p:cNvPr>
          <p:cNvSpPr/>
          <p:nvPr/>
        </p:nvSpPr>
        <p:spPr>
          <a:xfrm>
            <a:off x="1847398" y="5011554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3F4E053-7367-4387-9C4A-807FDA9FA06A}"/>
              </a:ext>
            </a:extLst>
          </p:cNvPr>
          <p:cNvSpPr/>
          <p:nvPr/>
        </p:nvSpPr>
        <p:spPr>
          <a:xfrm>
            <a:off x="2952025" y="3470919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D5BA592-757E-401F-989E-318993147603}"/>
              </a:ext>
            </a:extLst>
          </p:cNvPr>
          <p:cNvCxnSpPr>
            <a:cxnSpLocks/>
          </p:cNvCxnSpPr>
          <p:nvPr/>
        </p:nvCxnSpPr>
        <p:spPr>
          <a:xfrm>
            <a:off x="7098498" y="5956721"/>
            <a:ext cx="0" cy="104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0CC18D-511F-445E-82C9-9CFF6E74B584}"/>
              </a:ext>
            </a:extLst>
          </p:cNvPr>
          <p:cNvSpPr txBox="1"/>
          <p:nvPr/>
        </p:nvSpPr>
        <p:spPr>
          <a:xfrm>
            <a:off x="9545322" y="4330719"/>
            <a:ext cx="122615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성별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52E7C2-CD39-4AAB-9A14-6B43F9B58BCD}"/>
              </a:ext>
            </a:extLst>
          </p:cNvPr>
          <p:cNvSpPr txBox="1"/>
          <p:nvPr/>
        </p:nvSpPr>
        <p:spPr>
          <a:xfrm>
            <a:off x="6744763" y="4309801"/>
            <a:ext cx="174064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사용자</a:t>
            </a:r>
            <a:r>
              <a:rPr kumimoji="0" lang="en-US" altLang="ko-KR" sz="28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endParaRPr kumimoji="0" lang="ko-KR" altLang="en-US" sz="2800" b="1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623C10-E29F-458A-8B3B-584C34763F52}"/>
              </a:ext>
            </a:extLst>
          </p:cNvPr>
          <p:cNvSpPr txBox="1"/>
          <p:nvPr/>
        </p:nvSpPr>
        <p:spPr>
          <a:xfrm>
            <a:off x="2342582" y="6918340"/>
            <a:ext cx="122615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dirty="0"/>
              <a:t>일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39B93F-E56C-4E93-A57C-A6188373F9AA}"/>
              </a:ext>
            </a:extLst>
          </p:cNvPr>
          <p:cNvSpPr txBox="1"/>
          <p:nvPr/>
        </p:nvSpPr>
        <p:spPr>
          <a:xfrm>
            <a:off x="5441333" y="5819927"/>
            <a:ext cx="122615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생일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61978E-9D9C-467F-9EFF-54D86E94C7EA}"/>
              </a:ext>
            </a:extLst>
          </p:cNvPr>
          <p:cNvSpPr txBox="1"/>
          <p:nvPr/>
        </p:nvSpPr>
        <p:spPr>
          <a:xfrm>
            <a:off x="6616282" y="9206184"/>
            <a:ext cx="162341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dirty="0"/>
              <a:t>이메일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B409CA-6503-4FF4-AA96-77D8FA71C3E3}"/>
              </a:ext>
            </a:extLst>
          </p:cNvPr>
          <p:cNvSpPr txBox="1"/>
          <p:nvPr/>
        </p:nvSpPr>
        <p:spPr>
          <a:xfrm>
            <a:off x="5579306" y="7559691"/>
            <a:ext cx="122615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dirty="0"/>
              <a:t>이름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D77855-D204-46F8-BC16-F5D25C41C71D}"/>
              </a:ext>
            </a:extLst>
          </p:cNvPr>
          <p:cNvSpPr txBox="1"/>
          <p:nvPr/>
        </p:nvSpPr>
        <p:spPr>
          <a:xfrm>
            <a:off x="9111801" y="9136643"/>
            <a:ext cx="155811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전화번호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E5F909-4E66-41A8-90D0-E65810D1104B}"/>
              </a:ext>
            </a:extLst>
          </p:cNvPr>
          <p:cNvSpPr txBox="1"/>
          <p:nvPr/>
        </p:nvSpPr>
        <p:spPr>
          <a:xfrm>
            <a:off x="3382941" y="3784815"/>
            <a:ext cx="122615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년도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411B9A-6374-406D-B3B7-A319014A57B3}"/>
              </a:ext>
            </a:extLst>
          </p:cNvPr>
          <p:cNvSpPr txBox="1"/>
          <p:nvPr/>
        </p:nvSpPr>
        <p:spPr>
          <a:xfrm>
            <a:off x="2265621" y="5330288"/>
            <a:ext cx="122615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dirty="0"/>
              <a:t>월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A506488-F647-4BA1-A5BD-DEC5F790209B}"/>
              </a:ext>
            </a:extLst>
          </p:cNvPr>
          <p:cNvCxnSpPr/>
          <p:nvPr/>
        </p:nvCxnSpPr>
        <p:spPr>
          <a:xfrm flipH="1">
            <a:off x="9051833" y="5120585"/>
            <a:ext cx="779058" cy="95288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759D061-B01A-419A-ACCB-9898E94B66F0}"/>
              </a:ext>
            </a:extLst>
          </p:cNvPr>
          <p:cNvCxnSpPr/>
          <p:nvPr/>
        </p:nvCxnSpPr>
        <p:spPr>
          <a:xfrm>
            <a:off x="7935857" y="5120585"/>
            <a:ext cx="576385" cy="95288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184BE4D-63DD-429B-88B4-777EA6D8818C}"/>
              </a:ext>
            </a:extLst>
          </p:cNvPr>
          <p:cNvCxnSpPr/>
          <p:nvPr/>
        </p:nvCxnSpPr>
        <p:spPr>
          <a:xfrm>
            <a:off x="6999465" y="6353406"/>
            <a:ext cx="1139060" cy="18697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01302BE-95F7-492C-920F-A8E70B818669}"/>
              </a:ext>
            </a:extLst>
          </p:cNvPr>
          <p:cNvCxnSpPr/>
          <p:nvPr/>
        </p:nvCxnSpPr>
        <p:spPr>
          <a:xfrm flipH="1">
            <a:off x="7098401" y="7034809"/>
            <a:ext cx="1040123" cy="47540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09EC2CBF-0F78-4330-9BEE-97FEBB1E6152}"/>
              </a:ext>
            </a:extLst>
          </p:cNvPr>
          <p:cNvCxnSpPr/>
          <p:nvPr/>
        </p:nvCxnSpPr>
        <p:spPr>
          <a:xfrm flipH="1">
            <a:off x="7722299" y="7480678"/>
            <a:ext cx="951216" cy="138627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E7B5257-C462-4269-B523-7EB15FA918CC}"/>
              </a:ext>
            </a:extLst>
          </p:cNvPr>
          <p:cNvCxnSpPr>
            <a:endCxn id="12" idx="0"/>
          </p:cNvCxnSpPr>
          <p:nvPr/>
        </p:nvCxnSpPr>
        <p:spPr>
          <a:xfrm>
            <a:off x="9186633" y="7510212"/>
            <a:ext cx="717378" cy="130711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0ECE54F3-7166-41D8-A095-77328FB15825}"/>
              </a:ext>
            </a:extLst>
          </p:cNvPr>
          <p:cNvCxnSpPr/>
          <p:nvPr/>
        </p:nvCxnSpPr>
        <p:spPr>
          <a:xfrm flipH="1" flipV="1">
            <a:off x="4470639" y="4613463"/>
            <a:ext cx="985475" cy="98356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287F9B37-9D6C-4F46-87ED-D0593057C85A}"/>
              </a:ext>
            </a:extLst>
          </p:cNvPr>
          <p:cNvCxnSpPr>
            <a:endCxn id="17" idx="6"/>
          </p:cNvCxnSpPr>
          <p:nvPr/>
        </p:nvCxnSpPr>
        <p:spPr>
          <a:xfrm flipH="1" flipV="1">
            <a:off x="3935630" y="5635737"/>
            <a:ext cx="1070018" cy="30263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9EEF4919-F914-4D2F-8BA2-9357B2473740}"/>
              </a:ext>
            </a:extLst>
          </p:cNvPr>
          <p:cNvCxnSpPr/>
          <p:nvPr/>
        </p:nvCxnSpPr>
        <p:spPr>
          <a:xfrm flipH="1">
            <a:off x="3867290" y="6353406"/>
            <a:ext cx="1280979" cy="49036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EC17D77-7F5B-46AC-A30F-7A7477DCC99C}"/>
              </a:ext>
            </a:extLst>
          </p:cNvPr>
          <p:cNvSpPr txBox="1"/>
          <p:nvPr/>
        </p:nvSpPr>
        <p:spPr>
          <a:xfrm>
            <a:off x="16359053" y="9090532"/>
            <a:ext cx="176653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ko-KR" altLang="en-US" sz="2800" dirty="0">
                <a:solidFill>
                  <a:schemeClr val="tx1"/>
                </a:solidFill>
              </a:rPr>
              <a:t>작성날짜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Neue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FA3641D-2DA8-49EC-B94D-56A7A29DB2C5}"/>
              </a:ext>
            </a:extLst>
          </p:cNvPr>
          <p:cNvSpPr txBox="1"/>
          <p:nvPr/>
        </p:nvSpPr>
        <p:spPr>
          <a:xfrm>
            <a:off x="16998372" y="4268058"/>
            <a:ext cx="171285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댓글</a:t>
            </a:r>
            <a:r>
              <a:rPr kumimoji="0" lang="en-US" altLang="ko-KR" sz="28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endParaRPr kumimoji="0" lang="ko-KR" altLang="en-US" sz="2800" b="1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2FE4056-E8D6-43A1-AA24-B8FFD7310201}"/>
              </a:ext>
            </a:extLst>
          </p:cNvPr>
          <p:cNvSpPr/>
          <p:nvPr/>
        </p:nvSpPr>
        <p:spPr>
          <a:xfrm>
            <a:off x="16430084" y="6086011"/>
            <a:ext cx="2634846" cy="1394667"/>
          </a:xfrm>
          <a:prstGeom prst="rect">
            <a:avLst/>
          </a:prstGeom>
          <a:solidFill>
            <a:schemeClr val="bg1"/>
          </a:solidFill>
          <a:ln w="57150" cap="flat">
            <a:solidFill>
              <a:srgbClr val="4267B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4D37977-3CD5-437E-8B1A-D1CC90BB0CCB}"/>
              </a:ext>
            </a:extLst>
          </p:cNvPr>
          <p:cNvSpPr txBox="1"/>
          <p:nvPr/>
        </p:nvSpPr>
        <p:spPr>
          <a:xfrm>
            <a:off x="16567457" y="6413601"/>
            <a:ext cx="236009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000" dirty="0"/>
              <a:t>댓글</a:t>
            </a:r>
            <a:endParaRPr kumimoji="0" lang="ko-KR" alt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다이아몬드 84">
            <a:extLst>
              <a:ext uri="{FF2B5EF4-FFF2-40B4-BE49-F238E27FC236}">
                <a16:creationId xmlns:a16="http://schemas.microsoft.com/office/drawing/2014/main" id="{D16C7D93-AB02-4280-8CAA-9F621A4625B0}"/>
              </a:ext>
            </a:extLst>
          </p:cNvPr>
          <p:cNvSpPr/>
          <p:nvPr/>
        </p:nvSpPr>
        <p:spPr>
          <a:xfrm>
            <a:off x="12280908" y="5955109"/>
            <a:ext cx="2447716" cy="1604582"/>
          </a:xfrm>
          <a:prstGeom prst="diamond">
            <a:avLst/>
          </a:prstGeom>
          <a:solidFill>
            <a:schemeClr val="bg1"/>
          </a:solidFill>
          <a:ln w="12700" cap="flat">
            <a:solidFill>
              <a:schemeClr val="accent6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DA7994B-7E1B-49FA-BBCE-01F7BFA3A6E2}"/>
              </a:ext>
            </a:extLst>
          </p:cNvPr>
          <p:cNvSpPr txBox="1"/>
          <p:nvPr/>
        </p:nvSpPr>
        <p:spPr>
          <a:xfrm>
            <a:off x="12996299" y="6227515"/>
            <a:ext cx="1016936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/>
              <a:t>작성</a:t>
            </a:r>
            <a:r>
              <a:rPr kumimoji="0" lang="ko-KR" altLang="en-US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하다</a:t>
            </a:r>
            <a:endParaRPr kumimoji="0" lang="ko-KR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EB7C5EF-2B07-43C5-8791-CDAA8E384702}"/>
              </a:ext>
            </a:extLst>
          </p:cNvPr>
          <p:cNvCxnSpPr>
            <a:stCxn id="85" idx="3"/>
            <a:endCxn id="116" idx="1"/>
          </p:cNvCxnSpPr>
          <p:nvPr/>
        </p:nvCxnSpPr>
        <p:spPr>
          <a:xfrm>
            <a:off x="14728624" y="6757400"/>
            <a:ext cx="1701460" cy="2594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5F87F19-385B-451D-9C4D-F00AD04C0949}"/>
              </a:ext>
            </a:extLst>
          </p:cNvPr>
          <p:cNvCxnSpPr>
            <a:stCxn id="85" idx="1"/>
            <a:endCxn id="8" idx="3"/>
          </p:cNvCxnSpPr>
          <p:nvPr/>
        </p:nvCxnSpPr>
        <p:spPr>
          <a:xfrm flipH="1">
            <a:off x="10773371" y="6757400"/>
            <a:ext cx="1507537" cy="5547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A1633265-DB9C-4B16-9FFC-FE163BD84DD4}"/>
              </a:ext>
            </a:extLst>
          </p:cNvPr>
          <p:cNvSpPr/>
          <p:nvPr/>
        </p:nvSpPr>
        <p:spPr>
          <a:xfrm>
            <a:off x="19271001" y="7987759"/>
            <a:ext cx="2278627" cy="1446003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ED58B19-73C0-4592-B9B6-4127D3B3735E}"/>
              </a:ext>
            </a:extLst>
          </p:cNvPr>
          <p:cNvSpPr/>
          <p:nvPr/>
        </p:nvSpPr>
        <p:spPr>
          <a:xfrm>
            <a:off x="19405853" y="8079021"/>
            <a:ext cx="2020570" cy="1236847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5C4C8A2-8103-47B8-8BA5-DB0D32A90DC7}"/>
              </a:ext>
            </a:extLst>
          </p:cNvPr>
          <p:cNvSpPr txBox="1"/>
          <p:nvPr/>
        </p:nvSpPr>
        <p:spPr>
          <a:xfrm>
            <a:off x="19656498" y="8211712"/>
            <a:ext cx="1507632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700" dirty="0" err="1"/>
              <a:t>태그된</a:t>
            </a:r>
            <a:r>
              <a:rPr lang="ko-KR" altLang="en-US" sz="2700" dirty="0"/>
              <a:t> 사용자</a:t>
            </a:r>
            <a:r>
              <a:rPr lang="en-US" altLang="ko-KR" sz="2700" dirty="0"/>
              <a:t>ID</a:t>
            </a:r>
            <a:endParaRPr kumimoji="0" lang="ko-KR" altLang="en-US" sz="27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2B8924D-822C-4C03-B569-AD3867BCBCC8}"/>
              </a:ext>
            </a:extLst>
          </p:cNvPr>
          <p:cNvCxnSpPr>
            <a:stCxn id="123" idx="4"/>
            <a:endCxn id="116" idx="0"/>
          </p:cNvCxnSpPr>
          <p:nvPr/>
        </p:nvCxnSpPr>
        <p:spPr>
          <a:xfrm flipH="1">
            <a:off x="17747507" y="5200724"/>
            <a:ext cx="97121" cy="88528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3ABBCB4-3CB4-41EB-B3C4-75E80E57008A}"/>
              </a:ext>
            </a:extLst>
          </p:cNvPr>
          <p:cNvCxnSpPr>
            <a:endCxn id="62" idx="1"/>
          </p:cNvCxnSpPr>
          <p:nvPr/>
        </p:nvCxnSpPr>
        <p:spPr>
          <a:xfrm>
            <a:off x="18711228" y="7480678"/>
            <a:ext cx="893470" cy="71884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1CFE236-4FD0-40F9-AC0B-9D48DA7A16A6}"/>
              </a:ext>
            </a:extLst>
          </p:cNvPr>
          <p:cNvCxnSpPr>
            <a:stCxn id="116" idx="2"/>
            <a:endCxn id="121" idx="0"/>
          </p:cNvCxnSpPr>
          <p:nvPr/>
        </p:nvCxnSpPr>
        <p:spPr>
          <a:xfrm flipH="1">
            <a:off x="17281617" y="7480678"/>
            <a:ext cx="465890" cy="121676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E66FCAE7-19E9-4165-8CEB-D6FC27896C2A}"/>
              </a:ext>
            </a:extLst>
          </p:cNvPr>
          <p:cNvCxnSpPr/>
          <p:nvPr/>
        </p:nvCxnSpPr>
        <p:spPr>
          <a:xfrm>
            <a:off x="14729477" y="6830793"/>
            <a:ext cx="1701460" cy="2594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0C9DC77-4E25-4A85-B0FC-C5AA59268D83}"/>
              </a:ext>
            </a:extLst>
          </p:cNvPr>
          <p:cNvSpPr txBox="1"/>
          <p:nvPr/>
        </p:nvSpPr>
        <p:spPr>
          <a:xfrm>
            <a:off x="11438805" y="6191373"/>
            <a:ext cx="31579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kumimoji="0" lang="ko-KR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126C0A-7EBE-4FC5-9E35-265C669215CF}"/>
              </a:ext>
            </a:extLst>
          </p:cNvPr>
          <p:cNvSpPr txBox="1"/>
          <p:nvPr/>
        </p:nvSpPr>
        <p:spPr>
          <a:xfrm>
            <a:off x="15489497" y="6206115"/>
            <a:ext cx="37991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kumimoji="0" lang="ko-KR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34208D-CCB1-4AB5-8BD6-6C67DA1C8E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17</a:t>
            </a:fld>
            <a:endParaRPr lang="ko-KR" altLang="en-US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147615D-E111-4102-A783-43F980A85A31}"/>
              </a:ext>
            </a:extLst>
          </p:cNvPr>
          <p:cNvCxnSpPr/>
          <p:nvPr/>
        </p:nvCxnSpPr>
        <p:spPr>
          <a:xfrm>
            <a:off x="11904524" y="2787088"/>
            <a:ext cx="652484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08357528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타원 120"/>
          <p:cNvSpPr/>
          <p:nvPr/>
        </p:nvSpPr>
        <p:spPr>
          <a:xfrm>
            <a:off x="16570254" y="8929207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17133264" y="4184120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9" name="직사각형"/>
          <p:cNvSpPr/>
          <p:nvPr/>
        </p:nvSpPr>
        <p:spPr>
          <a:xfrm>
            <a:off x="-1" y="-28478"/>
            <a:ext cx="24384000" cy="323449"/>
          </a:xfrm>
          <a:prstGeom prst="rect">
            <a:avLst/>
          </a:prstGeom>
          <a:solidFill>
            <a:srgbClr val="4267B2"/>
          </a:solidFill>
          <a:ln w="12700">
            <a:miter/>
          </a:ln>
        </p:spPr>
        <p:txBody>
          <a:bodyPr lIns="0" tIns="0" rIns="0" bIns="0" anchor="ctr"/>
          <a:lstStyle/>
          <a:p>
            <a:pPr>
              <a:defRPr lang="ko-KR" sz="3200" b="0">
                <a:solidFill>
                  <a:srgbClr val="4267B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ko-KR"/>
          </a:p>
        </p:txBody>
      </p:sp>
      <p:pic>
        <p:nvPicPr>
          <p:cNvPr id="130" name="facebook.png" descr="facebook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683532" y="231985"/>
            <a:ext cx="1016936" cy="1016936"/>
          </a:xfrm>
          <a:prstGeom prst="rect">
            <a:avLst/>
          </a:prstGeom>
          <a:ln w="12700">
            <a:miter/>
          </a:ln>
        </p:spPr>
      </p:pic>
      <p:sp>
        <p:nvSpPr>
          <p:cNvPr id="131" name="F A C E B O O K"/>
          <p:cNvSpPr txBox="1"/>
          <p:nvPr/>
        </p:nvSpPr>
        <p:spPr>
          <a:xfrm>
            <a:off x="3187700" y="1654175"/>
            <a:ext cx="17999074" cy="840924"/>
          </a:xfrm>
          <a:prstGeom prst="rect">
            <a:avLst/>
          </a:prstGeom>
          <a:ln w="12700">
            <a:miter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7000" b="0">
                <a:solidFill>
                  <a:srgbClr val="4267B2"/>
                </a:solidFill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pPr lvl="0">
              <a:defRPr lang="ko-KR" altLang="en-US"/>
            </a:pPr>
            <a:r>
              <a:rPr lang="ko-KR" altLang="en-US" sz="4800"/>
              <a:t>사용자 엔티티 타입과 스토리 엔티티 타입 사이의 </a:t>
            </a:r>
            <a:r>
              <a:rPr lang="en-US" altLang="ko-KR" sz="4800"/>
              <a:t>‘</a:t>
            </a:r>
            <a:r>
              <a:rPr lang="ko-KR" altLang="en-US" sz="4800"/>
              <a:t>만들다</a:t>
            </a:r>
            <a:r>
              <a:rPr lang="en-US" altLang="ko-KR" sz="4800"/>
              <a:t>’</a:t>
            </a:r>
            <a:r>
              <a:rPr lang="ko-KR" altLang="en-US" sz="4800"/>
              <a:t> 관계 타입 </a:t>
            </a:r>
            <a:endParaRPr lang="ko-KR" sz="4800"/>
          </a:p>
        </p:txBody>
      </p:sp>
      <p:sp>
        <p:nvSpPr>
          <p:cNvPr id="134" name="슬라이드에서 발표할 내용 삽입"/>
          <p:cNvSpPr txBox="1"/>
          <p:nvPr/>
        </p:nvSpPr>
        <p:spPr>
          <a:xfrm>
            <a:off x="8140700" y="11627317"/>
            <a:ext cx="8093075" cy="564257"/>
          </a:xfrm>
          <a:prstGeom prst="rect">
            <a:avLst/>
          </a:prstGeom>
          <a:ln w="12700">
            <a:miter/>
          </a:ln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한 명의 사용자가 스토리를 여러 개 만들 수 있음</a:t>
            </a:r>
            <a:r>
              <a:rPr lang="en-US" altLang="ko-KR"/>
              <a:t>.</a:t>
            </a:r>
            <a:endParaRPr lang="ko-KR"/>
          </a:p>
        </p:txBody>
      </p:sp>
      <p:sp>
        <p:nvSpPr>
          <p:cNvPr id="8" name="직사각형 7"/>
          <p:cNvSpPr/>
          <p:nvPr/>
        </p:nvSpPr>
        <p:spPr>
          <a:xfrm>
            <a:off x="8471278" y="6347307"/>
            <a:ext cx="2634846" cy="1394667"/>
          </a:xfrm>
          <a:prstGeom prst="rect">
            <a:avLst/>
          </a:prstGeom>
          <a:solidFill>
            <a:schemeClr val="bg1"/>
          </a:solidFill>
          <a:ln w="57150" cap="flat">
            <a:solidFill>
              <a:srgbClr val="4267B2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08651" y="6674897"/>
            <a:ext cx="2360099" cy="718145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4000" b="1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사용자</a:t>
            </a:r>
            <a:endParaRPr lang="ko-KR" altLang="en-US" sz="4000" b="1" i="0" u="none" spc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918036" y="4184120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9462780" y="4221042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192648" y="9049091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729932" y="9098711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481022" y="7434010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343019" y="5681051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240662" y="6772140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180151" y="5243316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284778" y="3702681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7431251" y="6188483"/>
            <a:ext cx="0" cy="104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sp>
        <p:nvSpPr>
          <p:cNvPr id="28" name="TextBox 27"/>
          <p:cNvSpPr txBox="1"/>
          <p:nvPr/>
        </p:nvSpPr>
        <p:spPr>
          <a:xfrm>
            <a:off x="9878075" y="4562481"/>
            <a:ext cx="1226158" cy="533479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2800" b="1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성별</a:t>
            </a:r>
            <a:endParaRPr lang="ko-KR" altLang="en-US" sz="2800" b="1" i="0" u="none" spc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77516" y="4541563"/>
            <a:ext cx="1740648" cy="533479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2800" b="1" i="0" u="sng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사용자</a:t>
            </a:r>
            <a:r>
              <a:rPr lang="en-US" altLang="ko-KR" sz="2800" b="1" i="0" u="sng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endParaRPr lang="ko-KR" altLang="en-US" sz="2800" b="1" i="0" u="sng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75335" y="7150102"/>
            <a:ext cx="1226158" cy="533479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2800"/>
              <a:t>일</a:t>
            </a:r>
            <a:endParaRPr lang="ko-KR" altLang="en-US" sz="2800" b="1" i="0" u="none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74086" y="6054725"/>
            <a:ext cx="1226158" cy="530443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2800" b="1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생일</a:t>
            </a:r>
            <a:endParaRPr lang="ko-KR" altLang="en-US" sz="2800" b="1" i="0" u="none" spc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49035" y="9437946"/>
            <a:ext cx="1623415" cy="533479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2800"/>
              <a:t>이메일</a:t>
            </a:r>
            <a:endParaRPr lang="ko-KR" altLang="en-US" sz="2800" b="1" i="0" u="none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12059" y="7791453"/>
            <a:ext cx="1226158" cy="533479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2800"/>
              <a:t>이름</a:t>
            </a:r>
            <a:endParaRPr lang="ko-KR" altLang="en-US" sz="2800" b="1" i="0" u="none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44554" y="9369426"/>
            <a:ext cx="1558117" cy="532458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2800" b="1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전화번호</a:t>
            </a:r>
            <a:endParaRPr lang="ko-KR" altLang="en-US" sz="2800" b="1" i="0" u="none" spc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15694" y="4016577"/>
            <a:ext cx="1226158" cy="533479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2800" b="1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년도</a:t>
            </a:r>
            <a:endParaRPr lang="ko-KR" altLang="en-US" sz="2800" b="1" i="0" u="none" spc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98374" y="5562050"/>
            <a:ext cx="1226158" cy="533479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2800"/>
              <a:t>월</a:t>
            </a:r>
            <a:endParaRPr lang="ko-KR" altLang="en-US" sz="2800" b="1" i="0" u="none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H="1">
            <a:off x="9384586" y="5352347"/>
            <a:ext cx="779058" cy="95288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8268610" y="5352347"/>
            <a:ext cx="576385" cy="95288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332218" y="6585168"/>
            <a:ext cx="1139060" cy="18697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59" name="직선 연결선 58"/>
          <p:cNvCxnSpPr/>
          <p:nvPr/>
        </p:nvCxnSpPr>
        <p:spPr>
          <a:xfrm flipH="1">
            <a:off x="7431154" y="7266571"/>
            <a:ext cx="1040123" cy="47540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61" name="직선 연결선 60"/>
          <p:cNvCxnSpPr/>
          <p:nvPr/>
        </p:nvCxnSpPr>
        <p:spPr>
          <a:xfrm flipH="1">
            <a:off x="8055052" y="7712440"/>
            <a:ext cx="951216" cy="138627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63" name="직선 연결선 62"/>
          <p:cNvCxnSpPr>
            <a:endCxn id="12" idx="0"/>
          </p:cNvCxnSpPr>
          <p:nvPr/>
        </p:nvCxnSpPr>
        <p:spPr>
          <a:xfrm>
            <a:off x="9519386" y="7741974"/>
            <a:ext cx="717378" cy="130711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135" name="직선 연결선 134"/>
          <p:cNvCxnSpPr/>
          <p:nvPr/>
        </p:nvCxnSpPr>
        <p:spPr>
          <a:xfrm flipH="1" flipV="1">
            <a:off x="4803392" y="4845225"/>
            <a:ext cx="985475" cy="98356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137" name="직선 연결선 136"/>
          <p:cNvCxnSpPr>
            <a:endCxn id="17" idx="6"/>
          </p:cNvCxnSpPr>
          <p:nvPr/>
        </p:nvCxnSpPr>
        <p:spPr>
          <a:xfrm flipH="1" flipV="1">
            <a:off x="4268383" y="5867499"/>
            <a:ext cx="1070018" cy="30263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139" name="직선 연결선 138"/>
          <p:cNvCxnSpPr/>
          <p:nvPr/>
        </p:nvCxnSpPr>
        <p:spPr>
          <a:xfrm flipH="1">
            <a:off x="4200043" y="6585168"/>
            <a:ext cx="1280979" cy="49036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sp>
        <p:nvSpPr>
          <p:cNvPr id="104" name="TextBox 103"/>
          <p:cNvSpPr txBox="1"/>
          <p:nvPr/>
        </p:nvSpPr>
        <p:spPr>
          <a:xfrm>
            <a:off x="16675926" y="9322294"/>
            <a:ext cx="1766536" cy="533479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2800" b="1" i="0" u="none" spc="0">
                <a:solidFill>
                  <a:schemeClr val="tx1"/>
                </a:solidFill>
                <a:uFillTx/>
                <a:sym typeface="Helvetica Neue"/>
              </a:rPr>
              <a:t>내용</a:t>
            </a:r>
            <a:endParaRPr lang="ko-KR" altLang="en-US" sz="2800" b="1" i="0" u="none" spc="0">
              <a:solidFill>
                <a:schemeClr val="tx1"/>
              </a:solidFill>
              <a:sym typeface="Helvetica Neue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7331124" y="4502150"/>
            <a:ext cx="1712856" cy="531149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2800" b="1" i="0" u="sng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스토리</a:t>
            </a:r>
            <a:r>
              <a:rPr lang="en-US" altLang="ko-KR" sz="2800" b="1" i="0" u="sng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endParaRPr lang="ko-KR" altLang="en-US" sz="2800" b="1" i="0" u="sng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6762837" y="6317773"/>
            <a:ext cx="2634846" cy="1394667"/>
          </a:xfrm>
          <a:prstGeom prst="rect">
            <a:avLst/>
          </a:prstGeom>
          <a:solidFill>
            <a:schemeClr val="bg1"/>
          </a:solidFill>
          <a:ln w="57150" cap="flat">
            <a:solidFill>
              <a:srgbClr val="4267B2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6900210" y="6645363"/>
            <a:ext cx="2360098" cy="718145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4000" b="1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스토리</a:t>
            </a:r>
            <a:endParaRPr lang="ko-KR" altLang="en-US" sz="4000" b="1" i="0" u="none" spc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다이아몬드 84"/>
          <p:cNvSpPr/>
          <p:nvPr/>
        </p:nvSpPr>
        <p:spPr>
          <a:xfrm>
            <a:off x="12613661" y="6186871"/>
            <a:ext cx="2447716" cy="1604582"/>
          </a:xfrm>
          <a:prstGeom prst="diamond">
            <a:avLst/>
          </a:prstGeom>
          <a:solidFill>
            <a:schemeClr val="bg1"/>
          </a:solidFill>
          <a:ln w="12700" cap="flat">
            <a:solidFill>
              <a:schemeClr val="accent6">
                <a:lumMod val="75000"/>
              </a:schemeClr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3133337" y="6751840"/>
            <a:ext cx="1408364" cy="564257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/>
              <a:t>만들다</a:t>
            </a:r>
            <a:endParaRPr lang="ko-KR" altLang="en-US" sz="3000" b="1" i="0" u="none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" name="직선 연결선 2"/>
          <p:cNvCxnSpPr>
            <a:stCxn id="85" idx="3"/>
            <a:endCxn id="116" idx="1"/>
          </p:cNvCxnSpPr>
          <p:nvPr/>
        </p:nvCxnSpPr>
        <p:spPr>
          <a:xfrm>
            <a:off x="15061377" y="6989162"/>
            <a:ext cx="1701460" cy="2594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6" name="직선 연결선 5"/>
          <p:cNvCxnSpPr>
            <a:stCxn id="85" idx="1"/>
            <a:endCxn id="8" idx="3"/>
          </p:cNvCxnSpPr>
          <p:nvPr/>
        </p:nvCxnSpPr>
        <p:spPr>
          <a:xfrm flipH="1">
            <a:off x="11106124" y="6989162"/>
            <a:ext cx="1507537" cy="5547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4" name="직선 연결선 3"/>
          <p:cNvCxnSpPr>
            <a:stCxn id="123" idx="4"/>
            <a:endCxn id="116" idx="0"/>
          </p:cNvCxnSpPr>
          <p:nvPr/>
        </p:nvCxnSpPr>
        <p:spPr>
          <a:xfrm flipH="1">
            <a:off x="18080260" y="5432486"/>
            <a:ext cx="97121" cy="88528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9043980" y="7712440"/>
            <a:ext cx="893470" cy="71884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22" name="직선 연결선 21"/>
          <p:cNvCxnSpPr>
            <a:stCxn id="116" idx="2"/>
            <a:endCxn id="121" idx="0"/>
          </p:cNvCxnSpPr>
          <p:nvPr/>
        </p:nvCxnSpPr>
        <p:spPr>
          <a:xfrm flipH="1">
            <a:off x="17614370" y="7712440"/>
            <a:ext cx="465890" cy="121676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5062230" y="7062555"/>
            <a:ext cx="1701460" cy="2594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sp>
        <p:nvSpPr>
          <p:cNvPr id="25" name="TextBox 24"/>
          <p:cNvSpPr txBox="1"/>
          <p:nvPr/>
        </p:nvSpPr>
        <p:spPr>
          <a:xfrm>
            <a:off x="11771558" y="6426200"/>
            <a:ext cx="318842" cy="561192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non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en-US" altLang="ko-KR" sz="3000" b="1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lang="ko-KR" altLang="en-US" sz="3000" b="1" i="0" u="none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822250" y="6437877"/>
            <a:ext cx="379912" cy="564257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non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en-US" altLang="ko-KR" sz="3000" b="1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lang="ko-KR" altLang="en-US" sz="3000" b="1" i="0" u="none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9560248" y="8289289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9681800" y="8683625"/>
            <a:ext cx="1766536" cy="532230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tx1"/>
                </a:solidFill>
              </a:rPr>
              <a:t>게시날짜</a:t>
            </a:r>
            <a:endParaRPr lang="ko-KR" altLang="en-US" sz="2800" b="1" i="0" u="none" spc="0">
              <a:solidFill>
                <a:schemeClr val="tx1"/>
              </a:solidFill>
              <a:uFillTx/>
              <a:sym typeface="Helvetica Neue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>
          <a:xfrm>
            <a:off x="11845925" y="13081000"/>
            <a:ext cx="654050" cy="461059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-</a:t>
            </a:r>
            <a:fld id="{86CB4B4D-7CA3-9044-876B-883B54F8677D}" type="slidenum">
              <a:rPr lang="en-US" altLang="ko-KR"/>
              <a:pPr lvl="0">
                <a:defRPr lang="ko-KR" altLang="en-US"/>
              </a:pPr>
              <a:t>18</a:t>
            </a:fld>
            <a:r>
              <a:rPr lang="ko-KR" altLang="en-US"/>
              <a:t>-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11904524" y="2787088"/>
            <a:ext cx="652484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타원 120"/>
          <p:cNvSpPr/>
          <p:nvPr/>
        </p:nvSpPr>
        <p:spPr>
          <a:xfrm>
            <a:off x="15949469" y="8678175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16512480" y="3933088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9" name="직사각형"/>
          <p:cNvSpPr/>
          <p:nvPr/>
        </p:nvSpPr>
        <p:spPr>
          <a:xfrm>
            <a:off x="-1" y="-28478"/>
            <a:ext cx="24384000" cy="323449"/>
          </a:xfrm>
          <a:prstGeom prst="rect">
            <a:avLst/>
          </a:prstGeom>
          <a:solidFill>
            <a:srgbClr val="4267B2"/>
          </a:solidFill>
          <a:ln w="12700">
            <a:miter/>
          </a:ln>
        </p:spPr>
        <p:txBody>
          <a:bodyPr lIns="0" tIns="0" rIns="0" bIns="0" anchor="ctr"/>
          <a:lstStyle/>
          <a:p>
            <a:pPr>
              <a:defRPr lang="ko-KR" sz="3200" b="0">
                <a:solidFill>
                  <a:srgbClr val="4267B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ko-KR"/>
          </a:p>
        </p:txBody>
      </p:sp>
      <p:pic>
        <p:nvPicPr>
          <p:cNvPr id="130" name="facebook.png" descr="facebook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683532" y="231985"/>
            <a:ext cx="1016936" cy="1016936"/>
          </a:xfrm>
          <a:prstGeom prst="rect">
            <a:avLst/>
          </a:prstGeom>
          <a:ln w="12700">
            <a:miter/>
          </a:ln>
        </p:spPr>
      </p:pic>
      <p:sp>
        <p:nvSpPr>
          <p:cNvPr id="131" name="F A C E B O O K"/>
          <p:cNvSpPr txBox="1"/>
          <p:nvPr/>
        </p:nvSpPr>
        <p:spPr>
          <a:xfrm>
            <a:off x="3187700" y="1654175"/>
            <a:ext cx="17999074" cy="840924"/>
          </a:xfrm>
          <a:prstGeom prst="rect">
            <a:avLst/>
          </a:prstGeom>
          <a:ln w="12700">
            <a:miter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7000" b="0">
                <a:solidFill>
                  <a:srgbClr val="4267B2"/>
                </a:solidFill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pPr lvl="0">
              <a:defRPr lang="ko-KR" altLang="en-US"/>
            </a:pPr>
            <a:r>
              <a:rPr lang="ko-KR" altLang="en-US" sz="4800"/>
              <a:t>사용자 엔티티 타입과 페이지 엔티티 타입 사이의 </a:t>
            </a:r>
            <a:r>
              <a:rPr lang="en-US" altLang="ko-KR" sz="4800"/>
              <a:t>‘</a:t>
            </a:r>
            <a:r>
              <a:rPr lang="ko-KR" altLang="en-US" sz="4800"/>
              <a:t>팔로우</a:t>
            </a:r>
            <a:r>
              <a:rPr lang="en-US" altLang="ko-KR" sz="4800"/>
              <a:t>’</a:t>
            </a:r>
            <a:r>
              <a:rPr lang="ko-KR" altLang="en-US" sz="4800"/>
              <a:t> 관계 타입 </a:t>
            </a:r>
            <a:endParaRPr lang="ko-KR" sz="4800"/>
          </a:p>
        </p:txBody>
      </p:sp>
      <p:sp>
        <p:nvSpPr>
          <p:cNvPr id="134" name="슬라이드에서 발표할 내용 삽입"/>
          <p:cNvSpPr txBox="1"/>
          <p:nvPr/>
        </p:nvSpPr>
        <p:spPr>
          <a:xfrm>
            <a:off x="3721100" y="11627317"/>
            <a:ext cx="16922750" cy="564257"/>
          </a:xfrm>
          <a:prstGeom prst="rect">
            <a:avLst/>
          </a:prstGeom>
          <a:ln w="12700">
            <a:miter/>
          </a:ln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각 사용자는 여러 개의 페이지를 팔로우 할 수 있고 페이지는 여러 명의 사용자를 팔로워로  둘  수 있음</a:t>
            </a:r>
            <a:r>
              <a:rPr lang="en-US" altLang="ko-KR"/>
              <a:t>.</a:t>
            </a:r>
            <a:endParaRPr lang="ko-KR"/>
          </a:p>
        </p:txBody>
      </p:sp>
      <p:sp>
        <p:nvSpPr>
          <p:cNvPr id="8" name="직사각형 7"/>
          <p:cNvSpPr/>
          <p:nvPr/>
        </p:nvSpPr>
        <p:spPr>
          <a:xfrm>
            <a:off x="7850493" y="6096275"/>
            <a:ext cx="2634846" cy="1394667"/>
          </a:xfrm>
          <a:prstGeom prst="rect">
            <a:avLst/>
          </a:prstGeom>
          <a:solidFill>
            <a:schemeClr val="bg1"/>
          </a:solidFill>
          <a:ln w="57150" cap="flat">
            <a:solidFill>
              <a:srgbClr val="4267B2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87865" y="6426200"/>
            <a:ext cx="2360100" cy="715810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4000" b="1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사용자</a:t>
            </a:r>
            <a:endParaRPr lang="ko-KR" altLang="en-US" sz="4000" b="1" i="0" u="none" spc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297251" y="3933088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841995" y="3970010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571863" y="8798059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109147" y="8847679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860237" y="7182978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722234" y="5430019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619877" y="6521108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559366" y="4992284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663993" y="3451649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6810466" y="5937451"/>
            <a:ext cx="0" cy="104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sp>
        <p:nvSpPr>
          <p:cNvPr id="28" name="TextBox 27"/>
          <p:cNvSpPr txBox="1"/>
          <p:nvPr/>
        </p:nvSpPr>
        <p:spPr>
          <a:xfrm>
            <a:off x="9257290" y="4311650"/>
            <a:ext cx="1226158" cy="533278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2800" b="1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성별</a:t>
            </a:r>
            <a:endParaRPr lang="ko-KR" altLang="en-US" sz="2800" b="1" i="0" u="none" spc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56731" y="4292600"/>
            <a:ext cx="1740648" cy="531410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2800" b="1" i="0" u="sng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사용자</a:t>
            </a:r>
            <a:r>
              <a:rPr lang="en-US" altLang="ko-KR" sz="2800" b="1" i="0" u="sng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endParaRPr lang="ko-KR" altLang="en-US" sz="2800" b="1" i="0" u="sng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54550" y="6899070"/>
            <a:ext cx="1226158" cy="533479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2800"/>
              <a:t>일</a:t>
            </a:r>
            <a:endParaRPr lang="ko-KR" altLang="en-US" sz="2800" b="1" i="0" u="none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53301" y="5800657"/>
            <a:ext cx="1226158" cy="533479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2800" b="1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생일</a:t>
            </a:r>
            <a:endParaRPr lang="ko-KR" altLang="en-US" sz="2800" b="1" i="0" u="none" spc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28250" y="9188450"/>
            <a:ext cx="1623415" cy="531943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2800"/>
              <a:t>이메일</a:t>
            </a:r>
            <a:endParaRPr lang="ko-KR" altLang="en-US" sz="2800" b="1" i="0" u="none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91274" y="7540625"/>
            <a:ext cx="1226158" cy="533275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2800"/>
              <a:t>이름</a:t>
            </a:r>
            <a:endParaRPr lang="ko-KR" altLang="en-US" sz="2800" b="1" i="0" u="none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823769" y="9117373"/>
            <a:ext cx="1558117" cy="533479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2800" b="1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전화번호</a:t>
            </a:r>
            <a:endParaRPr lang="ko-KR" altLang="en-US" sz="2800" b="1" i="0" u="none" spc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94909" y="3768725"/>
            <a:ext cx="1226158" cy="530299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2800" b="1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년도</a:t>
            </a:r>
            <a:endParaRPr lang="ko-KR" altLang="en-US" sz="2800" b="1" i="0" u="none" spc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77589" y="5311775"/>
            <a:ext cx="1226158" cy="532722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2800"/>
              <a:t>월</a:t>
            </a:r>
            <a:endParaRPr lang="ko-KR" altLang="en-US" sz="2800" b="1" i="0" u="none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H="1">
            <a:off x="8763801" y="5101315"/>
            <a:ext cx="779058" cy="95288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647825" y="5101315"/>
            <a:ext cx="576385" cy="95288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711433" y="6334136"/>
            <a:ext cx="1139060" cy="18697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59" name="직선 연결선 58"/>
          <p:cNvCxnSpPr/>
          <p:nvPr/>
        </p:nvCxnSpPr>
        <p:spPr>
          <a:xfrm flipH="1">
            <a:off x="6810369" y="7015539"/>
            <a:ext cx="1040123" cy="47540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61" name="직선 연결선 60"/>
          <p:cNvCxnSpPr/>
          <p:nvPr/>
        </p:nvCxnSpPr>
        <p:spPr>
          <a:xfrm flipH="1">
            <a:off x="7434267" y="7461408"/>
            <a:ext cx="951216" cy="138627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63" name="직선 연결선 62"/>
          <p:cNvCxnSpPr>
            <a:endCxn id="12" idx="0"/>
          </p:cNvCxnSpPr>
          <p:nvPr/>
        </p:nvCxnSpPr>
        <p:spPr>
          <a:xfrm>
            <a:off x="8898601" y="7490942"/>
            <a:ext cx="717378" cy="130711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135" name="직선 연결선 134"/>
          <p:cNvCxnSpPr/>
          <p:nvPr/>
        </p:nvCxnSpPr>
        <p:spPr>
          <a:xfrm flipH="1" flipV="1">
            <a:off x="4182607" y="4594193"/>
            <a:ext cx="985475" cy="98356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137" name="직선 연결선 136"/>
          <p:cNvCxnSpPr>
            <a:endCxn id="17" idx="6"/>
          </p:cNvCxnSpPr>
          <p:nvPr/>
        </p:nvCxnSpPr>
        <p:spPr>
          <a:xfrm flipH="1" flipV="1">
            <a:off x="3647598" y="5616467"/>
            <a:ext cx="1070018" cy="30263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139" name="직선 연결선 138"/>
          <p:cNvCxnSpPr/>
          <p:nvPr/>
        </p:nvCxnSpPr>
        <p:spPr>
          <a:xfrm flipH="1">
            <a:off x="3579258" y="6334136"/>
            <a:ext cx="1280979" cy="49036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sp>
        <p:nvSpPr>
          <p:cNvPr id="104" name="TextBox 103"/>
          <p:cNvSpPr txBox="1"/>
          <p:nvPr/>
        </p:nvSpPr>
        <p:spPr>
          <a:xfrm>
            <a:off x="16142052" y="8847654"/>
            <a:ext cx="1766536" cy="964367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tx1"/>
                </a:solidFill>
              </a:rPr>
              <a:t>페이지 이름</a:t>
            </a:r>
            <a:endParaRPr lang="ko-KR" altLang="en-US" sz="2800" b="1" i="0" u="none" spc="0">
              <a:solidFill>
                <a:schemeClr val="tx1"/>
              </a:solidFill>
              <a:uFillTx/>
              <a:sym typeface="Helvetica Neue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6710340" y="4248788"/>
            <a:ext cx="1712856" cy="533479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2800" b="1" i="0" u="sng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페이지</a:t>
            </a:r>
            <a:r>
              <a:rPr lang="en-US" altLang="ko-KR" sz="2800" b="1" i="0" u="sng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endParaRPr lang="ko-KR" altLang="en-US" sz="2800" b="1" i="0" u="sng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6142052" y="6066741"/>
            <a:ext cx="2634846" cy="1394667"/>
          </a:xfrm>
          <a:prstGeom prst="rect">
            <a:avLst/>
          </a:prstGeom>
          <a:solidFill>
            <a:schemeClr val="bg1"/>
          </a:solidFill>
          <a:ln w="57150" cap="flat">
            <a:solidFill>
              <a:srgbClr val="4267B2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6279425" y="6397625"/>
            <a:ext cx="2360100" cy="714851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4000" b="1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페이지</a:t>
            </a:r>
            <a:endParaRPr lang="ko-KR" altLang="en-US" sz="4000" b="1" i="0" u="none" spc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다이아몬드 84"/>
          <p:cNvSpPr/>
          <p:nvPr/>
        </p:nvSpPr>
        <p:spPr>
          <a:xfrm>
            <a:off x="11992876" y="5935839"/>
            <a:ext cx="2447716" cy="1604582"/>
          </a:xfrm>
          <a:prstGeom prst="diamond">
            <a:avLst/>
          </a:prstGeom>
          <a:solidFill>
            <a:schemeClr val="bg1"/>
          </a:solidFill>
          <a:ln w="12700" cap="flat">
            <a:solidFill>
              <a:schemeClr val="accent6">
                <a:lumMod val="75000"/>
              </a:schemeClr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2512552" y="6502400"/>
            <a:ext cx="1408364" cy="562665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3000" b="1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팔로우</a:t>
            </a:r>
          </a:p>
        </p:txBody>
      </p:sp>
      <p:cxnSp>
        <p:nvCxnSpPr>
          <p:cNvPr id="3" name="직선 연결선 2"/>
          <p:cNvCxnSpPr>
            <a:stCxn id="85" idx="3"/>
            <a:endCxn id="116" idx="1"/>
          </p:cNvCxnSpPr>
          <p:nvPr/>
        </p:nvCxnSpPr>
        <p:spPr>
          <a:xfrm>
            <a:off x="14440592" y="6738130"/>
            <a:ext cx="1701460" cy="2594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6" name="직선 연결선 5"/>
          <p:cNvCxnSpPr>
            <a:stCxn id="85" idx="1"/>
            <a:endCxn id="8" idx="3"/>
          </p:cNvCxnSpPr>
          <p:nvPr/>
        </p:nvCxnSpPr>
        <p:spPr>
          <a:xfrm flipH="1">
            <a:off x="10485339" y="6738130"/>
            <a:ext cx="1507537" cy="5547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4" name="직선 연결선 3"/>
          <p:cNvCxnSpPr>
            <a:stCxn id="123" idx="4"/>
            <a:endCxn id="116" idx="0"/>
          </p:cNvCxnSpPr>
          <p:nvPr/>
        </p:nvCxnSpPr>
        <p:spPr>
          <a:xfrm flipH="1">
            <a:off x="17459476" y="5181454"/>
            <a:ext cx="97121" cy="88528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8423196" y="7461408"/>
            <a:ext cx="893470" cy="71884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22" name="직선 연결선 21"/>
          <p:cNvCxnSpPr>
            <a:stCxn id="116" idx="2"/>
            <a:endCxn id="121" idx="0"/>
          </p:cNvCxnSpPr>
          <p:nvPr/>
        </p:nvCxnSpPr>
        <p:spPr>
          <a:xfrm flipH="1">
            <a:off x="16993584" y="7461408"/>
            <a:ext cx="465890" cy="121676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4441445" y="6811523"/>
            <a:ext cx="1701460" cy="2594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sp>
        <p:nvSpPr>
          <p:cNvPr id="25" name="TextBox 24"/>
          <p:cNvSpPr txBox="1"/>
          <p:nvPr/>
        </p:nvSpPr>
        <p:spPr>
          <a:xfrm>
            <a:off x="11097073" y="6172103"/>
            <a:ext cx="423193" cy="564257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non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en-US" altLang="ko-KR"/>
              <a:t>M</a:t>
            </a:r>
            <a:endParaRPr lang="ko-KR" altLang="en-US" sz="3000" b="1" i="0" u="none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201465" y="6188074"/>
            <a:ext cx="379912" cy="563028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non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en-US" altLang="ko-KR" sz="3000" b="1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lang="ko-KR" altLang="en-US" sz="3000" b="1" i="0" u="none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8939464" y="8038257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8939464" y="8397875"/>
            <a:ext cx="2088232" cy="531304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2800" b="1" i="0" u="none" spc="0">
                <a:solidFill>
                  <a:schemeClr val="tx1"/>
                </a:solidFill>
                <a:uFillTx/>
                <a:sym typeface="Helvetica Neue"/>
              </a:rPr>
              <a:t>페이지분야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>
          <a:xfrm>
            <a:off x="11931651" y="13081000"/>
            <a:ext cx="444498" cy="461059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19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11904524" y="2787088"/>
            <a:ext cx="652484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7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facebook.png" descr="facebook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967335" y="2033464"/>
            <a:ext cx="2449330" cy="2449330"/>
          </a:xfrm>
          <a:prstGeom prst="rect">
            <a:avLst/>
          </a:prstGeom>
          <a:ln w="12700">
            <a:miter/>
          </a:ln>
        </p:spPr>
      </p:pic>
      <p:sp>
        <p:nvSpPr>
          <p:cNvPr id="125" name="1. 첫번째 컨텐츠"/>
          <p:cNvSpPr txBox="1"/>
          <p:nvPr/>
        </p:nvSpPr>
        <p:spPr>
          <a:xfrm>
            <a:off x="11655425" y="5416550"/>
            <a:ext cx="1511300" cy="866419"/>
          </a:xfrm>
          <a:prstGeom prst="rect">
            <a:avLst/>
          </a:prstGeom>
          <a:ln w="12700">
            <a:miter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5000" b="0">
                <a:solidFill>
                  <a:srgbClr val="FFFFFF"/>
                </a:solidFill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목 차</a:t>
            </a:r>
            <a:endParaRPr lang="ko-KR"/>
          </a:p>
        </p:txBody>
      </p:sp>
      <p:sp>
        <p:nvSpPr>
          <p:cNvPr id="127" name="컨텐츠에 대해…"/>
          <p:cNvSpPr txBox="1"/>
          <p:nvPr/>
        </p:nvSpPr>
        <p:spPr>
          <a:xfrm>
            <a:off x="10967335" y="6702425"/>
            <a:ext cx="4248472" cy="5959475"/>
          </a:xfrm>
          <a:prstGeom prst="rect">
            <a:avLst/>
          </a:prstGeom>
          <a:ln w="12700"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lang="ko-KR" b="0">
                <a:solidFill>
                  <a:srgbClr val="FFFFFF"/>
                </a:solidFill>
                <a:latin typeface="S-Core Dream 5 Medium"/>
                <a:ea typeface="S-Core Dream 5 Medium"/>
                <a:cs typeface="S-Core Dream 5 Medium"/>
                <a:sym typeface="S-Core Dream 5 Medium"/>
              </a:defRPr>
            </a:pPr>
            <a:endParaRPr lang="en-US" altLang="ko-KR" sz="3500">
              <a:solidFill>
                <a:srgbClr val="C1C1C1"/>
              </a:solidFill>
            </a:endParaRPr>
          </a:p>
          <a:p>
            <a:pPr marL="514350" indent="-514350" algn="l">
              <a:lnSpc>
                <a:spcPct val="120000"/>
              </a:lnSpc>
              <a:buAutoNum type="arabicPeriod"/>
              <a:defRPr lang="ko-KR" b="0">
                <a:solidFill>
                  <a:srgbClr val="FFFFFF"/>
                </a:solidFill>
                <a:latin typeface="S-Core Dream 5 Medium"/>
                <a:ea typeface="S-Core Dream 5 Medium"/>
                <a:cs typeface="S-Core Dream 5 Medium"/>
                <a:sym typeface="S-Core Dream 5 Medium"/>
              </a:defRPr>
            </a:pPr>
            <a:r>
              <a:rPr lang="ko-KR" altLang="en-US" sz="3500">
                <a:solidFill>
                  <a:schemeClr val="bg1"/>
                </a:solidFill>
              </a:rPr>
              <a:t>요구 사항</a:t>
            </a:r>
          </a:p>
          <a:p>
            <a:pPr marL="514350" indent="-514350" algn="l">
              <a:lnSpc>
                <a:spcPct val="120000"/>
              </a:lnSpc>
              <a:buAutoNum type="arabicPeriod"/>
              <a:defRPr lang="ko-KR" b="0">
                <a:solidFill>
                  <a:srgbClr val="FFFFFF"/>
                </a:solidFill>
                <a:latin typeface="S-Core Dream 5 Medium"/>
                <a:ea typeface="S-Core Dream 5 Medium"/>
                <a:cs typeface="S-Core Dream 5 Medium"/>
                <a:sym typeface="S-Core Dream 5 Medium"/>
              </a:defRPr>
            </a:pPr>
            <a:endParaRPr lang="en-US" altLang="ko-KR" sz="2500">
              <a:solidFill>
                <a:schemeClr val="bg1"/>
              </a:solidFill>
            </a:endParaRPr>
          </a:p>
          <a:p>
            <a:pPr marL="514350" indent="-514350" algn="l">
              <a:lnSpc>
                <a:spcPct val="120000"/>
              </a:lnSpc>
              <a:buAutoNum type="arabicPeriod"/>
              <a:defRPr lang="ko-KR" b="0">
                <a:solidFill>
                  <a:srgbClr val="FFFFFF"/>
                </a:solidFill>
                <a:latin typeface="S-Core Dream 5 Medium"/>
                <a:ea typeface="S-Core Dream 5 Medium"/>
                <a:cs typeface="S-Core Dream 5 Medium"/>
                <a:sym typeface="S-Core Dream 5 Medium"/>
              </a:defRPr>
            </a:pPr>
            <a:r>
              <a:rPr lang="ko-KR" altLang="en-US" sz="3500">
                <a:solidFill>
                  <a:schemeClr val="bg1"/>
                </a:solidFill>
              </a:rPr>
              <a:t>엔티티</a:t>
            </a:r>
          </a:p>
          <a:p>
            <a:pPr marL="514350" indent="-514350" algn="l">
              <a:lnSpc>
                <a:spcPct val="120000"/>
              </a:lnSpc>
              <a:buAutoNum type="arabicPeriod"/>
              <a:defRPr lang="ko-KR" b="0">
                <a:solidFill>
                  <a:srgbClr val="FFFFFF"/>
                </a:solidFill>
                <a:latin typeface="S-Core Dream 5 Medium"/>
                <a:ea typeface="S-Core Dream 5 Medium"/>
                <a:cs typeface="S-Core Dream 5 Medium"/>
                <a:sym typeface="S-Core Dream 5 Medium"/>
              </a:defRPr>
            </a:pPr>
            <a:endParaRPr lang="en-US" altLang="ko-KR" sz="2500">
              <a:solidFill>
                <a:schemeClr val="bg1"/>
              </a:solidFill>
            </a:endParaRPr>
          </a:p>
          <a:p>
            <a:pPr marL="514350" indent="-514350" algn="l">
              <a:lnSpc>
                <a:spcPct val="120000"/>
              </a:lnSpc>
              <a:buAutoNum type="arabicPeriod"/>
              <a:defRPr lang="ko-KR" b="0">
                <a:solidFill>
                  <a:srgbClr val="FFFFFF"/>
                </a:solidFill>
                <a:latin typeface="S-Core Dream 5 Medium"/>
                <a:ea typeface="S-Core Dream 5 Medium"/>
                <a:cs typeface="S-Core Dream 5 Medium"/>
                <a:sym typeface="S-Core Dream 5 Medium"/>
              </a:defRPr>
            </a:pPr>
            <a:r>
              <a:rPr lang="ko-KR" altLang="en-US" sz="3500">
                <a:solidFill>
                  <a:schemeClr val="bg1"/>
                </a:solidFill>
              </a:rPr>
              <a:t>엔티티 간의 관계</a:t>
            </a:r>
          </a:p>
          <a:p>
            <a:pPr marL="514350" indent="-514350" algn="l">
              <a:lnSpc>
                <a:spcPct val="120000"/>
              </a:lnSpc>
              <a:buAutoNum type="arabicPeriod"/>
              <a:defRPr lang="ko-KR" b="0">
                <a:solidFill>
                  <a:srgbClr val="FFFFFF"/>
                </a:solidFill>
                <a:latin typeface="S-Core Dream 5 Medium"/>
                <a:ea typeface="S-Core Dream 5 Medium"/>
                <a:cs typeface="S-Core Dream 5 Medium"/>
                <a:sym typeface="S-Core Dream 5 Medium"/>
              </a:defRPr>
            </a:pPr>
            <a:endParaRPr lang="en-US" altLang="ko-KR" sz="2500">
              <a:solidFill>
                <a:schemeClr val="bg1"/>
              </a:solidFill>
            </a:endParaRPr>
          </a:p>
          <a:p>
            <a:pPr marL="514350" indent="-514350" algn="l">
              <a:lnSpc>
                <a:spcPct val="120000"/>
              </a:lnSpc>
              <a:buAutoNum type="arabicPeriod"/>
              <a:defRPr lang="ko-KR" b="0">
                <a:solidFill>
                  <a:srgbClr val="FFFFFF"/>
                </a:solidFill>
                <a:latin typeface="S-Core Dream 5 Medium"/>
                <a:ea typeface="S-Core Dream 5 Medium"/>
                <a:cs typeface="S-Core Dream 5 Medium"/>
                <a:sym typeface="S-Core Dream 5 Medium"/>
              </a:defRPr>
            </a:pPr>
            <a:r>
              <a:rPr lang="en-US" altLang="ko-KR" sz="3500">
                <a:solidFill>
                  <a:schemeClr val="bg1"/>
                </a:solidFill>
              </a:rPr>
              <a:t>ER </a:t>
            </a:r>
            <a:r>
              <a:rPr lang="ko-KR" altLang="en-US" sz="3500">
                <a:solidFill>
                  <a:schemeClr val="bg1"/>
                </a:solidFill>
              </a:rPr>
              <a:t>모델</a:t>
            </a:r>
          </a:p>
          <a:p>
            <a:pPr marL="514350" indent="-514350" algn="l">
              <a:lnSpc>
                <a:spcPct val="120000"/>
              </a:lnSpc>
              <a:buAutoNum type="arabicPeriod"/>
              <a:defRPr lang="ko-KR" b="0">
                <a:solidFill>
                  <a:srgbClr val="FFFFFF"/>
                </a:solidFill>
                <a:latin typeface="S-Core Dream 5 Medium"/>
                <a:ea typeface="S-Core Dream 5 Medium"/>
                <a:cs typeface="S-Core Dream 5 Medium"/>
                <a:sym typeface="S-Core Dream 5 Medium"/>
              </a:defRPr>
            </a:pPr>
            <a:endParaRPr lang="en-US" altLang="ko-KR" sz="3500">
              <a:solidFill>
                <a:srgbClr val="C1C1C1"/>
              </a:solidFill>
            </a:endParaRPr>
          </a:p>
          <a:p>
            <a:pPr marL="514350" indent="-514350" algn="l">
              <a:lnSpc>
                <a:spcPct val="120000"/>
              </a:lnSpc>
              <a:buAutoNum type="arabicPeriod"/>
              <a:defRPr lang="ko-KR" b="0">
                <a:solidFill>
                  <a:srgbClr val="FFFFFF"/>
                </a:solidFill>
                <a:latin typeface="S-Core Dream 5 Medium"/>
                <a:ea typeface="S-Core Dream 5 Medium"/>
                <a:cs typeface="S-Core Dream 5 Medium"/>
                <a:sym typeface="S-Core Dream 5 Medium"/>
              </a:defRPr>
            </a:pPr>
            <a:endParaRPr lang="en-US" altLang="ko-KR" sz="3500">
              <a:solidFill>
                <a:srgbClr val="C1C1C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>
          <a:xfrm>
            <a:off x="12036425" y="13081000"/>
            <a:ext cx="273050" cy="461059"/>
          </a:xfrm>
        </p:spPr>
        <p:txBody>
          <a:bodyPr/>
          <a:lstStyle/>
          <a:p>
            <a:pPr lvl="0">
              <a:defRPr lang="ko-KR" altLang="en-US"/>
            </a:pPr>
            <a:fld id="{86CB4B4D-7CA3-9044-876B-883B54F8677D}" type="slidenum">
              <a:rPr lang="en-US" altLang="ko-KR"/>
              <a:pPr lvl="0">
                <a:defRPr lang="ko-KR" altLang="en-US"/>
              </a:pPr>
              <a:t>2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타원 120">
            <a:extLst>
              <a:ext uri="{FF2B5EF4-FFF2-40B4-BE49-F238E27FC236}">
                <a16:creationId xmlns:a16="http://schemas.microsoft.com/office/drawing/2014/main" id="{B6FD1FDD-06A9-45BF-93BE-BED30B4D8211}"/>
              </a:ext>
            </a:extLst>
          </p:cNvPr>
          <p:cNvSpPr/>
          <p:nvPr/>
        </p:nvSpPr>
        <p:spPr>
          <a:xfrm>
            <a:off x="16302442" y="8697445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2AED8F5E-3E55-4186-B280-070FA2BDB4ED}"/>
              </a:ext>
            </a:extLst>
          </p:cNvPr>
          <p:cNvSpPr/>
          <p:nvPr/>
        </p:nvSpPr>
        <p:spPr>
          <a:xfrm>
            <a:off x="16865453" y="3952358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9" name="직사각형"/>
          <p:cNvSpPr/>
          <p:nvPr/>
        </p:nvSpPr>
        <p:spPr>
          <a:xfrm>
            <a:off x="-1" y="-28478"/>
            <a:ext cx="24384001" cy="323449"/>
          </a:xfrm>
          <a:prstGeom prst="rect">
            <a:avLst/>
          </a:prstGeom>
          <a:solidFill>
            <a:srgbClr val="4267B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4267B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30" name="facebook.png" descr="facebo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532" y="231985"/>
            <a:ext cx="1016936" cy="1016936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F A C E B O O K"/>
          <p:cNvSpPr txBox="1"/>
          <p:nvPr/>
        </p:nvSpPr>
        <p:spPr>
          <a:xfrm>
            <a:off x="2979552" y="1653843"/>
            <a:ext cx="18424916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 b="0">
                <a:solidFill>
                  <a:srgbClr val="4267B2"/>
                </a:solidFill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r>
              <a:rPr lang="ko-KR" altLang="en-US" sz="4800" dirty="0"/>
              <a:t>사용자 엔티티 타입과 그룹 엔티티 타입 사이의 </a:t>
            </a:r>
            <a:r>
              <a:rPr lang="en-US" altLang="ko-KR" sz="4800" dirty="0"/>
              <a:t>‘</a:t>
            </a:r>
            <a:r>
              <a:rPr lang="ko-KR" altLang="en-US" sz="4800" dirty="0"/>
              <a:t>가입하다</a:t>
            </a:r>
            <a:r>
              <a:rPr lang="en-US" altLang="ko-KR" sz="4800" dirty="0"/>
              <a:t>’</a:t>
            </a:r>
            <a:r>
              <a:rPr lang="ko-KR" altLang="en-US" sz="4800" dirty="0"/>
              <a:t> 관계 타입 </a:t>
            </a:r>
            <a:endParaRPr sz="4800" dirty="0"/>
          </a:p>
        </p:txBody>
      </p:sp>
      <p:sp>
        <p:nvSpPr>
          <p:cNvPr id="134" name="슬라이드에서 발표할 내용 삽입"/>
          <p:cNvSpPr txBox="1"/>
          <p:nvPr/>
        </p:nvSpPr>
        <p:spPr>
          <a:xfrm>
            <a:off x="4474344" y="11627317"/>
            <a:ext cx="15435315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r>
              <a:rPr lang="ko-KR" altLang="en-US" dirty="0"/>
              <a:t>각 사용자는 여러 개의 그룹에 가입할 수 있고 각 그룹은 사용자를 여러 명 가입 시킬 수 있음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55AF48-B054-44E8-BD29-4D8B67DD33DE}"/>
              </a:ext>
            </a:extLst>
          </p:cNvPr>
          <p:cNvSpPr/>
          <p:nvPr/>
        </p:nvSpPr>
        <p:spPr>
          <a:xfrm>
            <a:off x="8203466" y="6115545"/>
            <a:ext cx="2634846" cy="1394667"/>
          </a:xfrm>
          <a:prstGeom prst="rect">
            <a:avLst/>
          </a:prstGeom>
          <a:solidFill>
            <a:schemeClr val="bg1"/>
          </a:solidFill>
          <a:ln w="57150" cap="flat">
            <a:solidFill>
              <a:srgbClr val="4267B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74A33E-5C6E-47C2-B589-E1E52DD081F0}"/>
              </a:ext>
            </a:extLst>
          </p:cNvPr>
          <p:cNvSpPr txBox="1"/>
          <p:nvPr/>
        </p:nvSpPr>
        <p:spPr>
          <a:xfrm>
            <a:off x="8340839" y="6443135"/>
            <a:ext cx="236009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사용자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9EDD80E-61C0-495A-9781-8D0F78A4A6ED}"/>
              </a:ext>
            </a:extLst>
          </p:cNvPr>
          <p:cNvSpPr/>
          <p:nvPr/>
        </p:nvSpPr>
        <p:spPr>
          <a:xfrm>
            <a:off x="6650224" y="3952358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B6627EF-8459-42F9-986B-648C56D300BA}"/>
              </a:ext>
            </a:extLst>
          </p:cNvPr>
          <p:cNvSpPr/>
          <p:nvPr/>
        </p:nvSpPr>
        <p:spPr>
          <a:xfrm>
            <a:off x="9194968" y="3989280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CE3A6C5-B7E4-4A01-94B2-FB8117D37C17}"/>
              </a:ext>
            </a:extLst>
          </p:cNvPr>
          <p:cNvSpPr/>
          <p:nvPr/>
        </p:nvSpPr>
        <p:spPr>
          <a:xfrm>
            <a:off x="8924836" y="8817329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3B28B85-CE3E-4F22-87E4-D7D4E85A5D97}"/>
              </a:ext>
            </a:extLst>
          </p:cNvPr>
          <p:cNvSpPr/>
          <p:nvPr/>
        </p:nvSpPr>
        <p:spPr>
          <a:xfrm>
            <a:off x="6462120" y="8866949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EE526C0-8191-44B1-8C73-5A5EBB3CE5DE}"/>
              </a:ext>
            </a:extLst>
          </p:cNvPr>
          <p:cNvSpPr/>
          <p:nvPr/>
        </p:nvSpPr>
        <p:spPr>
          <a:xfrm>
            <a:off x="5213210" y="7202248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C9634F1-BA04-4537-9914-09A52768BD91}"/>
              </a:ext>
            </a:extLst>
          </p:cNvPr>
          <p:cNvSpPr/>
          <p:nvPr/>
        </p:nvSpPr>
        <p:spPr>
          <a:xfrm>
            <a:off x="5075207" y="5449289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8641E2F-6E12-473E-9DE7-486D89AFAF89}"/>
              </a:ext>
            </a:extLst>
          </p:cNvPr>
          <p:cNvSpPr/>
          <p:nvPr/>
        </p:nvSpPr>
        <p:spPr>
          <a:xfrm>
            <a:off x="1972850" y="6540378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5812B17-F498-4C43-9644-5C0F50529C92}"/>
              </a:ext>
            </a:extLst>
          </p:cNvPr>
          <p:cNvSpPr/>
          <p:nvPr/>
        </p:nvSpPr>
        <p:spPr>
          <a:xfrm>
            <a:off x="1912339" y="5011554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3F4E053-7367-4387-9C4A-807FDA9FA06A}"/>
              </a:ext>
            </a:extLst>
          </p:cNvPr>
          <p:cNvSpPr/>
          <p:nvPr/>
        </p:nvSpPr>
        <p:spPr>
          <a:xfrm>
            <a:off x="3016966" y="3470919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D5BA592-757E-401F-989E-318993147603}"/>
              </a:ext>
            </a:extLst>
          </p:cNvPr>
          <p:cNvCxnSpPr>
            <a:cxnSpLocks/>
          </p:cNvCxnSpPr>
          <p:nvPr/>
        </p:nvCxnSpPr>
        <p:spPr>
          <a:xfrm>
            <a:off x="7163439" y="5956721"/>
            <a:ext cx="0" cy="104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0CC18D-511F-445E-82C9-9CFF6E74B584}"/>
              </a:ext>
            </a:extLst>
          </p:cNvPr>
          <p:cNvSpPr txBox="1"/>
          <p:nvPr/>
        </p:nvSpPr>
        <p:spPr>
          <a:xfrm>
            <a:off x="9610263" y="4330719"/>
            <a:ext cx="122615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성별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52E7C2-CD39-4AAB-9A14-6B43F9B58BCD}"/>
              </a:ext>
            </a:extLst>
          </p:cNvPr>
          <p:cNvSpPr txBox="1"/>
          <p:nvPr/>
        </p:nvSpPr>
        <p:spPr>
          <a:xfrm>
            <a:off x="6809704" y="4309801"/>
            <a:ext cx="174064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사용자</a:t>
            </a:r>
            <a:r>
              <a:rPr kumimoji="0" lang="en-US" altLang="ko-KR" sz="28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endParaRPr kumimoji="0" lang="ko-KR" altLang="en-US" sz="2800" b="1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623C10-E29F-458A-8B3B-584C34763F52}"/>
              </a:ext>
            </a:extLst>
          </p:cNvPr>
          <p:cNvSpPr txBox="1"/>
          <p:nvPr/>
        </p:nvSpPr>
        <p:spPr>
          <a:xfrm>
            <a:off x="2407523" y="6918340"/>
            <a:ext cx="122615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dirty="0"/>
              <a:t>일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39B93F-E56C-4E93-A57C-A6188373F9AA}"/>
              </a:ext>
            </a:extLst>
          </p:cNvPr>
          <p:cNvSpPr txBox="1"/>
          <p:nvPr/>
        </p:nvSpPr>
        <p:spPr>
          <a:xfrm>
            <a:off x="5506274" y="5819927"/>
            <a:ext cx="122615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생일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61978E-9D9C-467F-9EFF-54D86E94C7EA}"/>
              </a:ext>
            </a:extLst>
          </p:cNvPr>
          <p:cNvSpPr txBox="1"/>
          <p:nvPr/>
        </p:nvSpPr>
        <p:spPr>
          <a:xfrm>
            <a:off x="6681223" y="9206184"/>
            <a:ext cx="162341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dirty="0"/>
              <a:t>이메일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B409CA-6503-4FF4-AA96-77D8FA71C3E3}"/>
              </a:ext>
            </a:extLst>
          </p:cNvPr>
          <p:cNvSpPr txBox="1"/>
          <p:nvPr/>
        </p:nvSpPr>
        <p:spPr>
          <a:xfrm>
            <a:off x="5644247" y="7559691"/>
            <a:ext cx="122615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dirty="0"/>
              <a:t>이름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D77855-D204-46F8-BC16-F5D25C41C71D}"/>
              </a:ext>
            </a:extLst>
          </p:cNvPr>
          <p:cNvSpPr txBox="1"/>
          <p:nvPr/>
        </p:nvSpPr>
        <p:spPr>
          <a:xfrm>
            <a:off x="9176742" y="9136643"/>
            <a:ext cx="155811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전화번호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E5F909-4E66-41A8-90D0-E65810D1104B}"/>
              </a:ext>
            </a:extLst>
          </p:cNvPr>
          <p:cNvSpPr txBox="1"/>
          <p:nvPr/>
        </p:nvSpPr>
        <p:spPr>
          <a:xfrm>
            <a:off x="3447882" y="3784815"/>
            <a:ext cx="122615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년도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411B9A-6374-406D-B3B7-A319014A57B3}"/>
              </a:ext>
            </a:extLst>
          </p:cNvPr>
          <p:cNvSpPr txBox="1"/>
          <p:nvPr/>
        </p:nvSpPr>
        <p:spPr>
          <a:xfrm>
            <a:off x="2330562" y="5330288"/>
            <a:ext cx="122615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dirty="0"/>
              <a:t>월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A506488-F647-4BA1-A5BD-DEC5F790209B}"/>
              </a:ext>
            </a:extLst>
          </p:cNvPr>
          <p:cNvCxnSpPr/>
          <p:nvPr/>
        </p:nvCxnSpPr>
        <p:spPr>
          <a:xfrm flipH="1">
            <a:off x="9116774" y="5120585"/>
            <a:ext cx="779058" cy="95288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759D061-B01A-419A-ACCB-9898E94B66F0}"/>
              </a:ext>
            </a:extLst>
          </p:cNvPr>
          <p:cNvCxnSpPr/>
          <p:nvPr/>
        </p:nvCxnSpPr>
        <p:spPr>
          <a:xfrm>
            <a:off x="8000798" y="5120585"/>
            <a:ext cx="576385" cy="95288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184BE4D-63DD-429B-88B4-777EA6D8818C}"/>
              </a:ext>
            </a:extLst>
          </p:cNvPr>
          <p:cNvCxnSpPr/>
          <p:nvPr/>
        </p:nvCxnSpPr>
        <p:spPr>
          <a:xfrm>
            <a:off x="7064406" y="6353406"/>
            <a:ext cx="1139060" cy="18697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01302BE-95F7-492C-920F-A8E70B818669}"/>
              </a:ext>
            </a:extLst>
          </p:cNvPr>
          <p:cNvCxnSpPr/>
          <p:nvPr/>
        </p:nvCxnSpPr>
        <p:spPr>
          <a:xfrm flipH="1">
            <a:off x="7163342" y="7034809"/>
            <a:ext cx="1040123" cy="47540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09EC2CBF-0F78-4330-9BEE-97FEBB1E6152}"/>
              </a:ext>
            </a:extLst>
          </p:cNvPr>
          <p:cNvCxnSpPr/>
          <p:nvPr/>
        </p:nvCxnSpPr>
        <p:spPr>
          <a:xfrm flipH="1">
            <a:off x="7787240" y="7480678"/>
            <a:ext cx="951216" cy="138627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E7B5257-C462-4269-B523-7EB15FA918CC}"/>
              </a:ext>
            </a:extLst>
          </p:cNvPr>
          <p:cNvCxnSpPr>
            <a:endCxn id="12" idx="0"/>
          </p:cNvCxnSpPr>
          <p:nvPr/>
        </p:nvCxnSpPr>
        <p:spPr>
          <a:xfrm>
            <a:off x="9251574" y="7510212"/>
            <a:ext cx="717378" cy="130711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0ECE54F3-7166-41D8-A095-77328FB15825}"/>
              </a:ext>
            </a:extLst>
          </p:cNvPr>
          <p:cNvCxnSpPr/>
          <p:nvPr/>
        </p:nvCxnSpPr>
        <p:spPr>
          <a:xfrm flipH="1" flipV="1">
            <a:off x="4535580" y="4613463"/>
            <a:ext cx="985475" cy="98356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287F9B37-9D6C-4F46-87ED-D0593057C85A}"/>
              </a:ext>
            </a:extLst>
          </p:cNvPr>
          <p:cNvCxnSpPr>
            <a:endCxn id="17" idx="6"/>
          </p:cNvCxnSpPr>
          <p:nvPr/>
        </p:nvCxnSpPr>
        <p:spPr>
          <a:xfrm flipH="1" flipV="1">
            <a:off x="4000571" y="5635737"/>
            <a:ext cx="1070018" cy="30263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9EEF4919-F914-4D2F-8BA2-9357B2473740}"/>
              </a:ext>
            </a:extLst>
          </p:cNvPr>
          <p:cNvCxnSpPr/>
          <p:nvPr/>
        </p:nvCxnSpPr>
        <p:spPr>
          <a:xfrm flipH="1">
            <a:off x="3932231" y="6353406"/>
            <a:ext cx="1280979" cy="49036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EC17D77-7F5B-46AC-A30F-7A7477DCC99C}"/>
              </a:ext>
            </a:extLst>
          </p:cNvPr>
          <p:cNvSpPr txBox="1"/>
          <p:nvPr/>
        </p:nvSpPr>
        <p:spPr>
          <a:xfrm>
            <a:off x="16495025" y="9082368"/>
            <a:ext cx="176653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ko-KR" altLang="en-US" sz="2800" dirty="0">
                <a:solidFill>
                  <a:schemeClr val="tx1"/>
                </a:solidFill>
              </a:rPr>
              <a:t>그룹 이름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Neue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FA3641D-2DA8-49EC-B94D-56A7A29DB2C5}"/>
              </a:ext>
            </a:extLst>
          </p:cNvPr>
          <p:cNvSpPr txBox="1"/>
          <p:nvPr/>
        </p:nvSpPr>
        <p:spPr>
          <a:xfrm>
            <a:off x="17063313" y="4268058"/>
            <a:ext cx="171285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그룹</a:t>
            </a:r>
            <a:r>
              <a:rPr kumimoji="0" lang="en-US" altLang="ko-KR" sz="28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endParaRPr kumimoji="0" lang="ko-KR" altLang="en-US" sz="2800" b="1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2FE4056-E8D6-43A1-AA24-B8FFD7310201}"/>
              </a:ext>
            </a:extLst>
          </p:cNvPr>
          <p:cNvSpPr/>
          <p:nvPr/>
        </p:nvSpPr>
        <p:spPr>
          <a:xfrm>
            <a:off x="16495025" y="6086011"/>
            <a:ext cx="2634846" cy="1394667"/>
          </a:xfrm>
          <a:prstGeom prst="rect">
            <a:avLst/>
          </a:prstGeom>
          <a:solidFill>
            <a:schemeClr val="bg1"/>
          </a:solidFill>
          <a:ln w="57150" cap="flat">
            <a:solidFill>
              <a:srgbClr val="4267B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4D37977-3CD5-437E-8B1A-D1CC90BB0CCB}"/>
              </a:ext>
            </a:extLst>
          </p:cNvPr>
          <p:cNvSpPr txBox="1"/>
          <p:nvPr/>
        </p:nvSpPr>
        <p:spPr>
          <a:xfrm>
            <a:off x="16632398" y="6413601"/>
            <a:ext cx="236009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000" dirty="0"/>
              <a:t>그룹</a:t>
            </a:r>
            <a:endParaRPr kumimoji="0" lang="ko-KR" alt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다이아몬드 84">
            <a:extLst>
              <a:ext uri="{FF2B5EF4-FFF2-40B4-BE49-F238E27FC236}">
                <a16:creationId xmlns:a16="http://schemas.microsoft.com/office/drawing/2014/main" id="{D16C7D93-AB02-4280-8CAA-9F621A4625B0}"/>
              </a:ext>
            </a:extLst>
          </p:cNvPr>
          <p:cNvSpPr/>
          <p:nvPr/>
        </p:nvSpPr>
        <p:spPr>
          <a:xfrm>
            <a:off x="12345849" y="5955109"/>
            <a:ext cx="2447716" cy="1604582"/>
          </a:xfrm>
          <a:prstGeom prst="diamond">
            <a:avLst/>
          </a:prstGeom>
          <a:solidFill>
            <a:schemeClr val="bg1"/>
          </a:solidFill>
          <a:ln w="12700" cap="flat">
            <a:solidFill>
              <a:schemeClr val="accent6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DA7994B-7E1B-49FA-BBCE-01F7BFA3A6E2}"/>
              </a:ext>
            </a:extLst>
          </p:cNvPr>
          <p:cNvSpPr txBox="1"/>
          <p:nvPr/>
        </p:nvSpPr>
        <p:spPr>
          <a:xfrm>
            <a:off x="13029434" y="6289246"/>
            <a:ext cx="1180931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가입하다</a:t>
            </a:r>
            <a:endParaRPr kumimoji="0" lang="ko-KR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EB7C5EF-2B07-43C5-8791-CDAA8E384702}"/>
              </a:ext>
            </a:extLst>
          </p:cNvPr>
          <p:cNvCxnSpPr>
            <a:stCxn id="85" idx="3"/>
            <a:endCxn id="116" idx="1"/>
          </p:cNvCxnSpPr>
          <p:nvPr/>
        </p:nvCxnSpPr>
        <p:spPr>
          <a:xfrm>
            <a:off x="14793565" y="6757400"/>
            <a:ext cx="1701460" cy="2594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5F87F19-385B-451D-9C4D-F00AD04C0949}"/>
              </a:ext>
            </a:extLst>
          </p:cNvPr>
          <p:cNvCxnSpPr>
            <a:stCxn id="85" idx="1"/>
            <a:endCxn id="8" idx="3"/>
          </p:cNvCxnSpPr>
          <p:nvPr/>
        </p:nvCxnSpPr>
        <p:spPr>
          <a:xfrm flipH="1">
            <a:off x="10838312" y="6757400"/>
            <a:ext cx="1507537" cy="5547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2B8924D-822C-4C03-B569-AD3867BCBCC8}"/>
              </a:ext>
            </a:extLst>
          </p:cNvPr>
          <p:cNvCxnSpPr>
            <a:stCxn id="123" idx="4"/>
            <a:endCxn id="116" idx="0"/>
          </p:cNvCxnSpPr>
          <p:nvPr/>
        </p:nvCxnSpPr>
        <p:spPr>
          <a:xfrm flipH="1">
            <a:off x="17812448" y="5200724"/>
            <a:ext cx="97121" cy="88528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3ABBCB4-3CB4-41EB-B3C4-75E80E57008A}"/>
              </a:ext>
            </a:extLst>
          </p:cNvPr>
          <p:cNvCxnSpPr/>
          <p:nvPr/>
        </p:nvCxnSpPr>
        <p:spPr>
          <a:xfrm>
            <a:off x="18776169" y="7480678"/>
            <a:ext cx="893470" cy="71884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1CFE236-4FD0-40F9-AC0B-9D48DA7A16A6}"/>
              </a:ext>
            </a:extLst>
          </p:cNvPr>
          <p:cNvCxnSpPr>
            <a:stCxn id="116" idx="2"/>
            <a:endCxn id="121" idx="0"/>
          </p:cNvCxnSpPr>
          <p:nvPr/>
        </p:nvCxnSpPr>
        <p:spPr>
          <a:xfrm flipH="1">
            <a:off x="17346558" y="7480678"/>
            <a:ext cx="465890" cy="121676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E66FCAE7-19E9-4165-8CEB-D6FC27896C2A}"/>
              </a:ext>
            </a:extLst>
          </p:cNvPr>
          <p:cNvCxnSpPr/>
          <p:nvPr/>
        </p:nvCxnSpPr>
        <p:spPr>
          <a:xfrm>
            <a:off x="14794418" y="6830793"/>
            <a:ext cx="1701460" cy="2594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0C9DC77-4E25-4A85-B0FC-C5AA59268D83}"/>
              </a:ext>
            </a:extLst>
          </p:cNvPr>
          <p:cNvSpPr txBox="1"/>
          <p:nvPr/>
        </p:nvSpPr>
        <p:spPr>
          <a:xfrm>
            <a:off x="11450046" y="6191373"/>
            <a:ext cx="423193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M</a:t>
            </a:r>
            <a:endParaRPr kumimoji="0" lang="ko-KR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126C0A-7EBE-4FC5-9E35-265C669215CF}"/>
              </a:ext>
            </a:extLst>
          </p:cNvPr>
          <p:cNvSpPr txBox="1"/>
          <p:nvPr/>
        </p:nvSpPr>
        <p:spPr>
          <a:xfrm>
            <a:off x="15554438" y="6206115"/>
            <a:ext cx="37991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kumimoji="0" lang="ko-KR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32B6681-AE23-4CEC-B5D7-3C3D00C1B22D}"/>
              </a:ext>
            </a:extLst>
          </p:cNvPr>
          <p:cNvSpPr/>
          <p:nvPr/>
        </p:nvSpPr>
        <p:spPr>
          <a:xfrm>
            <a:off x="19292437" y="8057527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B497D74-BA3A-4140-8359-E4BAF959D214}"/>
              </a:ext>
            </a:extLst>
          </p:cNvPr>
          <p:cNvSpPr txBox="1"/>
          <p:nvPr/>
        </p:nvSpPr>
        <p:spPr>
          <a:xfrm>
            <a:off x="19292437" y="8414970"/>
            <a:ext cx="208823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ko-KR" altLang="en-US" sz="2800" dirty="0">
                <a:solidFill>
                  <a:schemeClr val="tx1"/>
                </a:solidFill>
              </a:rPr>
              <a:t>그룹</a:t>
            </a:r>
            <a:r>
              <a:rPr kumimoji="0" lang="ko-KR" altLang="en-US" sz="2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"/>
              </a:rPr>
              <a:t>분야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28C0D2A-B74F-4EB2-85B7-8CC9DAED76D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20</a:t>
            </a:fld>
            <a:endParaRPr lang="ko-KR" altLang="en-US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577F1E3-DE61-47F9-BDD1-990E95C90210}"/>
              </a:ext>
            </a:extLst>
          </p:cNvPr>
          <p:cNvCxnSpPr/>
          <p:nvPr/>
        </p:nvCxnSpPr>
        <p:spPr>
          <a:xfrm>
            <a:off x="11904524" y="2787088"/>
            <a:ext cx="652484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4052609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타원 120">
            <a:extLst>
              <a:ext uri="{FF2B5EF4-FFF2-40B4-BE49-F238E27FC236}">
                <a16:creationId xmlns:a16="http://schemas.microsoft.com/office/drawing/2014/main" id="{B6FD1FDD-06A9-45BF-93BE-BED30B4D8211}"/>
              </a:ext>
            </a:extLst>
          </p:cNvPr>
          <p:cNvSpPr/>
          <p:nvPr/>
        </p:nvSpPr>
        <p:spPr>
          <a:xfrm>
            <a:off x="18961130" y="7459563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2AED8F5E-3E55-4186-B280-070FA2BDB4ED}"/>
              </a:ext>
            </a:extLst>
          </p:cNvPr>
          <p:cNvSpPr/>
          <p:nvPr/>
        </p:nvSpPr>
        <p:spPr>
          <a:xfrm>
            <a:off x="19138646" y="5350679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9" name="직사각형"/>
          <p:cNvSpPr/>
          <p:nvPr/>
        </p:nvSpPr>
        <p:spPr>
          <a:xfrm>
            <a:off x="-1" y="-28478"/>
            <a:ext cx="24384001" cy="323449"/>
          </a:xfrm>
          <a:prstGeom prst="rect">
            <a:avLst/>
          </a:prstGeom>
          <a:solidFill>
            <a:srgbClr val="4267B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4267B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30" name="facebook.png" descr="faceboo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3532" y="231985"/>
            <a:ext cx="1016936" cy="1016936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F A C E B O O K"/>
          <p:cNvSpPr txBox="1"/>
          <p:nvPr/>
        </p:nvSpPr>
        <p:spPr>
          <a:xfrm>
            <a:off x="615926" y="1653843"/>
            <a:ext cx="23152172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 b="0">
                <a:solidFill>
                  <a:srgbClr val="4267B2"/>
                </a:solidFill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r>
              <a:rPr lang="ko-KR" altLang="en-US" sz="4800" dirty="0"/>
              <a:t>사용자 엔티티 타입과 댓글 공감한 사람들 목록 엔티티 타입 사이의 </a:t>
            </a:r>
            <a:r>
              <a:rPr lang="en-US" altLang="ko-KR" sz="4800" dirty="0"/>
              <a:t>‘</a:t>
            </a:r>
            <a:r>
              <a:rPr lang="ko-KR" altLang="en-US" sz="4800" dirty="0"/>
              <a:t>속하다</a:t>
            </a:r>
            <a:r>
              <a:rPr lang="en-US" altLang="ko-KR" sz="4800" dirty="0"/>
              <a:t>’</a:t>
            </a:r>
            <a:r>
              <a:rPr lang="ko-KR" altLang="en-US" sz="4800" dirty="0"/>
              <a:t> 관계 타입 </a:t>
            </a:r>
            <a:endParaRPr sz="4800" dirty="0"/>
          </a:p>
        </p:txBody>
      </p:sp>
      <p:sp>
        <p:nvSpPr>
          <p:cNvPr id="134" name="슬라이드에서 발표할 내용 삽입"/>
          <p:cNvSpPr txBox="1"/>
          <p:nvPr/>
        </p:nvSpPr>
        <p:spPr>
          <a:xfrm>
            <a:off x="4713196" y="11627317"/>
            <a:ext cx="1495762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r>
              <a:rPr lang="ko-KR" altLang="en-US" dirty="0"/>
              <a:t>여러 사용자가 댓글을 좋아요</a:t>
            </a:r>
            <a:r>
              <a:rPr lang="en-US" altLang="ko-KR" dirty="0"/>
              <a:t>(</a:t>
            </a:r>
            <a:r>
              <a:rPr lang="ko-KR" altLang="en-US" dirty="0"/>
              <a:t>상태표현</a:t>
            </a:r>
            <a:r>
              <a:rPr lang="en-US" altLang="ko-KR" dirty="0"/>
              <a:t>)</a:t>
            </a:r>
            <a:r>
              <a:rPr lang="ko-KR" altLang="en-US" dirty="0"/>
              <a:t>할 경우 하나의 </a:t>
            </a:r>
            <a:r>
              <a:rPr lang="en-US" altLang="ko-KR" dirty="0"/>
              <a:t>‘</a:t>
            </a:r>
            <a:r>
              <a:rPr lang="ko-KR" altLang="en-US" dirty="0"/>
              <a:t>댓글 공감한 사람들 목록</a:t>
            </a:r>
            <a:r>
              <a:rPr lang="en-US" altLang="ko-KR" dirty="0"/>
              <a:t>’</a:t>
            </a:r>
            <a:r>
              <a:rPr lang="ko-KR" altLang="en-US" dirty="0"/>
              <a:t>에 속함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55AF48-B054-44E8-BD29-4D8B67DD33DE}"/>
              </a:ext>
            </a:extLst>
          </p:cNvPr>
          <p:cNvSpPr/>
          <p:nvPr/>
        </p:nvSpPr>
        <p:spPr>
          <a:xfrm>
            <a:off x="7117360" y="6184896"/>
            <a:ext cx="2634846" cy="1394667"/>
          </a:xfrm>
          <a:prstGeom prst="rect">
            <a:avLst/>
          </a:prstGeom>
          <a:solidFill>
            <a:schemeClr val="bg1"/>
          </a:solidFill>
          <a:ln w="57150" cap="flat">
            <a:solidFill>
              <a:srgbClr val="4267B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74A33E-5C6E-47C2-B589-E1E52DD081F0}"/>
              </a:ext>
            </a:extLst>
          </p:cNvPr>
          <p:cNvSpPr txBox="1"/>
          <p:nvPr/>
        </p:nvSpPr>
        <p:spPr>
          <a:xfrm>
            <a:off x="7254733" y="6512486"/>
            <a:ext cx="236009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사용자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9EDD80E-61C0-495A-9781-8D0F78A4A6ED}"/>
              </a:ext>
            </a:extLst>
          </p:cNvPr>
          <p:cNvSpPr/>
          <p:nvPr/>
        </p:nvSpPr>
        <p:spPr>
          <a:xfrm>
            <a:off x="5564118" y="4021709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B6627EF-8459-42F9-986B-648C56D300BA}"/>
              </a:ext>
            </a:extLst>
          </p:cNvPr>
          <p:cNvSpPr/>
          <p:nvPr/>
        </p:nvSpPr>
        <p:spPr>
          <a:xfrm>
            <a:off x="8108862" y="4058631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CE3A6C5-B7E4-4A01-94B2-FB8117D37C17}"/>
              </a:ext>
            </a:extLst>
          </p:cNvPr>
          <p:cNvSpPr/>
          <p:nvPr/>
        </p:nvSpPr>
        <p:spPr>
          <a:xfrm>
            <a:off x="7838730" y="8886680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3B28B85-CE3E-4F22-87E4-D7D4E85A5D97}"/>
              </a:ext>
            </a:extLst>
          </p:cNvPr>
          <p:cNvSpPr/>
          <p:nvPr/>
        </p:nvSpPr>
        <p:spPr>
          <a:xfrm>
            <a:off x="5376014" y="8936300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EE526C0-8191-44B1-8C73-5A5EBB3CE5DE}"/>
              </a:ext>
            </a:extLst>
          </p:cNvPr>
          <p:cNvSpPr/>
          <p:nvPr/>
        </p:nvSpPr>
        <p:spPr>
          <a:xfrm>
            <a:off x="4127104" y="7271599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C9634F1-BA04-4537-9914-09A52768BD91}"/>
              </a:ext>
            </a:extLst>
          </p:cNvPr>
          <p:cNvSpPr/>
          <p:nvPr/>
        </p:nvSpPr>
        <p:spPr>
          <a:xfrm>
            <a:off x="3989101" y="5518640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8641E2F-6E12-473E-9DE7-486D89AFAF89}"/>
              </a:ext>
            </a:extLst>
          </p:cNvPr>
          <p:cNvSpPr/>
          <p:nvPr/>
        </p:nvSpPr>
        <p:spPr>
          <a:xfrm>
            <a:off x="886744" y="6609729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5812B17-F498-4C43-9644-5C0F50529C92}"/>
              </a:ext>
            </a:extLst>
          </p:cNvPr>
          <p:cNvSpPr/>
          <p:nvPr/>
        </p:nvSpPr>
        <p:spPr>
          <a:xfrm>
            <a:off x="826233" y="5080905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3F4E053-7367-4387-9C4A-807FDA9FA06A}"/>
              </a:ext>
            </a:extLst>
          </p:cNvPr>
          <p:cNvSpPr/>
          <p:nvPr/>
        </p:nvSpPr>
        <p:spPr>
          <a:xfrm>
            <a:off x="1930860" y="3540270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D5BA592-757E-401F-989E-318993147603}"/>
              </a:ext>
            </a:extLst>
          </p:cNvPr>
          <p:cNvCxnSpPr>
            <a:cxnSpLocks/>
          </p:cNvCxnSpPr>
          <p:nvPr/>
        </p:nvCxnSpPr>
        <p:spPr>
          <a:xfrm>
            <a:off x="6077333" y="6026072"/>
            <a:ext cx="0" cy="104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0CC18D-511F-445E-82C9-9CFF6E74B584}"/>
              </a:ext>
            </a:extLst>
          </p:cNvPr>
          <p:cNvSpPr txBox="1"/>
          <p:nvPr/>
        </p:nvSpPr>
        <p:spPr>
          <a:xfrm>
            <a:off x="8524157" y="4400070"/>
            <a:ext cx="122615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성별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52E7C2-CD39-4AAB-9A14-6B43F9B58BCD}"/>
              </a:ext>
            </a:extLst>
          </p:cNvPr>
          <p:cNvSpPr txBox="1"/>
          <p:nvPr/>
        </p:nvSpPr>
        <p:spPr>
          <a:xfrm>
            <a:off x="5723598" y="4379152"/>
            <a:ext cx="174064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사용자</a:t>
            </a:r>
            <a:r>
              <a:rPr kumimoji="0" lang="en-US" altLang="ko-KR" sz="28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endParaRPr kumimoji="0" lang="ko-KR" altLang="en-US" sz="2800" b="1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623C10-E29F-458A-8B3B-584C34763F52}"/>
              </a:ext>
            </a:extLst>
          </p:cNvPr>
          <p:cNvSpPr txBox="1"/>
          <p:nvPr/>
        </p:nvSpPr>
        <p:spPr>
          <a:xfrm>
            <a:off x="1321417" y="6987691"/>
            <a:ext cx="122615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dirty="0"/>
              <a:t>일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39B93F-E56C-4E93-A57C-A6188373F9AA}"/>
              </a:ext>
            </a:extLst>
          </p:cNvPr>
          <p:cNvSpPr txBox="1"/>
          <p:nvPr/>
        </p:nvSpPr>
        <p:spPr>
          <a:xfrm>
            <a:off x="4420168" y="5889278"/>
            <a:ext cx="122615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생일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61978E-9D9C-467F-9EFF-54D86E94C7EA}"/>
              </a:ext>
            </a:extLst>
          </p:cNvPr>
          <p:cNvSpPr txBox="1"/>
          <p:nvPr/>
        </p:nvSpPr>
        <p:spPr>
          <a:xfrm>
            <a:off x="5595117" y="9275535"/>
            <a:ext cx="162341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dirty="0"/>
              <a:t>이메일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B409CA-6503-4FF4-AA96-77D8FA71C3E3}"/>
              </a:ext>
            </a:extLst>
          </p:cNvPr>
          <p:cNvSpPr txBox="1"/>
          <p:nvPr/>
        </p:nvSpPr>
        <p:spPr>
          <a:xfrm>
            <a:off x="4558141" y="7629042"/>
            <a:ext cx="122615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dirty="0"/>
              <a:t>이름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D77855-D204-46F8-BC16-F5D25C41C71D}"/>
              </a:ext>
            </a:extLst>
          </p:cNvPr>
          <p:cNvSpPr txBox="1"/>
          <p:nvPr/>
        </p:nvSpPr>
        <p:spPr>
          <a:xfrm>
            <a:off x="8090636" y="9205994"/>
            <a:ext cx="155811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전화번호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E5F909-4E66-41A8-90D0-E65810D1104B}"/>
              </a:ext>
            </a:extLst>
          </p:cNvPr>
          <p:cNvSpPr txBox="1"/>
          <p:nvPr/>
        </p:nvSpPr>
        <p:spPr>
          <a:xfrm>
            <a:off x="2361776" y="3854166"/>
            <a:ext cx="122615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년도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411B9A-6374-406D-B3B7-A319014A57B3}"/>
              </a:ext>
            </a:extLst>
          </p:cNvPr>
          <p:cNvSpPr txBox="1"/>
          <p:nvPr/>
        </p:nvSpPr>
        <p:spPr>
          <a:xfrm>
            <a:off x="1244456" y="5399639"/>
            <a:ext cx="122615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dirty="0"/>
              <a:t>월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A506488-F647-4BA1-A5BD-DEC5F790209B}"/>
              </a:ext>
            </a:extLst>
          </p:cNvPr>
          <p:cNvCxnSpPr/>
          <p:nvPr/>
        </p:nvCxnSpPr>
        <p:spPr>
          <a:xfrm flipH="1">
            <a:off x="8030668" y="5189936"/>
            <a:ext cx="779058" cy="95288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759D061-B01A-419A-ACCB-9898E94B66F0}"/>
              </a:ext>
            </a:extLst>
          </p:cNvPr>
          <p:cNvCxnSpPr/>
          <p:nvPr/>
        </p:nvCxnSpPr>
        <p:spPr>
          <a:xfrm>
            <a:off x="6914692" y="5189936"/>
            <a:ext cx="576385" cy="95288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184BE4D-63DD-429B-88B4-777EA6D8818C}"/>
              </a:ext>
            </a:extLst>
          </p:cNvPr>
          <p:cNvCxnSpPr/>
          <p:nvPr/>
        </p:nvCxnSpPr>
        <p:spPr>
          <a:xfrm>
            <a:off x="5978300" y="6422757"/>
            <a:ext cx="1139060" cy="18697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01302BE-95F7-492C-920F-A8E70B818669}"/>
              </a:ext>
            </a:extLst>
          </p:cNvPr>
          <p:cNvCxnSpPr/>
          <p:nvPr/>
        </p:nvCxnSpPr>
        <p:spPr>
          <a:xfrm flipH="1">
            <a:off x="6077236" y="7104160"/>
            <a:ext cx="1040123" cy="47540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09EC2CBF-0F78-4330-9BEE-97FEBB1E6152}"/>
              </a:ext>
            </a:extLst>
          </p:cNvPr>
          <p:cNvCxnSpPr/>
          <p:nvPr/>
        </p:nvCxnSpPr>
        <p:spPr>
          <a:xfrm flipH="1">
            <a:off x="6701134" y="7550029"/>
            <a:ext cx="951216" cy="138627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E7B5257-C462-4269-B523-7EB15FA918CC}"/>
              </a:ext>
            </a:extLst>
          </p:cNvPr>
          <p:cNvCxnSpPr>
            <a:endCxn id="12" idx="0"/>
          </p:cNvCxnSpPr>
          <p:nvPr/>
        </p:nvCxnSpPr>
        <p:spPr>
          <a:xfrm>
            <a:off x="8165468" y="7579563"/>
            <a:ext cx="717378" cy="130711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0ECE54F3-7166-41D8-A095-77328FB15825}"/>
              </a:ext>
            </a:extLst>
          </p:cNvPr>
          <p:cNvCxnSpPr/>
          <p:nvPr/>
        </p:nvCxnSpPr>
        <p:spPr>
          <a:xfrm flipH="1" flipV="1">
            <a:off x="3449474" y="4682814"/>
            <a:ext cx="985475" cy="98356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287F9B37-9D6C-4F46-87ED-D0593057C85A}"/>
              </a:ext>
            </a:extLst>
          </p:cNvPr>
          <p:cNvCxnSpPr>
            <a:endCxn id="17" idx="6"/>
          </p:cNvCxnSpPr>
          <p:nvPr/>
        </p:nvCxnSpPr>
        <p:spPr>
          <a:xfrm flipH="1" flipV="1">
            <a:off x="2914465" y="5705088"/>
            <a:ext cx="1070018" cy="30263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9EEF4919-F914-4D2F-8BA2-9357B2473740}"/>
              </a:ext>
            </a:extLst>
          </p:cNvPr>
          <p:cNvCxnSpPr/>
          <p:nvPr/>
        </p:nvCxnSpPr>
        <p:spPr>
          <a:xfrm flipH="1">
            <a:off x="2846125" y="6422757"/>
            <a:ext cx="1280979" cy="49036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EC17D77-7F5B-46AC-A30F-7A7477DCC99C}"/>
              </a:ext>
            </a:extLst>
          </p:cNvPr>
          <p:cNvSpPr txBox="1"/>
          <p:nvPr/>
        </p:nvSpPr>
        <p:spPr>
          <a:xfrm>
            <a:off x="19153713" y="7844486"/>
            <a:ext cx="176653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ko-KR" altLang="en-US" sz="2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"/>
              </a:rPr>
              <a:t>상태표현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FA3641D-2DA8-49EC-B94D-56A7A29DB2C5}"/>
              </a:ext>
            </a:extLst>
          </p:cNvPr>
          <p:cNvSpPr txBox="1"/>
          <p:nvPr/>
        </p:nvSpPr>
        <p:spPr>
          <a:xfrm>
            <a:off x="19336506" y="5450935"/>
            <a:ext cx="1712856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u="sng" dirty="0"/>
              <a:t>공감한 사람</a:t>
            </a:r>
            <a:r>
              <a:rPr kumimoji="0" lang="en-US" altLang="ko-KR" sz="28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endParaRPr kumimoji="0" lang="ko-KR" altLang="en-US" sz="2800" b="1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2FE4056-E8D6-43A1-AA24-B8FFD7310201}"/>
              </a:ext>
            </a:extLst>
          </p:cNvPr>
          <p:cNvSpPr/>
          <p:nvPr/>
        </p:nvSpPr>
        <p:spPr>
          <a:xfrm>
            <a:off x="15408918" y="6155362"/>
            <a:ext cx="2996781" cy="1394667"/>
          </a:xfrm>
          <a:prstGeom prst="rect">
            <a:avLst/>
          </a:prstGeom>
          <a:solidFill>
            <a:schemeClr val="bg1"/>
          </a:solidFill>
          <a:ln w="57150" cap="flat">
            <a:solidFill>
              <a:srgbClr val="4267B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4D37977-3CD5-437E-8B1A-D1CC90BB0CCB}"/>
              </a:ext>
            </a:extLst>
          </p:cNvPr>
          <p:cNvSpPr txBox="1"/>
          <p:nvPr/>
        </p:nvSpPr>
        <p:spPr>
          <a:xfrm>
            <a:off x="15322813" y="6276935"/>
            <a:ext cx="3072678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600" dirty="0"/>
              <a:t>댓글 공감한 사람들 목록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다이아몬드 84">
            <a:extLst>
              <a:ext uri="{FF2B5EF4-FFF2-40B4-BE49-F238E27FC236}">
                <a16:creationId xmlns:a16="http://schemas.microsoft.com/office/drawing/2014/main" id="{D16C7D93-AB02-4280-8CAA-9F621A4625B0}"/>
              </a:ext>
            </a:extLst>
          </p:cNvPr>
          <p:cNvSpPr/>
          <p:nvPr/>
        </p:nvSpPr>
        <p:spPr>
          <a:xfrm>
            <a:off x="11259743" y="6024460"/>
            <a:ext cx="2447716" cy="1604582"/>
          </a:xfrm>
          <a:prstGeom prst="diamond">
            <a:avLst/>
          </a:prstGeom>
          <a:solidFill>
            <a:schemeClr val="bg1"/>
          </a:solidFill>
          <a:ln w="12700" cap="flat">
            <a:solidFill>
              <a:schemeClr val="accent6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DA7994B-7E1B-49FA-BBCE-01F7BFA3A6E2}"/>
              </a:ext>
            </a:extLst>
          </p:cNvPr>
          <p:cNvSpPr txBox="1"/>
          <p:nvPr/>
        </p:nvSpPr>
        <p:spPr>
          <a:xfrm>
            <a:off x="11779419" y="6589429"/>
            <a:ext cx="1408364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속하다</a:t>
            </a:r>
            <a:endParaRPr kumimoji="0" lang="ko-KR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EB7C5EF-2B07-43C5-8791-CDAA8E384702}"/>
              </a:ext>
            </a:extLst>
          </p:cNvPr>
          <p:cNvCxnSpPr>
            <a:cxnSpLocks/>
            <a:stCxn id="85" idx="3"/>
            <a:endCxn id="116" idx="1"/>
          </p:cNvCxnSpPr>
          <p:nvPr/>
        </p:nvCxnSpPr>
        <p:spPr>
          <a:xfrm>
            <a:off x="13707459" y="6826751"/>
            <a:ext cx="1701459" cy="2594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5F87F19-385B-451D-9C4D-F00AD04C0949}"/>
              </a:ext>
            </a:extLst>
          </p:cNvPr>
          <p:cNvCxnSpPr>
            <a:stCxn id="85" idx="1"/>
            <a:endCxn id="8" idx="3"/>
          </p:cNvCxnSpPr>
          <p:nvPr/>
        </p:nvCxnSpPr>
        <p:spPr>
          <a:xfrm flipH="1">
            <a:off x="9752206" y="6826751"/>
            <a:ext cx="1507537" cy="5547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E66FCAE7-19E9-4165-8CEB-D6FC27896C2A}"/>
              </a:ext>
            </a:extLst>
          </p:cNvPr>
          <p:cNvCxnSpPr/>
          <p:nvPr/>
        </p:nvCxnSpPr>
        <p:spPr>
          <a:xfrm>
            <a:off x="13708312" y="6900144"/>
            <a:ext cx="1701460" cy="2594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0C9DC77-4E25-4A85-B0FC-C5AA59268D83}"/>
              </a:ext>
            </a:extLst>
          </p:cNvPr>
          <p:cNvSpPr txBox="1"/>
          <p:nvPr/>
        </p:nvSpPr>
        <p:spPr>
          <a:xfrm>
            <a:off x="10385580" y="6260724"/>
            <a:ext cx="37991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kumimoji="0" lang="ko-KR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126C0A-7EBE-4FC5-9E35-265C669215CF}"/>
              </a:ext>
            </a:extLst>
          </p:cNvPr>
          <p:cNvSpPr txBox="1"/>
          <p:nvPr/>
        </p:nvSpPr>
        <p:spPr>
          <a:xfrm>
            <a:off x="14500392" y="6275466"/>
            <a:ext cx="31579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kumimoji="0" lang="ko-KR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B53287B-68DA-421F-A9EC-D21A2F5F30B7}"/>
              </a:ext>
            </a:extLst>
          </p:cNvPr>
          <p:cNvCxnSpPr>
            <a:endCxn id="123" idx="2"/>
          </p:cNvCxnSpPr>
          <p:nvPr/>
        </p:nvCxnSpPr>
        <p:spPr>
          <a:xfrm flipV="1">
            <a:off x="18405699" y="5974862"/>
            <a:ext cx="732947" cy="44789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D132792-DF77-418A-A2C0-36D8F2F0D24D}"/>
              </a:ext>
            </a:extLst>
          </p:cNvPr>
          <p:cNvCxnSpPr/>
          <p:nvPr/>
        </p:nvCxnSpPr>
        <p:spPr>
          <a:xfrm>
            <a:off x="18405699" y="7183220"/>
            <a:ext cx="930807" cy="39634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5F416EB-6FBF-4A2C-A617-3BCD05693B7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21</a:t>
            </a:fld>
            <a:endParaRPr lang="ko-KR" altLang="en-US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F89D76-9396-41A6-9B02-6DEBEDC96904}"/>
              </a:ext>
            </a:extLst>
          </p:cNvPr>
          <p:cNvCxnSpPr/>
          <p:nvPr/>
        </p:nvCxnSpPr>
        <p:spPr>
          <a:xfrm>
            <a:off x="11904524" y="2787088"/>
            <a:ext cx="652484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54233755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타원 120"/>
          <p:cNvSpPr/>
          <p:nvPr/>
        </p:nvSpPr>
        <p:spPr>
          <a:xfrm>
            <a:off x="18961130" y="7459563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19138646" y="5350679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9" name="직사각형"/>
          <p:cNvSpPr/>
          <p:nvPr/>
        </p:nvSpPr>
        <p:spPr>
          <a:xfrm>
            <a:off x="-1" y="-28478"/>
            <a:ext cx="24384000" cy="323449"/>
          </a:xfrm>
          <a:prstGeom prst="rect">
            <a:avLst/>
          </a:prstGeom>
          <a:solidFill>
            <a:srgbClr val="4267B2"/>
          </a:solidFill>
          <a:ln w="12700">
            <a:miter/>
          </a:ln>
        </p:spPr>
        <p:txBody>
          <a:bodyPr lIns="0" tIns="0" rIns="0" bIns="0" anchor="ctr"/>
          <a:lstStyle/>
          <a:p>
            <a:pPr>
              <a:defRPr lang="ko-KR" sz="3200" b="0">
                <a:solidFill>
                  <a:srgbClr val="4267B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ko-KR"/>
          </a:p>
        </p:txBody>
      </p:sp>
      <p:pic>
        <p:nvPicPr>
          <p:cNvPr id="130" name="facebook.png" descr="facebook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683532" y="231985"/>
            <a:ext cx="1016936" cy="1016936"/>
          </a:xfrm>
          <a:prstGeom prst="rect">
            <a:avLst/>
          </a:prstGeom>
          <a:ln w="12700">
            <a:miter/>
          </a:ln>
        </p:spPr>
      </p:pic>
      <p:sp>
        <p:nvSpPr>
          <p:cNvPr id="131" name="F A C E B O O K"/>
          <p:cNvSpPr txBox="1"/>
          <p:nvPr/>
        </p:nvSpPr>
        <p:spPr>
          <a:xfrm>
            <a:off x="568325" y="1654175"/>
            <a:ext cx="23228300" cy="840924"/>
          </a:xfrm>
          <a:prstGeom prst="rect">
            <a:avLst/>
          </a:prstGeom>
          <a:ln w="12700">
            <a:miter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7000" b="0">
                <a:solidFill>
                  <a:srgbClr val="4267B2"/>
                </a:solidFill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pPr lvl="0">
              <a:defRPr lang="ko-KR" altLang="en-US"/>
            </a:pPr>
            <a:r>
              <a:rPr lang="ko-KR" altLang="en-US" sz="4800"/>
              <a:t>사용자 엔티티 타입과 게시물 공감한 사람들 목록 엔티티 타입 사이의 </a:t>
            </a:r>
            <a:r>
              <a:rPr lang="en-US" altLang="ko-KR" sz="4800"/>
              <a:t>‘</a:t>
            </a:r>
            <a:r>
              <a:rPr lang="ko-KR" altLang="en-US" sz="4800"/>
              <a:t>속하다</a:t>
            </a:r>
            <a:r>
              <a:rPr lang="en-US" altLang="ko-KR" sz="4800"/>
              <a:t>’</a:t>
            </a:r>
            <a:r>
              <a:rPr lang="ko-KR" altLang="en-US" sz="4800"/>
              <a:t> 관계 타입 </a:t>
            </a:r>
            <a:endParaRPr lang="ko-KR" sz="4800"/>
          </a:p>
        </p:txBody>
      </p:sp>
      <p:sp>
        <p:nvSpPr>
          <p:cNvPr id="134" name="슬라이드에서 발표할 내용 삽입"/>
          <p:cNvSpPr txBox="1"/>
          <p:nvPr/>
        </p:nvSpPr>
        <p:spPr>
          <a:xfrm>
            <a:off x="4406900" y="11627317"/>
            <a:ext cx="15551151" cy="564257"/>
          </a:xfrm>
          <a:prstGeom prst="rect">
            <a:avLst/>
          </a:prstGeom>
          <a:ln w="12700">
            <a:miter/>
          </a:ln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여러 </a:t>
            </a:r>
            <a:r>
              <a:rPr lang="en-US" altLang="ko-KR"/>
              <a:t>‘</a:t>
            </a:r>
            <a:r>
              <a:rPr lang="ko-KR" altLang="en-US"/>
              <a:t>사용자</a:t>
            </a:r>
            <a:r>
              <a:rPr lang="en-US" altLang="ko-KR"/>
              <a:t>’</a:t>
            </a:r>
            <a:r>
              <a:rPr lang="ko-KR" altLang="en-US"/>
              <a:t>가 게시물에 좋아요</a:t>
            </a:r>
            <a:r>
              <a:rPr lang="en-US" altLang="ko-KR"/>
              <a:t>(</a:t>
            </a:r>
            <a:r>
              <a:rPr lang="ko-KR" altLang="en-US"/>
              <a:t>상태표현</a:t>
            </a:r>
            <a:r>
              <a:rPr lang="en-US" altLang="ko-KR"/>
              <a:t>)</a:t>
            </a:r>
            <a:r>
              <a:rPr lang="ko-KR" altLang="en-US"/>
              <a:t>할 경우 하나의 </a:t>
            </a:r>
            <a:r>
              <a:rPr lang="en-US" altLang="ko-KR"/>
              <a:t>‘</a:t>
            </a:r>
            <a:r>
              <a:rPr lang="ko-KR" altLang="en-US"/>
              <a:t>게시물 공감한 사람들 목록</a:t>
            </a:r>
            <a:r>
              <a:rPr lang="en-US" altLang="ko-KR"/>
              <a:t>’</a:t>
            </a:r>
            <a:r>
              <a:rPr lang="ko-KR" altLang="en-US"/>
              <a:t>에 속함</a:t>
            </a:r>
            <a:r>
              <a:rPr lang="en-US" altLang="ko-KR"/>
              <a:t>.</a:t>
            </a:r>
            <a:endParaRPr lang="ko-KR"/>
          </a:p>
        </p:txBody>
      </p:sp>
      <p:sp>
        <p:nvSpPr>
          <p:cNvPr id="8" name="직사각형 7"/>
          <p:cNvSpPr/>
          <p:nvPr/>
        </p:nvSpPr>
        <p:spPr>
          <a:xfrm>
            <a:off x="7117360" y="6184896"/>
            <a:ext cx="2634846" cy="1394667"/>
          </a:xfrm>
          <a:prstGeom prst="rect">
            <a:avLst/>
          </a:prstGeom>
          <a:solidFill>
            <a:schemeClr val="bg1"/>
          </a:solidFill>
          <a:ln w="57150" cap="flat">
            <a:solidFill>
              <a:srgbClr val="4267B2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4732" y="6512486"/>
            <a:ext cx="2360100" cy="718145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4000" b="1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사용자</a:t>
            </a:r>
            <a:endParaRPr lang="ko-KR" altLang="en-US" sz="4000" b="1" i="0" u="none" spc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564118" y="4021709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108862" y="4058631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838730" y="8886680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376014" y="8936300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127104" y="7271599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989101" y="5518640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6744" y="6609729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826233" y="5080905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0860" y="3540270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6077333" y="6026072"/>
            <a:ext cx="0" cy="104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sp>
        <p:nvSpPr>
          <p:cNvPr id="28" name="TextBox 27"/>
          <p:cNvSpPr txBox="1"/>
          <p:nvPr/>
        </p:nvSpPr>
        <p:spPr>
          <a:xfrm>
            <a:off x="8524157" y="4400070"/>
            <a:ext cx="1226158" cy="533479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2800" b="1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성별</a:t>
            </a:r>
            <a:endParaRPr lang="ko-KR" altLang="en-US" sz="2800" b="1" i="0" u="none" spc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23598" y="4379152"/>
            <a:ext cx="1740648" cy="533479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2800" b="1" i="0" u="sng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사용자</a:t>
            </a:r>
            <a:r>
              <a:rPr lang="en-US" altLang="ko-KR" sz="2800" b="1" i="0" u="sng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endParaRPr lang="ko-KR" altLang="en-US" sz="2800" b="1" i="0" u="sng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21417" y="6988174"/>
            <a:ext cx="1226158" cy="532996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2800"/>
              <a:t>일</a:t>
            </a:r>
            <a:endParaRPr lang="ko-KR" altLang="en-US" sz="2800" b="1" i="0" u="none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20168" y="5889278"/>
            <a:ext cx="1226158" cy="533479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2800" b="1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생일</a:t>
            </a:r>
            <a:endParaRPr lang="ko-KR" altLang="en-US" sz="2800" b="1" i="0" u="none" spc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95117" y="9275535"/>
            <a:ext cx="1623415" cy="533479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2800"/>
              <a:t>이메일</a:t>
            </a:r>
            <a:endParaRPr lang="ko-KR" altLang="en-US" sz="2800" b="1" i="0" u="none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58141" y="7629042"/>
            <a:ext cx="1226158" cy="533479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2800"/>
              <a:t>이름</a:t>
            </a:r>
            <a:endParaRPr lang="ko-KR" altLang="en-US" sz="2800" b="1" i="0" u="none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90635" y="9207500"/>
            <a:ext cx="1558117" cy="531973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2800" b="1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전화번호</a:t>
            </a:r>
            <a:endParaRPr lang="ko-KR" altLang="en-US" sz="2800" b="1" i="0" u="none" spc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61776" y="3854450"/>
            <a:ext cx="1226158" cy="533195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2800" b="1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년도</a:t>
            </a:r>
            <a:endParaRPr lang="ko-KR" altLang="en-US" sz="2800" b="1" i="0" u="none" spc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44456" y="5399639"/>
            <a:ext cx="1226158" cy="533479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2800"/>
              <a:t>월</a:t>
            </a:r>
            <a:endParaRPr lang="ko-KR" altLang="en-US" sz="2800" b="1" i="0" u="none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H="1">
            <a:off x="8030668" y="5189936"/>
            <a:ext cx="779058" cy="95288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914692" y="5189936"/>
            <a:ext cx="576385" cy="95288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978300" y="6422757"/>
            <a:ext cx="1139060" cy="18697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59" name="직선 연결선 58"/>
          <p:cNvCxnSpPr/>
          <p:nvPr/>
        </p:nvCxnSpPr>
        <p:spPr>
          <a:xfrm flipH="1">
            <a:off x="6077236" y="7104160"/>
            <a:ext cx="1040123" cy="47540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61" name="직선 연결선 60"/>
          <p:cNvCxnSpPr/>
          <p:nvPr/>
        </p:nvCxnSpPr>
        <p:spPr>
          <a:xfrm flipH="1">
            <a:off x="6701134" y="7550029"/>
            <a:ext cx="951216" cy="138627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63" name="직선 연결선 62"/>
          <p:cNvCxnSpPr>
            <a:endCxn id="12" idx="0"/>
          </p:cNvCxnSpPr>
          <p:nvPr/>
        </p:nvCxnSpPr>
        <p:spPr>
          <a:xfrm>
            <a:off x="8165468" y="7579563"/>
            <a:ext cx="717378" cy="130711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135" name="직선 연결선 134"/>
          <p:cNvCxnSpPr/>
          <p:nvPr/>
        </p:nvCxnSpPr>
        <p:spPr>
          <a:xfrm flipH="1" flipV="1">
            <a:off x="3449474" y="4682814"/>
            <a:ext cx="985475" cy="98356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137" name="직선 연결선 136"/>
          <p:cNvCxnSpPr>
            <a:endCxn id="17" idx="6"/>
          </p:cNvCxnSpPr>
          <p:nvPr/>
        </p:nvCxnSpPr>
        <p:spPr>
          <a:xfrm flipH="1" flipV="1">
            <a:off x="2914465" y="5705088"/>
            <a:ext cx="1070018" cy="30263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139" name="직선 연결선 138"/>
          <p:cNvCxnSpPr/>
          <p:nvPr/>
        </p:nvCxnSpPr>
        <p:spPr>
          <a:xfrm flipH="1">
            <a:off x="2846125" y="6422757"/>
            <a:ext cx="1280979" cy="49036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sp>
        <p:nvSpPr>
          <p:cNvPr id="104" name="TextBox 103"/>
          <p:cNvSpPr txBox="1"/>
          <p:nvPr/>
        </p:nvSpPr>
        <p:spPr>
          <a:xfrm>
            <a:off x="19153712" y="7845425"/>
            <a:ext cx="1766536" cy="532540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2800" b="1" i="0" u="none" spc="0">
                <a:solidFill>
                  <a:schemeClr val="tx1"/>
                </a:solidFill>
                <a:uFillTx/>
                <a:sym typeface="Helvetica Neue"/>
              </a:rPr>
              <a:t>상태표현</a:t>
            </a:r>
            <a:endParaRPr lang="ko-KR" altLang="en-US" sz="2800" b="1" i="0" u="none" spc="0">
              <a:solidFill>
                <a:schemeClr val="tx1"/>
              </a:solidFill>
              <a:sym typeface="Helvetica Neue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9336506" y="5454650"/>
            <a:ext cx="1712856" cy="960652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2800" u="sng"/>
              <a:t>공감한 사람</a:t>
            </a:r>
            <a:r>
              <a:rPr lang="en-US" altLang="ko-KR" sz="2800" b="1" i="0" u="sng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endParaRPr lang="ko-KR" altLang="en-US" sz="2800" b="1" i="0" u="sng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5408918" y="6155362"/>
            <a:ext cx="2996781" cy="1394667"/>
          </a:xfrm>
          <a:prstGeom prst="rect">
            <a:avLst/>
          </a:prstGeom>
          <a:solidFill>
            <a:schemeClr val="bg1"/>
          </a:solidFill>
          <a:ln w="57150" cap="flat">
            <a:solidFill>
              <a:srgbClr val="4267B2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5370969" y="6264274"/>
            <a:ext cx="3072679" cy="1196976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3600"/>
              <a:t>게시물</a:t>
            </a:r>
            <a:r>
              <a:rPr lang="en-US" altLang="ko-KR" sz="3600"/>
              <a:t> </a:t>
            </a:r>
            <a:r>
              <a:rPr lang="ko-KR" altLang="en-US" sz="3600"/>
              <a:t>공감한 사람들 목록</a:t>
            </a:r>
            <a:endParaRPr lang="en-US" altLang="ko-KR" sz="3600"/>
          </a:p>
        </p:txBody>
      </p:sp>
      <p:sp>
        <p:nvSpPr>
          <p:cNvPr id="85" name="다이아몬드 84"/>
          <p:cNvSpPr/>
          <p:nvPr/>
        </p:nvSpPr>
        <p:spPr>
          <a:xfrm>
            <a:off x="11259743" y="6024460"/>
            <a:ext cx="2447716" cy="1604582"/>
          </a:xfrm>
          <a:prstGeom prst="diamond">
            <a:avLst/>
          </a:prstGeom>
          <a:solidFill>
            <a:schemeClr val="bg1"/>
          </a:solidFill>
          <a:ln w="12700" cap="flat">
            <a:solidFill>
              <a:schemeClr val="accent6">
                <a:lumMod val="75000"/>
              </a:schemeClr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1779419" y="6589429"/>
            <a:ext cx="1408364" cy="564257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/>
              <a:t>속하다</a:t>
            </a:r>
            <a:endParaRPr lang="ko-KR" altLang="en-US" sz="3000" b="1" i="0" u="none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" name="직선 연결선 2"/>
          <p:cNvCxnSpPr>
            <a:stCxn id="85" idx="3"/>
            <a:endCxn id="116" idx="1"/>
          </p:cNvCxnSpPr>
          <p:nvPr/>
        </p:nvCxnSpPr>
        <p:spPr>
          <a:xfrm>
            <a:off x="13707459" y="6826751"/>
            <a:ext cx="1701459" cy="2594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6" name="직선 연결선 5"/>
          <p:cNvCxnSpPr>
            <a:stCxn id="85" idx="1"/>
            <a:endCxn id="8" idx="3"/>
          </p:cNvCxnSpPr>
          <p:nvPr/>
        </p:nvCxnSpPr>
        <p:spPr>
          <a:xfrm flipH="1">
            <a:off x="9752206" y="6826751"/>
            <a:ext cx="1507537" cy="5547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3708312" y="6900144"/>
            <a:ext cx="1701460" cy="2594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sp>
        <p:nvSpPr>
          <p:cNvPr id="25" name="TextBox 24"/>
          <p:cNvSpPr txBox="1"/>
          <p:nvPr/>
        </p:nvSpPr>
        <p:spPr>
          <a:xfrm>
            <a:off x="10385580" y="6264274"/>
            <a:ext cx="379912" cy="560707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non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en-US" altLang="ko-KR"/>
              <a:t>N</a:t>
            </a:r>
            <a:endParaRPr lang="ko-KR" altLang="en-US" sz="3000" b="1" i="0" u="none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500392" y="6275466"/>
            <a:ext cx="315792" cy="564257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non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en-US" altLang="ko-KR"/>
              <a:t>1</a:t>
            </a:r>
            <a:endParaRPr lang="ko-KR" altLang="en-US" sz="3000" b="1" i="0" u="none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" name="직선 연결선 18"/>
          <p:cNvCxnSpPr>
            <a:endCxn id="123" idx="2"/>
          </p:cNvCxnSpPr>
          <p:nvPr/>
        </p:nvCxnSpPr>
        <p:spPr>
          <a:xfrm flipV="1">
            <a:off x="18405700" y="5974862"/>
            <a:ext cx="732947" cy="44789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8405700" y="7183220"/>
            <a:ext cx="930807" cy="39634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>
          <a:xfrm>
            <a:off x="11845925" y="13081000"/>
            <a:ext cx="654050" cy="461059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-</a:t>
            </a:r>
            <a:fld id="{86CB4B4D-7CA3-9044-876B-883B54F8677D}" type="slidenum">
              <a:rPr lang="en-US" altLang="ko-KR"/>
              <a:pPr lvl="0">
                <a:defRPr lang="ko-KR" altLang="en-US"/>
              </a:pPr>
              <a:t>22</a:t>
            </a:fld>
            <a:r>
              <a:rPr lang="ko-KR" altLang="en-US"/>
              <a:t>-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11904524" y="2787088"/>
            <a:ext cx="652484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"/>
          <p:cNvSpPr/>
          <p:nvPr/>
        </p:nvSpPr>
        <p:spPr>
          <a:xfrm>
            <a:off x="-1" y="-28478"/>
            <a:ext cx="24384001" cy="323449"/>
          </a:xfrm>
          <a:prstGeom prst="rect">
            <a:avLst/>
          </a:prstGeom>
          <a:solidFill>
            <a:srgbClr val="4267B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4267B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30" name="facebook.png" descr="facebo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532" y="231985"/>
            <a:ext cx="1016936" cy="1016936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F A C E B O O K"/>
          <p:cNvSpPr txBox="1"/>
          <p:nvPr/>
        </p:nvSpPr>
        <p:spPr>
          <a:xfrm>
            <a:off x="7257166" y="1653843"/>
            <a:ext cx="986969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 b="0">
                <a:solidFill>
                  <a:srgbClr val="4267B2"/>
                </a:solidFill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r>
              <a:rPr lang="ko-KR" altLang="en-US" sz="4800" dirty="0"/>
              <a:t>사용자 엔티티 타입의 </a:t>
            </a:r>
            <a:r>
              <a:rPr lang="en-US" altLang="ko-KR" sz="4800" dirty="0"/>
              <a:t>1</a:t>
            </a:r>
            <a:r>
              <a:rPr lang="ko-KR" altLang="en-US" sz="4800" dirty="0"/>
              <a:t>진 관계 타입 </a:t>
            </a:r>
            <a:endParaRPr sz="4800" dirty="0"/>
          </a:p>
        </p:txBody>
      </p:sp>
      <p:sp>
        <p:nvSpPr>
          <p:cNvPr id="134" name="슬라이드에서 발표할 내용 삽입"/>
          <p:cNvSpPr txBox="1"/>
          <p:nvPr/>
        </p:nvSpPr>
        <p:spPr>
          <a:xfrm>
            <a:off x="9225652" y="11627317"/>
            <a:ext cx="5932714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r>
              <a:rPr lang="ko-KR" altLang="en-US" dirty="0"/>
              <a:t>사용자들끼리 친구 추가할 수 있음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55AF48-B054-44E8-BD29-4D8B67DD33DE}"/>
              </a:ext>
            </a:extLst>
          </p:cNvPr>
          <p:cNvSpPr/>
          <p:nvPr/>
        </p:nvSpPr>
        <p:spPr>
          <a:xfrm>
            <a:off x="10411531" y="6264139"/>
            <a:ext cx="2634846" cy="1394667"/>
          </a:xfrm>
          <a:prstGeom prst="rect">
            <a:avLst/>
          </a:prstGeom>
          <a:solidFill>
            <a:schemeClr val="bg1"/>
          </a:solidFill>
          <a:ln w="57150" cap="flat">
            <a:solidFill>
              <a:srgbClr val="4267B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74A33E-5C6E-47C2-B589-E1E52DD081F0}"/>
              </a:ext>
            </a:extLst>
          </p:cNvPr>
          <p:cNvSpPr txBox="1"/>
          <p:nvPr/>
        </p:nvSpPr>
        <p:spPr>
          <a:xfrm>
            <a:off x="10548904" y="6591729"/>
            <a:ext cx="236009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사용자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9EDD80E-61C0-495A-9781-8D0F78A4A6ED}"/>
              </a:ext>
            </a:extLst>
          </p:cNvPr>
          <p:cNvSpPr/>
          <p:nvPr/>
        </p:nvSpPr>
        <p:spPr>
          <a:xfrm>
            <a:off x="8858289" y="4100952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B6627EF-8459-42F9-986B-648C56D300BA}"/>
              </a:ext>
            </a:extLst>
          </p:cNvPr>
          <p:cNvSpPr/>
          <p:nvPr/>
        </p:nvSpPr>
        <p:spPr>
          <a:xfrm>
            <a:off x="11403033" y="4137874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CE3A6C5-B7E4-4A01-94B2-FB8117D37C17}"/>
              </a:ext>
            </a:extLst>
          </p:cNvPr>
          <p:cNvSpPr/>
          <p:nvPr/>
        </p:nvSpPr>
        <p:spPr>
          <a:xfrm>
            <a:off x="11132901" y="8965923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3B28B85-CE3E-4F22-87E4-D7D4E85A5D97}"/>
              </a:ext>
            </a:extLst>
          </p:cNvPr>
          <p:cNvSpPr/>
          <p:nvPr/>
        </p:nvSpPr>
        <p:spPr>
          <a:xfrm>
            <a:off x="8670185" y="9015543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EE526C0-8191-44B1-8C73-5A5EBB3CE5DE}"/>
              </a:ext>
            </a:extLst>
          </p:cNvPr>
          <p:cNvSpPr/>
          <p:nvPr/>
        </p:nvSpPr>
        <p:spPr>
          <a:xfrm>
            <a:off x="7421275" y="7350842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C9634F1-BA04-4537-9914-09A52768BD91}"/>
              </a:ext>
            </a:extLst>
          </p:cNvPr>
          <p:cNvSpPr/>
          <p:nvPr/>
        </p:nvSpPr>
        <p:spPr>
          <a:xfrm>
            <a:off x="7283272" y="5597883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8641E2F-6E12-473E-9DE7-486D89AFAF89}"/>
              </a:ext>
            </a:extLst>
          </p:cNvPr>
          <p:cNvSpPr/>
          <p:nvPr/>
        </p:nvSpPr>
        <p:spPr>
          <a:xfrm>
            <a:off x="4180915" y="6688972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5812B17-F498-4C43-9644-5C0F50529C92}"/>
              </a:ext>
            </a:extLst>
          </p:cNvPr>
          <p:cNvSpPr/>
          <p:nvPr/>
        </p:nvSpPr>
        <p:spPr>
          <a:xfrm>
            <a:off x="4120404" y="5160148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3F4E053-7367-4387-9C4A-807FDA9FA06A}"/>
              </a:ext>
            </a:extLst>
          </p:cNvPr>
          <p:cNvSpPr/>
          <p:nvPr/>
        </p:nvSpPr>
        <p:spPr>
          <a:xfrm>
            <a:off x="5225031" y="3619513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D5BA592-757E-401F-989E-318993147603}"/>
              </a:ext>
            </a:extLst>
          </p:cNvPr>
          <p:cNvCxnSpPr>
            <a:cxnSpLocks/>
          </p:cNvCxnSpPr>
          <p:nvPr/>
        </p:nvCxnSpPr>
        <p:spPr>
          <a:xfrm>
            <a:off x="9371504" y="6105315"/>
            <a:ext cx="0" cy="104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0CC18D-511F-445E-82C9-9CFF6E74B584}"/>
              </a:ext>
            </a:extLst>
          </p:cNvPr>
          <p:cNvSpPr txBox="1"/>
          <p:nvPr/>
        </p:nvSpPr>
        <p:spPr>
          <a:xfrm>
            <a:off x="11818328" y="4479313"/>
            <a:ext cx="122615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성별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52E7C2-CD39-4AAB-9A14-6B43F9B58BCD}"/>
              </a:ext>
            </a:extLst>
          </p:cNvPr>
          <p:cNvSpPr txBox="1"/>
          <p:nvPr/>
        </p:nvSpPr>
        <p:spPr>
          <a:xfrm>
            <a:off x="9017769" y="4458395"/>
            <a:ext cx="174064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사용자</a:t>
            </a:r>
            <a:r>
              <a:rPr kumimoji="0" lang="en-US" altLang="ko-KR" sz="28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endParaRPr kumimoji="0" lang="ko-KR" altLang="en-US" sz="2800" b="1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623C10-E29F-458A-8B3B-584C34763F52}"/>
              </a:ext>
            </a:extLst>
          </p:cNvPr>
          <p:cNvSpPr txBox="1"/>
          <p:nvPr/>
        </p:nvSpPr>
        <p:spPr>
          <a:xfrm>
            <a:off x="4615588" y="7066934"/>
            <a:ext cx="122615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dirty="0"/>
              <a:t>일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39B93F-E56C-4E93-A57C-A6188373F9AA}"/>
              </a:ext>
            </a:extLst>
          </p:cNvPr>
          <p:cNvSpPr txBox="1"/>
          <p:nvPr/>
        </p:nvSpPr>
        <p:spPr>
          <a:xfrm>
            <a:off x="7714339" y="5968521"/>
            <a:ext cx="122615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생일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61978E-9D9C-467F-9EFF-54D86E94C7EA}"/>
              </a:ext>
            </a:extLst>
          </p:cNvPr>
          <p:cNvSpPr txBox="1"/>
          <p:nvPr/>
        </p:nvSpPr>
        <p:spPr>
          <a:xfrm>
            <a:off x="8889288" y="9354778"/>
            <a:ext cx="162341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dirty="0"/>
              <a:t>이메일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B409CA-6503-4FF4-AA96-77D8FA71C3E3}"/>
              </a:ext>
            </a:extLst>
          </p:cNvPr>
          <p:cNvSpPr txBox="1"/>
          <p:nvPr/>
        </p:nvSpPr>
        <p:spPr>
          <a:xfrm>
            <a:off x="7852312" y="7708285"/>
            <a:ext cx="122615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dirty="0"/>
              <a:t>이름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D77855-D204-46F8-BC16-F5D25C41C71D}"/>
              </a:ext>
            </a:extLst>
          </p:cNvPr>
          <p:cNvSpPr txBox="1"/>
          <p:nvPr/>
        </p:nvSpPr>
        <p:spPr>
          <a:xfrm>
            <a:off x="11384807" y="9285237"/>
            <a:ext cx="155811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전화번호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E5F909-4E66-41A8-90D0-E65810D1104B}"/>
              </a:ext>
            </a:extLst>
          </p:cNvPr>
          <p:cNvSpPr txBox="1"/>
          <p:nvPr/>
        </p:nvSpPr>
        <p:spPr>
          <a:xfrm>
            <a:off x="5655947" y="3933409"/>
            <a:ext cx="122615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년도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411B9A-6374-406D-B3B7-A319014A57B3}"/>
              </a:ext>
            </a:extLst>
          </p:cNvPr>
          <p:cNvSpPr txBox="1"/>
          <p:nvPr/>
        </p:nvSpPr>
        <p:spPr>
          <a:xfrm>
            <a:off x="4538627" y="5478882"/>
            <a:ext cx="122615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dirty="0"/>
              <a:t>월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A506488-F647-4BA1-A5BD-DEC5F790209B}"/>
              </a:ext>
            </a:extLst>
          </p:cNvPr>
          <p:cNvCxnSpPr/>
          <p:nvPr/>
        </p:nvCxnSpPr>
        <p:spPr>
          <a:xfrm flipH="1">
            <a:off x="11324839" y="5269179"/>
            <a:ext cx="779058" cy="95288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759D061-B01A-419A-ACCB-9898E94B66F0}"/>
              </a:ext>
            </a:extLst>
          </p:cNvPr>
          <p:cNvCxnSpPr/>
          <p:nvPr/>
        </p:nvCxnSpPr>
        <p:spPr>
          <a:xfrm>
            <a:off x="10208863" y="5269179"/>
            <a:ext cx="576385" cy="95288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184BE4D-63DD-429B-88B4-777EA6D8818C}"/>
              </a:ext>
            </a:extLst>
          </p:cNvPr>
          <p:cNvCxnSpPr/>
          <p:nvPr/>
        </p:nvCxnSpPr>
        <p:spPr>
          <a:xfrm>
            <a:off x="9272471" y="6502000"/>
            <a:ext cx="1139060" cy="18697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01302BE-95F7-492C-920F-A8E70B818669}"/>
              </a:ext>
            </a:extLst>
          </p:cNvPr>
          <p:cNvCxnSpPr/>
          <p:nvPr/>
        </p:nvCxnSpPr>
        <p:spPr>
          <a:xfrm flipH="1">
            <a:off x="9371407" y="7183403"/>
            <a:ext cx="1040123" cy="47540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09EC2CBF-0F78-4330-9BEE-97FEBB1E6152}"/>
              </a:ext>
            </a:extLst>
          </p:cNvPr>
          <p:cNvCxnSpPr/>
          <p:nvPr/>
        </p:nvCxnSpPr>
        <p:spPr>
          <a:xfrm flipH="1">
            <a:off x="9995305" y="7629272"/>
            <a:ext cx="951216" cy="138627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E7B5257-C462-4269-B523-7EB15FA918CC}"/>
              </a:ext>
            </a:extLst>
          </p:cNvPr>
          <p:cNvCxnSpPr>
            <a:endCxn id="12" idx="0"/>
          </p:cNvCxnSpPr>
          <p:nvPr/>
        </p:nvCxnSpPr>
        <p:spPr>
          <a:xfrm>
            <a:off x="11459639" y="7658806"/>
            <a:ext cx="717378" cy="130711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0ECE54F3-7166-41D8-A095-77328FB15825}"/>
              </a:ext>
            </a:extLst>
          </p:cNvPr>
          <p:cNvCxnSpPr/>
          <p:nvPr/>
        </p:nvCxnSpPr>
        <p:spPr>
          <a:xfrm flipH="1" flipV="1">
            <a:off x="6743645" y="4762057"/>
            <a:ext cx="985475" cy="98356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287F9B37-9D6C-4F46-87ED-D0593057C85A}"/>
              </a:ext>
            </a:extLst>
          </p:cNvPr>
          <p:cNvCxnSpPr>
            <a:endCxn id="17" idx="6"/>
          </p:cNvCxnSpPr>
          <p:nvPr/>
        </p:nvCxnSpPr>
        <p:spPr>
          <a:xfrm flipH="1" flipV="1">
            <a:off x="6208636" y="5784331"/>
            <a:ext cx="1070018" cy="30263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9EEF4919-F914-4D2F-8BA2-9357B2473740}"/>
              </a:ext>
            </a:extLst>
          </p:cNvPr>
          <p:cNvCxnSpPr/>
          <p:nvPr/>
        </p:nvCxnSpPr>
        <p:spPr>
          <a:xfrm flipH="1">
            <a:off x="6140296" y="6502000"/>
            <a:ext cx="1280979" cy="49036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5" name="다이아몬드 84">
            <a:extLst>
              <a:ext uri="{FF2B5EF4-FFF2-40B4-BE49-F238E27FC236}">
                <a16:creationId xmlns:a16="http://schemas.microsoft.com/office/drawing/2014/main" id="{D16C7D93-AB02-4280-8CAA-9F621A4625B0}"/>
              </a:ext>
            </a:extLst>
          </p:cNvPr>
          <p:cNvSpPr/>
          <p:nvPr/>
        </p:nvSpPr>
        <p:spPr>
          <a:xfrm>
            <a:off x="15720392" y="6264139"/>
            <a:ext cx="3203490" cy="2428523"/>
          </a:xfrm>
          <a:prstGeom prst="diamond">
            <a:avLst/>
          </a:prstGeom>
          <a:solidFill>
            <a:schemeClr val="bg1"/>
          </a:solidFill>
          <a:ln w="12700" cap="flat">
            <a:solidFill>
              <a:schemeClr val="accent6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DA7994B-7E1B-49FA-BBCE-01F7BFA3A6E2}"/>
              </a:ext>
            </a:extLst>
          </p:cNvPr>
          <p:cNvSpPr txBox="1"/>
          <p:nvPr/>
        </p:nvSpPr>
        <p:spPr>
          <a:xfrm>
            <a:off x="16400527" y="7195473"/>
            <a:ext cx="1843220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친구 추가</a:t>
            </a:r>
          </a:p>
        </p:txBody>
      </p:sp>
      <p:sp>
        <p:nvSpPr>
          <p:cNvPr id="60" name="원호 59">
            <a:extLst>
              <a:ext uri="{FF2B5EF4-FFF2-40B4-BE49-F238E27FC236}">
                <a16:creationId xmlns:a16="http://schemas.microsoft.com/office/drawing/2014/main" id="{1DA4770A-7E6C-4B65-BADF-F86BA7988F50}"/>
              </a:ext>
            </a:extLst>
          </p:cNvPr>
          <p:cNvSpPr/>
          <p:nvPr/>
        </p:nvSpPr>
        <p:spPr>
          <a:xfrm flipH="1">
            <a:off x="12669432" y="6387778"/>
            <a:ext cx="3946171" cy="1853986"/>
          </a:xfrm>
          <a:prstGeom prst="arc">
            <a:avLst>
              <a:gd name="adj1" fmla="val 11508284"/>
              <a:gd name="adj2" fmla="val 2039426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원호 61">
            <a:extLst>
              <a:ext uri="{FF2B5EF4-FFF2-40B4-BE49-F238E27FC236}">
                <a16:creationId xmlns:a16="http://schemas.microsoft.com/office/drawing/2014/main" id="{969CDEAF-8886-402C-A7D5-C1FDDF940863}"/>
              </a:ext>
            </a:extLst>
          </p:cNvPr>
          <p:cNvSpPr/>
          <p:nvPr/>
        </p:nvSpPr>
        <p:spPr>
          <a:xfrm rot="233316" flipV="1">
            <a:off x="12205482" y="7062957"/>
            <a:ext cx="4517600" cy="1716302"/>
          </a:xfrm>
          <a:prstGeom prst="arc">
            <a:avLst>
              <a:gd name="adj1" fmla="val 10646868"/>
              <a:gd name="adj2" fmla="val 2139546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051AC0-D84D-4747-A761-786BC33DBF07}"/>
              </a:ext>
            </a:extLst>
          </p:cNvPr>
          <p:cNvSpPr txBox="1"/>
          <p:nvPr/>
        </p:nvSpPr>
        <p:spPr>
          <a:xfrm>
            <a:off x="14542195" y="5791368"/>
            <a:ext cx="423193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 kumimoji="0" lang="ko-KR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24B576-0FE9-44FC-AAD3-AE7A00253E10}"/>
              </a:ext>
            </a:extLst>
          </p:cNvPr>
          <p:cNvSpPr txBox="1"/>
          <p:nvPr/>
        </p:nvSpPr>
        <p:spPr>
          <a:xfrm>
            <a:off x="14422952" y="8889373"/>
            <a:ext cx="37991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N</a:t>
            </a:r>
            <a:endParaRPr kumimoji="0" lang="ko-KR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87EB785-0377-4497-A06B-5B107F86A1B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23</a:t>
            </a:fld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7196FA5-D32C-4EB7-B460-E8CAD2E567E2}"/>
              </a:ext>
            </a:extLst>
          </p:cNvPr>
          <p:cNvCxnSpPr/>
          <p:nvPr/>
        </p:nvCxnSpPr>
        <p:spPr>
          <a:xfrm>
            <a:off x="11904524" y="2787088"/>
            <a:ext cx="652484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8794739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타원 119"/>
          <p:cNvSpPr/>
          <p:nvPr/>
        </p:nvSpPr>
        <p:spPr>
          <a:xfrm>
            <a:off x="7899669" y="8774141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5128426" y="8686276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6791400" y="3853971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9" name="직사각형"/>
          <p:cNvSpPr/>
          <p:nvPr/>
        </p:nvSpPr>
        <p:spPr>
          <a:xfrm>
            <a:off x="-1" y="-28478"/>
            <a:ext cx="24384000" cy="323449"/>
          </a:xfrm>
          <a:prstGeom prst="rect">
            <a:avLst/>
          </a:prstGeom>
          <a:solidFill>
            <a:srgbClr val="4267B2"/>
          </a:solidFill>
          <a:ln w="12700">
            <a:miter/>
          </a:ln>
        </p:spPr>
        <p:txBody>
          <a:bodyPr lIns="0" tIns="0" rIns="0" bIns="0" anchor="ctr"/>
          <a:lstStyle/>
          <a:p>
            <a:pPr>
              <a:defRPr lang="ko-KR" sz="3200" b="0">
                <a:solidFill>
                  <a:srgbClr val="4267B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ko-KR"/>
          </a:p>
        </p:txBody>
      </p:sp>
      <p:pic>
        <p:nvPicPr>
          <p:cNvPr id="130" name="facebook.png" descr="facebook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683532" y="231985"/>
            <a:ext cx="1016936" cy="1016936"/>
          </a:xfrm>
          <a:prstGeom prst="rect">
            <a:avLst/>
          </a:prstGeom>
          <a:ln w="12700">
            <a:miter/>
          </a:ln>
        </p:spPr>
      </p:pic>
      <p:sp>
        <p:nvSpPr>
          <p:cNvPr id="131" name="F A C E B O O K"/>
          <p:cNvSpPr txBox="1"/>
          <p:nvPr/>
        </p:nvSpPr>
        <p:spPr>
          <a:xfrm>
            <a:off x="482600" y="1654175"/>
            <a:ext cx="23399750" cy="840924"/>
          </a:xfrm>
          <a:prstGeom prst="rect">
            <a:avLst/>
          </a:prstGeom>
          <a:ln w="12700">
            <a:miter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7000" b="0">
                <a:solidFill>
                  <a:srgbClr val="4267B2"/>
                </a:solidFill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pPr lvl="0">
              <a:defRPr lang="ko-KR" altLang="en-US"/>
            </a:pPr>
            <a:r>
              <a:rPr lang="ko-KR" altLang="en-US" sz="4800"/>
              <a:t>게시물 엔티티 타입과 게시물 공감한 사람들 목록 엔티티 타입 사이의  </a:t>
            </a:r>
            <a:r>
              <a:rPr lang="en-US" altLang="ko-KR" sz="4800"/>
              <a:t>‘</a:t>
            </a:r>
            <a:r>
              <a:rPr lang="ko-KR" altLang="en-US" sz="4800"/>
              <a:t>가지다</a:t>
            </a:r>
            <a:r>
              <a:rPr lang="en-US" altLang="ko-KR" sz="4800"/>
              <a:t>’ </a:t>
            </a:r>
            <a:r>
              <a:rPr lang="ko-KR" altLang="en-US" sz="4800"/>
              <a:t>관계 타입 </a:t>
            </a:r>
            <a:endParaRPr lang="ko-KR" sz="4800"/>
          </a:p>
        </p:txBody>
      </p:sp>
      <p:sp>
        <p:nvSpPr>
          <p:cNvPr id="134" name="슬라이드에서 발표할 내용 삽입"/>
          <p:cNvSpPr txBox="1"/>
          <p:nvPr/>
        </p:nvSpPr>
        <p:spPr>
          <a:xfrm>
            <a:off x="6988174" y="11627317"/>
            <a:ext cx="10369552" cy="564257"/>
          </a:xfrm>
          <a:prstGeom prst="rect">
            <a:avLst/>
          </a:prstGeom>
          <a:ln w="12700">
            <a:miter/>
          </a:ln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하나의 게시물이 하나의 </a:t>
            </a:r>
            <a:r>
              <a:rPr lang="en-US" altLang="ko-KR"/>
              <a:t>‘</a:t>
            </a:r>
            <a:r>
              <a:rPr lang="ko-KR" altLang="en-US"/>
              <a:t>공감한 사람들의 목록</a:t>
            </a:r>
            <a:r>
              <a:rPr lang="en-US" altLang="ko-KR"/>
              <a:t>’</a:t>
            </a:r>
            <a:r>
              <a:rPr lang="ko-KR" altLang="en-US"/>
              <a:t>을 가지고 있음</a:t>
            </a:r>
            <a:r>
              <a:rPr lang="en-US" altLang="ko-KR"/>
              <a:t>.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249978" y="9079363"/>
            <a:ext cx="1766536" cy="533479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tx1"/>
                </a:solidFill>
              </a:rPr>
              <a:t>게시날짜</a:t>
            </a:r>
            <a:endParaRPr lang="ko-KR" altLang="en-US" sz="2800" b="1" i="0" u="none" spc="0">
              <a:solidFill>
                <a:schemeClr val="tx1"/>
              </a:solidFill>
              <a:uFillTx/>
              <a:sym typeface="Helvetica Neue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989260" y="4169671"/>
            <a:ext cx="1712856" cy="533479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2800" u="sng"/>
              <a:t>게시물</a:t>
            </a:r>
            <a:r>
              <a:rPr lang="en-US" altLang="ko-KR" sz="2800" b="1" i="0" u="sng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endParaRPr lang="ko-KR" altLang="en-US" sz="2800" b="1" i="0" u="sng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177165" y="9144313"/>
            <a:ext cx="1533240" cy="533479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2800" b="1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내용</a:t>
            </a:r>
            <a:endParaRPr lang="ko-KR" altLang="en-US" sz="2800" b="1" i="0" u="none" spc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6098292" y="6145065"/>
            <a:ext cx="2634846" cy="1394667"/>
          </a:xfrm>
          <a:prstGeom prst="rect">
            <a:avLst/>
          </a:prstGeom>
          <a:solidFill>
            <a:schemeClr val="bg1"/>
          </a:solidFill>
          <a:ln w="57150" cap="flat">
            <a:solidFill>
              <a:srgbClr val="4267B2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235665" y="6473825"/>
            <a:ext cx="2360099" cy="716975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4000" b="1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게시물</a:t>
            </a:r>
            <a:endParaRPr lang="ko-KR" altLang="en-US" sz="4000" b="1" i="0" u="none" spc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" name="직선 연결선 2"/>
          <p:cNvCxnSpPr>
            <a:stCxn id="123" idx="4"/>
            <a:endCxn id="116" idx="0"/>
          </p:cNvCxnSpPr>
          <p:nvPr/>
        </p:nvCxnSpPr>
        <p:spPr>
          <a:xfrm flipH="1">
            <a:off x="7415715" y="5102337"/>
            <a:ext cx="419801" cy="104272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5" name="직선 연결선 4"/>
          <p:cNvCxnSpPr>
            <a:stCxn id="116" idx="2"/>
          </p:cNvCxnSpPr>
          <p:nvPr/>
        </p:nvCxnSpPr>
        <p:spPr>
          <a:xfrm flipH="1">
            <a:off x="6656496" y="7539732"/>
            <a:ext cx="759219" cy="123440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7" name="직선 연결선 6"/>
          <p:cNvCxnSpPr>
            <a:endCxn id="120" idx="0"/>
          </p:cNvCxnSpPr>
          <p:nvPr/>
        </p:nvCxnSpPr>
        <p:spPr>
          <a:xfrm>
            <a:off x="8048366" y="7548597"/>
            <a:ext cx="895419" cy="122554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sp>
        <p:nvSpPr>
          <p:cNvPr id="78" name="다이아몬드 77"/>
          <p:cNvSpPr/>
          <p:nvPr/>
        </p:nvSpPr>
        <p:spPr>
          <a:xfrm>
            <a:off x="10254070" y="5856968"/>
            <a:ext cx="2447716" cy="1604582"/>
          </a:xfrm>
          <a:prstGeom prst="diamond">
            <a:avLst/>
          </a:prstGeom>
          <a:solidFill>
            <a:schemeClr val="bg1"/>
          </a:solidFill>
          <a:ln w="12700" cap="flat">
            <a:solidFill>
              <a:schemeClr val="accent6">
                <a:lumMod val="75000"/>
              </a:schemeClr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773746" y="6426200"/>
            <a:ext cx="1408364" cy="559994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3000" b="1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가지다</a:t>
            </a:r>
            <a:endParaRPr lang="ko-KR" altLang="en-US" sz="3000" b="1" i="0" u="none" spc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0" name="직선 연결선 79"/>
          <p:cNvCxnSpPr>
            <a:stCxn id="78" idx="3"/>
          </p:cNvCxnSpPr>
          <p:nvPr/>
        </p:nvCxnSpPr>
        <p:spPr>
          <a:xfrm>
            <a:off x="12701786" y="6659259"/>
            <a:ext cx="1701460" cy="2594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81" name="직선 연결선 80"/>
          <p:cNvCxnSpPr>
            <a:stCxn id="78" idx="1"/>
          </p:cNvCxnSpPr>
          <p:nvPr/>
        </p:nvCxnSpPr>
        <p:spPr>
          <a:xfrm flipH="1">
            <a:off x="8746533" y="6659259"/>
            <a:ext cx="1507537" cy="5547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2702639" y="6732652"/>
            <a:ext cx="1701460" cy="2594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sp>
        <p:nvSpPr>
          <p:cNvPr id="83" name="TextBox 82"/>
          <p:cNvSpPr txBox="1"/>
          <p:nvPr/>
        </p:nvSpPr>
        <p:spPr>
          <a:xfrm>
            <a:off x="9411967" y="6093232"/>
            <a:ext cx="316233" cy="564257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non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en-US" altLang="ko-KR" sz="3000" b="1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lang="ko-KR" altLang="en-US" sz="3000" b="1" i="0" u="none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3494719" y="6111874"/>
            <a:ext cx="319706" cy="560357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non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en-US" altLang="ko-KR"/>
              <a:t>1</a:t>
            </a:r>
            <a:endParaRPr lang="ko-KR" altLang="en-US" sz="3000" b="1" i="0" u="none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17955458" y="7409972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8132974" y="5301088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8148040" y="7797800"/>
            <a:ext cx="1766536" cy="530574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2800" b="1" i="0" u="none" spc="0">
                <a:solidFill>
                  <a:schemeClr val="tx1"/>
                </a:solidFill>
                <a:uFillTx/>
                <a:sym typeface="Helvetica Neue"/>
              </a:rPr>
              <a:t>상태표현</a:t>
            </a:r>
            <a:endParaRPr lang="ko-KR" altLang="en-US" sz="2800" b="1" i="0" u="none" spc="0">
              <a:solidFill>
                <a:schemeClr val="tx1"/>
              </a:solidFill>
              <a:sym typeface="Helvetica Neue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8330834" y="5401344"/>
            <a:ext cx="1712856" cy="964367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2800" u="sng"/>
              <a:t>공감한 사람</a:t>
            </a:r>
            <a:r>
              <a:rPr lang="en-US" altLang="ko-KR" sz="2800" b="1" i="0" u="sng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endParaRPr lang="ko-KR" altLang="en-US" sz="2800" b="1" i="0" u="sng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4403246" y="6105771"/>
            <a:ext cx="2996781" cy="1394667"/>
          </a:xfrm>
          <a:prstGeom prst="rect">
            <a:avLst/>
          </a:prstGeom>
          <a:solidFill>
            <a:schemeClr val="bg1"/>
          </a:solidFill>
          <a:ln w="57150" cap="flat">
            <a:solidFill>
              <a:srgbClr val="4267B2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4380423" y="6197600"/>
            <a:ext cx="3072677" cy="1196974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3600"/>
              <a:t>게시물</a:t>
            </a:r>
            <a:r>
              <a:rPr lang="en-US" altLang="ko-KR" sz="3600"/>
              <a:t> </a:t>
            </a:r>
            <a:r>
              <a:rPr lang="ko-KR" altLang="en-US" sz="3600"/>
              <a:t>공감한 사람들 목록</a:t>
            </a:r>
            <a:endParaRPr lang="ko-KR" altLang="en-US" sz="3600" b="1" i="0" u="none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5" name="직선 연결선 94"/>
          <p:cNvCxnSpPr>
            <a:endCxn id="89" idx="2"/>
          </p:cNvCxnSpPr>
          <p:nvPr/>
        </p:nvCxnSpPr>
        <p:spPr>
          <a:xfrm flipV="1">
            <a:off x="17400028" y="5925271"/>
            <a:ext cx="732947" cy="44789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17400028" y="7133629"/>
            <a:ext cx="930807" cy="39634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36169" cy="461059"/>
          </a:xfrm>
        </p:spPr>
        <p:txBody>
          <a:bodyPr/>
          <a:lstStyle/>
          <a:p>
            <a:pPr lvl="0">
              <a:defRPr lang="ko-KR" altLang="en-US"/>
            </a:pPr>
            <a:fld id="{86CB4B4D-7CA3-9044-876B-883B54F8677D}" type="slidenum">
              <a:rPr lang="en-US" altLang="ko-KR"/>
              <a:pPr lvl="0">
                <a:defRPr lang="ko-KR" altLang="en-US"/>
              </a:pPr>
              <a:t>24</a:t>
            </a:fld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>
            <a:off x="11904524" y="2787088"/>
            <a:ext cx="652484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"/>
          <p:cNvSpPr/>
          <p:nvPr/>
        </p:nvSpPr>
        <p:spPr>
          <a:xfrm>
            <a:off x="-1" y="-28478"/>
            <a:ext cx="24384000" cy="323449"/>
          </a:xfrm>
          <a:prstGeom prst="rect">
            <a:avLst/>
          </a:prstGeom>
          <a:solidFill>
            <a:srgbClr val="4267B2"/>
          </a:solidFill>
          <a:ln w="12700">
            <a:miter/>
          </a:ln>
        </p:spPr>
        <p:txBody>
          <a:bodyPr lIns="0" tIns="0" rIns="0" bIns="0" anchor="ctr"/>
          <a:lstStyle/>
          <a:p>
            <a:pPr>
              <a:defRPr lang="ko-KR" sz="3200" b="0">
                <a:solidFill>
                  <a:srgbClr val="4267B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ko-KR"/>
          </a:p>
        </p:txBody>
      </p:sp>
      <p:pic>
        <p:nvPicPr>
          <p:cNvPr id="130" name="facebook.png" descr="facebook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683532" y="231985"/>
            <a:ext cx="1016936" cy="1016936"/>
          </a:xfrm>
          <a:prstGeom prst="rect">
            <a:avLst/>
          </a:prstGeom>
          <a:ln w="12700">
            <a:miter/>
          </a:ln>
        </p:spPr>
      </p:pic>
      <p:sp>
        <p:nvSpPr>
          <p:cNvPr id="131" name="F A C E B O O K"/>
          <p:cNvSpPr txBox="1"/>
          <p:nvPr/>
        </p:nvSpPr>
        <p:spPr>
          <a:xfrm>
            <a:off x="1073150" y="1654175"/>
            <a:ext cx="22218650" cy="840924"/>
          </a:xfrm>
          <a:prstGeom prst="rect">
            <a:avLst/>
          </a:prstGeom>
          <a:ln w="12700">
            <a:miter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7000" b="0">
                <a:solidFill>
                  <a:srgbClr val="4267B2"/>
                </a:solidFill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pPr lvl="0">
              <a:defRPr lang="ko-KR" altLang="en-US"/>
            </a:pPr>
            <a:r>
              <a:rPr lang="ko-KR" altLang="en-US" sz="4800"/>
              <a:t>댓글 엔티티 타입과 댓글 공감한 사람들 목록 엔티티 타입 사이의  </a:t>
            </a:r>
            <a:r>
              <a:rPr lang="en-US" altLang="ko-KR" sz="4800"/>
              <a:t>‘</a:t>
            </a:r>
            <a:r>
              <a:rPr lang="ko-KR" altLang="en-US" sz="4800"/>
              <a:t>가지다</a:t>
            </a:r>
            <a:r>
              <a:rPr lang="en-US" altLang="ko-KR" sz="4800"/>
              <a:t>’ </a:t>
            </a:r>
            <a:r>
              <a:rPr lang="ko-KR" altLang="en-US" sz="4800"/>
              <a:t>관계 타입 </a:t>
            </a:r>
            <a:endParaRPr lang="ko-KR" sz="4800"/>
          </a:p>
        </p:txBody>
      </p:sp>
      <p:sp>
        <p:nvSpPr>
          <p:cNvPr id="134" name="슬라이드에서 발표할 내용 삽입"/>
          <p:cNvSpPr txBox="1"/>
          <p:nvPr/>
        </p:nvSpPr>
        <p:spPr>
          <a:xfrm>
            <a:off x="7502525" y="11627317"/>
            <a:ext cx="9369425" cy="564257"/>
          </a:xfrm>
          <a:prstGeom prst="rect">
            <a:avLst/>
          </a:prstGeom>
          <a:ln w="12700">
            <a:miter/>
          </a:ln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하나의 댓글이 하나의 </a:t>
            </a:r>
            <a:r>
              <a:rPr lang="en-US" altLang="ko-KR"/>
              <a:t>‘</a:t>
            </a:r>
            <a:r>
              <a:rPr lang="ko-KR" altLang="en-US"/>
              <a:t>댓글 공감한 사람들 목록</a:t>
            </a:r>
            <a:r>
              <a:rPr lang="en-US" altLang="ko-KR"/>
              <a:t>’</a:t>
            </a:r>
            <a:r>
              <a:rPr lang="ko-KR" altLang="en-US"/>
              <a:t>을 가짐 </a:t>
            </a:r>
            <a:r>
              <a:rPr lang="en-US" altLang="ko-KR"/>
              <a:t>.</a:t>
            </a:r>
            <a:endParaRPr lang="ko-KR"/>
          </a:p>
        </p:txBody>
      </p:sp>
      <p:sp>
        <p:nvSpPr>
          <p:cNvPr id="78" name="다이아몬드 77"/>
          <p:cNvSpPr/>
          <p:nvPr/>
        </p:nvSpPr>
        <p:spPr>
          <a:xfrm>
            <a:off x="10808512" y="5883077"/>
            <a:ext cx="2447716" cy="1604582"/>
          </a:xfrm>
          <a:prstGeom prst="diamond">
            <a:avLst/>
          </a:prstGeom>
          <a:solidFill>
            <a:schemeClr val="bg1"/>
          </a:solidFill>
          <a:ln w="12700" cap="flat">
            <a:solidFill>
              <a:schemeClr val="accent6">
                <a:lumMod val="75000"/>
              </a:schemeClr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1328188" y="6448046"/>
            <a:ext cx="1408364" cy="564257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3000" b="1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가지다</a:t>
            </a:r>
            <a:endParaRPr lang="ko-KR" altLang="en-US" sz="3000" b="1" i="0" u="none" spc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0" name="직선 연결선 79"/>
          <p:cNvCxnSpPr>
            <a:stCxn id="78" idx="3"/>
          </p:cNvCxnSpPr>
          <p:nvPr/>
        </p:nvCxnSpPr>
        <p:spPr>
          <a:xfrm>
            <a:off x="13256228" y="6685368"/>
            <a:ext cx="1701460" cy="2594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81" name="직선 연결선 80"/>
          <p:cNvCxnSpPr>
            <a:stCxn id="78" idx="1"/>
          </p:cNvCxnSpPr>
          <p:nvPr/>
        </p:nvCxnSpPr>
        <p:spPr>
          <a:xfrm flipH="1">
            <a:off x="9300975" y="6685368"/>
            <a:ext cx="1507537" cy="5547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3257081" y="6758761"/>
            <a:ext cx="1701460" cy="2594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sp>
        <p:nvSpPr>
          <p:cNvPr id="83" name="TextBox 82"/>
          <p:cNvSpPr txBox="1"/>
          <p:nvPr/>
        </p:nvSpPr>
        <p:spPr>
          <a:xfrm>
            <a:off x="9916899" y="6083300"/>
            <a:ext cx="316126" cy="559595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non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en-US" altLang="ko-KR" sz="3000" b="1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lang="ko-KR" altLang="en-US" sz="3000" b="1" i="0" u="none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4049161" y="6134083"/>
            <a:ext cx="317714" cy="564257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non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en-US" altLang="ko-KR"/>
              <a:t>1</a:t>
            </a:r>
            <a:endParaRPr lang="ko-KR" altLang="en-US" sz="3000" b="1" i="0" u="none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18509900" y="7436081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8687416" y="5327197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8702484" y="7821004"/>
            <a:ext cx="1766536" cy="533479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2800" b="1" i="0" u="none" spc="0">
                <a:solidFill>
                  <a:schemeClr val="tx1"/>
                </a:solidFill>
                <a:uFillTx/>
                <a:sym typeface="Helvetica Neue"/>
              </a:rPr>
              <a:t>상태표현</a:t>
            </a:r>
            <a:endParaRPr lang="ko-KR" altLang="en-US" sz="2800" b="1" i="0" u="none" spc="0">
              <a:solidFill>
                <a:schemeClr val="tx1"/>
              </a:solidFill>
              <a:sym typeface="Helvetica Neue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8885276" y="5427453"/>
            <a:ext cx="1712856" cy="964367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2800" u="sng"/>
              <a:t>공감한 사람</a:t>
            </a:r>
            <a:r>
              <a:rPr lang="en-US" altLang="ko-KR" sz="2800" b="1" i="0" u="sng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endParaRPr lang="ko-KR" altLang="en-US" sz="2800" b="1" i="0" u="sng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4957688" y="6131880"/>
            <a:ext cx="2996781" cy="1394667"/>
          </a:xfrm>
          <a:prstGeom prst="rect">
            <a:avLst/>
          </a:prstGeom>
          <a:solidFill>
            <a:schemeClr val="bg1"/>
          </a:solidFill>
          <a:ln w="57150" cap="flat">
            <a:solidFill>
              <a:srgbClr val="4267B2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4913976" y="6226174"/>
            <a:ext cx="3072678" cy="1196976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3600"/>
              <a:t>댓글</a:t>
            </a:r>
            <a:r>
              <a:rPr lang="en-US" altLang="ko-KR" sz="3600"/>
              <a:t> </a:t>
            </a:r>
            <a:r>
              <a:rPr lang="ko-KR" altLang="en-US" sz="3600"/>
              <a:t>공감한 사람들 목록</a:t>
            </a:r>
            <a:endParaRPr lang="ko-KR" altLang="en-US" sz="3600" b="1" i="0" u="none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5" name="직선 연결선 94"/>
          <p:cNvCxnSpPr>
            <a:endCxn id="89" idx="2"/>
          </p:cNvCxnSpPr>
          <p:nvPr/>
        </p:nvCxnSpPr>
        <p:spPr>
          <a:xfrm flipV="1">
            <a:off x="17954468" y="5951380"/>
            <a:ext cx="732947" cy="44789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17954468" y="7159738"/>
            <a:ext cx="930807" cy="39634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sp>
        <p:nvSpPr>
          <p:cNvPr id="33" name="타원 32"/>
          <p:cNvSpPr/>
          <p:nvPr/>
        </p:nvSpPr>
        <p:spPr>
          <a:xfrm>
            <a:off x="6444413" y="8690072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007424" y="3944985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05261" y="9075037"/>
            <a:ext cx="1766536" cy="533479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tx1"/>
                </a:solidFill>
              </a:rPr>
              <a:t>작성날짜</a:t>
            </a:r>
            <a:endParaRPr lang="ko-KR" altLang="en-US" sz="2800" b="1" i="0" u="none" spc="0">
              <a:solidFill>
                <a:schemeClr val="tx1"/>
              </a:solidFill>
              <a:uFillTx/>
              <a:sym typeface="Helvetica Neue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05284" y="4260685"/>
            <a:ext cx="1712856" cy="533479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2800" b="1" i="0" u="sng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댓글</a:t>
            </a:r>
            <a:r>
              <a:rPr lang="en-US" altLang="ko-KR" sz="2800" b="1" i="0" u="sng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endParaRPr lang="ko-KR" altLang="en-US" sz="2800" b="1" i="0" u="sng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636996" y="6078638"/>
            <a:ext cx="2634846" cy="1394667"/>
          </a:xfrm>
          <a:prstGeom prst="rect">
            <a:avLst/>
          </a:prstGeom>
          <a:solidFill>
            <a:schemeClr val="bg1"/>
          </a:solidFill>
          <a:ln w="57150" cap="flat">
            <a:solidFill>
              <a:srgbClr val="4267B2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74369" y="6407150"/>
            <a:ext cx="2360099" cy="717223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4000"/>
              <a:t>댓글</a:t>
            </a:r>
            <a:endParaRPr lang="ko-KR" altLang="en-US" sz="4000" b="1" i="0" u="none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505363" y="6559094"/>
            <a:ext cx="2278627" cy="1446003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640215" y="6650356"/>
            <a:ext cx="2020570" cy="1236847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90860" y="6788150"/>
            <a:ext cx="1507632" cy="928486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2700"/>
              <a:t>태그된 사용자</a:t>
            </a:r>
            <a:r>
              <a:rPr lang="en-US" altLang="ko-KR" sz="2700"/>
              <a:t>ID</a:t>
            </a:r>
            <a:endParaRPr lang="ko-KR" altLang="en-US" sz="2700" b="1" i="0" u="none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2" name="직선 연결선 41"/>
          <p:cNvCxnSpPr>
            <a:stCxn id="34" idx="4"/>
            <a:endCxn id="37" idx="0"/>
          </p:cNvCxnSpPr>
          <p:nvPr/>
        </p:nvCxnSpPr>
        <p:spPr>
          <a:xfrm flipH="1">
            <a:off x="7954419" y="5193351"/>
            <a:ext cx="97121" cy="88528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44" name="직선 연결선 43"/>
          <p:cNvCxnSpPr>
            <a:stCxn id="37" idx="2"/>
            <a:endCxn id="33" idx="0"/>
          </p:cNvCxnSpPr>
          <p:nvPr/>
        </p:nvCxnSpPr>
        <p:spPr>
          <a:xfrm flipH="1">
            <a:off x="7488529" y="7473305"/>
            <a:ext cx="465890" cy="121676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4" name="직선 연결선 3"/>
          <p:cNvCxnSpPr>
            <a:endCxn id="37" idx="1"/>
          </p:cNvCxnSpPr>
          <p:nvPr/>
        </p:nvCxnSpPr>
        <p:spPr>
          <a:xfrm flipV="1">
            <a:off x="5783990" y="6775972"/>
            <a:ext cx="853006" cy="34840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>
          <a:xfrm>
            <a:off x="11845925" y="13081000"/>
            <a:ext cx="654050" cy="461059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-</a:t>
            </a:r>
            <a:fld id="{86CB4B4D-7CA3-9044-876B-883B54F8677D}" type="slidenum">
              <a:rPr lang="en-US" altLang="ko-KR"/>
              <a:pPr lvl="0">
                <a:defRPr lang="ko-KR" altLang="en-US"/>
              </a:pPr>
              <a:t>25</a:t>
            </a:fld>
            <a:r>
              <a:rPr lang="ko-KR" altLang="en-US"/>
              <a:t>-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11904524" y="2787088"/>
            <a:ext cx="652484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타원 119">
            <a:extLst>
              <a:ext uri="{FF2B5EF4-FFF2-40B4-BE49-F238E27FC236}">
                <a16:creationId xmlns:a16="http://schemas.microsoft.com/office/drawing/2014/main" id="{9141F905-7D7F-4455-A7C9-C58AF0645008}"/>
              </a:ext>
            </a:extLst>
          </p:cNvPr>
          <p:cNvSpPr/>
          <p:nvPr/>
        </p:nvSpPr>
        <p:spPr>
          <a:xfrm>
            <a:off x="8115693" y="8880595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B6FD1FDD-06A9-45BF-93BE-BED30B4D8211}"/>
              </a:ext>
            </a:extLst>
          </p:cNvPr>
          <p:cNvSpPr/>
          <p:nvPr/>
        </p:nvSpPr>
        <p:spPr>
          <a:xfrm>
            <a:off x="5344450" y="8792730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2AED8F5E-3E55-4186-B280-070FA2BDB4ED}"/>
              </a:ext>
            </a:extLst>
          </p:cNvPr>
          <p:cNvSpPr/>
          <p:nvPr/>
        </p:nvSpPr>
        <p:spPr>
          <a:xfrm>
            <a:off x="7007424" y="3960425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9" name="직사각형"/>
          <p:cNvSpPr/>
          <p:nvPr/>
        </p:nvSpPr>
        <p:spPr>
          <a:xfrm>
            <a:off x="-1" y="-28478"/>
            <a:ext cx="24384001" cy="323449"/>
          </a:xfrm>
          <a:prstGeom prst="rect">
            <a:avLst/>
          </a:prstGeom>
          <a:solidFill>
            <a:srgbClr val="4267B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4267B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30" name="facebook.png" descr="facebo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532" y="231985"/>
            <a:ext cx="1016936" cy="1016936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F A C E B O O K"/>
          <p:cNvSpPr txBox="1"/>
          <p:nvPr/>
        </p:nvSpPr>
        <p:spPr>
          <a:xfrm>
            <a:off x="3287329" y="1653843"/>
            <a:ext cx="1780936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 b="0">
                <a:solidFill>
                  <a:srgbClr val="4267B2"/>
                </a:solidFill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r>
              <a:rPr lang="ko-KR" altLang="en-US" sz="4800" dirty="0"/>
              <a:t>게시물 엔티티 타입과 댓글 엔티티 타입 사이의  </a:t>
            </a:r>
            <a:r>
              <a:rPr lang="en-US" altLang="ko-KR" sz="4800" dirty="0"/>
              <a:t>‘</a:t>
            </a:r>
            <a:r>
              <a:rPr lang="ko-KR" altLang="en-US" sz="4800" dirty="0"/>
              <a:t>가지다</a:t>
            </a:r>
            <a:r>
              <a:rPr lang="en-US" altLang="ko-KR" sz="4800" dirty="0"/>
              <a:t>’ </a:t>
            </a:r>
            <a:r>
              <a:rPr lang="ko-KR" altLang="en-US" sz="4800" dirty="0"/>
              <a:t>관계 타입 </a:t>
            </a:r>
            <a:endParaRPr sz="4800" dirty="0"/>
          </a:p>
        </p:txBody>
      </p:sp>
      <p:sp>
        <p:nvSpPr>
          <p:cNvPr id="134" name="슬라이드에서 발표할 내용 삽입"/>
          <p:cNvSpPr txBox="1"/>
          <p:nvPr/>
        </p:nvSpPr>
        <p:spPr>
          <a:xfrm>
            <a:off x="8518737" y="11627317"/>
            <a:ext cx="7346562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r>
              <a:rPr lang="ko-KR" altLang="en-US" dirty="0"/>
              <a:t>한 게시물에 여러 개의 댓글이 달릴 수 있음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EC17D77-7F5B-46AC-A30F-7A7477DCC99C}"/>
              </a:ext>
            </a:extLst>
          </p:cNvPr>
          <p:cNvSpPr txBox="1"/>
          <p:nvPr/>
        </p:nvSpPr>
        <p:spPr>
          <a:xfrm>
            <a:off x="5466002" y="9185817"/>
            <a:ext cx="176653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ko-KR" altLang="en-US" sz="2800" dirty="0">
                <a:solidFill>
                  <a:schemeClr val="tx1"/>
                </a:solidFill>
              </a:rPr>
              <a:t>게시날짜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Neue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FA3641D-2DA8-49EC-B94D-56A7A29DB2C5}"/>
              </a:ext>
            </a:extLst>
          </p:cNvPr>
          <p:cNvSpPr txBox="1"/>
          <p:nvPr/>
        </p:nvSpPr>
        <p:spPr>
          <a:xfrm>
            <a:off x="7205284" y="4276125"/>
            <a:ext cx="171285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u="sng" dirty="0"/>
              <a:t>게시물</a:t>
            </a:r>
            <a:r>
              <a:rPr kumimoji="0" lang="en-US" altLang="ko-KR" sz="28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endParaRPr kumimoji="0" lang="ko-KR" altLang="en-US" sz="2800" b="1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A49E303-91C0-4868-96A3-57D1754ECD58}"/>
              </a:ext>
            </a:extLst>
          </p:cNvPr>
          <p:cNvSpPr txBox="1"/>
          <p:nvPr/>
        </p:nvSpPr>
        <p:spPr>
          <a:xfrm>
            <a:off x="8393189" y="9250767"/>
            <a:ext cx="153324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내용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2FE4056-E8D6-43A1-AA24-B8FFD7310201}"/>
              </a:ext>
            </a:extLst>
          </p:cNvPr>
          <p:cNvSpPr/>
          <p:nvPr/>
        </p:nvSpPr>
        <p:spPr>
          <a:xfrm>
            <a:off x="6314316" y="6251519"/>
            <a:ext cx="2634846" cy="1394667"/>
          </a:xfrm>
          <a:prstGeom prst="rect">
            <a:avLst/>
          </a:prstGeom>
          <a:solidFill>
            <a:schemeClr val="bg1"/>
          </a:solidFill>
          <a:ln w="57150" cap="flat">
            <a:solidFill>
              <a:srgbClr val="4267B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4D37977-3CD5-437E-8B1A-D1CC90BB0CCB}"/>
              </a:ext>
            </a:extLst>
          </p:cNvPr>
          <p:cNvSpPr txBox="1"/>
          <p:nvPr/>
        </p:nvSpPr>
        <p:spPr>
          <a:xfrm>
            <a:off x="6451689" y="6579109"/>
            <a:ext cx="236009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게시물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0ECD512-B53B-4061-82B3-740349680589}"/>
              </a:ext>
            </a:extLst>
          </p:cNvPr>
          <p:cNvCxnSpPr>
            <a:stCxn id="123" idx="4"/>
            <a:endCxn id="116" idx="0"/>
          </p:cNvCxnSpPr>
          <p:nvPr/>
        </p:nvCxnSpPr>
        <p:spPr>
          <a:xfrm flipH="1">
            <a:off x="7631739" y="5208791"/>
            <a:ext cx="419801" cy="104272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3B77A88-BEE3-4221-9CF8-86D5BE5A3067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6872520" y="7646186"/>
            <a:ext cx="759219" cy="123440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4E1F409-2198-45A1-8981-3985AF3A0395}"/>
              </a:ext>
            </a:extLst>
          </p:cNvPr>
          <p:cNvCxnSpPr>
            <a:endCxn id="120" idx="0"/>
          </p:cNvCxnSpPr>
          <p:nvPr/>
        </p:nvCxnSpPr>
        <p:spPr>
          <a:xfrm>
            <a:off x="8264390" y="7655051"/>
            <a:ext cx="895419" cy="122554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8" name="다이아몬드 77">
            <a:extLst>
              <a:ext uri="{FF2B5EF4-FFF2-40B4-BE49-F238E27FC236}">
                <a16:creationId xmlns:a16="http://schemas.microsoft.com/office/drawing/2014/main" id="{F2FB1935-98FC-453E-9E96-986B56A93E7B}"/>
              </a:ext>
            </a:extLst>
          </p:cNvPr>
          <p:cNvSpPr/>
          <p:nvPr/>
        </p:nvSpPr>
        <p:spPr>
          <a:xfrm>
            <a:off x="10470094" y="5963422"/>
            <a:ext cx="2447716" cy="1604582"/>
          </a:xfrm>
          <a:prstGeom prst="diamond">
            <a:avLst/>
          </a:prstGeom>
          <a:solidFill>
            <a:schemeClr val="bg1"/>
          </a:solidFill>
          <a:ln w="12700" cap="flat">
            <a:solidFill>
              <a:schemeClr val="accent6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EFE392F-04EF-49C5-A0CC-4130DCAA07FD}"/>
              </a:ext>
            </a:extLst>
          </p:cNvPr>
          <p:cNvSpPr txBox="1"/>
          <p:nvPr/>
        </p:nvSpPr>
        <p:spPr>
          <a:xfrm>
            <a:off x="10989770" y="6528391"/>
            <a:ext cx="1408364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가지다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53C63E3F-D113-40D7-8B0A-70BAC70C6105}"/>
              </a:ext>
            </a:extLst>
          </p:cNvPr>
          <p:cNvCxnSpPr>
            <a:stCxn id="78" idx="3"/>
          </p:cNvCxnSpPr>
          <p:nvPr/>
        </p:nvCxnSpPr>
        <p:spPr>
          <a:xfrm>
            <a:off x="12917810" y="6765713"/>
            <a:ext cx="1701460" cy="2594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8FA2E3BE-5E8B-4D59-BC69-3975506651E5}"/>
              </a:ext>
            </a:extLst>
          </p:cNvPr>
          <p:cNvCxnSpPr>
            <a:stCxn id="78" idx="1"/>
          </p:cNvCxnSpPr>
          <p:nvPr/>
        </p:nvCxnSpPr>
        <p:spPr>
          <a:xfrm flipH="1">
            <a:off x="8962557" y="6765713"/>
            <a:ext cx="1507537" cy="5547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A937FD5-5B20-4A03-B808-776D132EBC56}"/>
              </a:ext>
            </a:extLst>
          </p:cNvPr>
          <p:cNvCxnSpPr/>
          <p:nvPr/>
        </p:nvCxnSpPr>
        <p:spPr>
          <a:xfrm>
            <a:off x="12918663" y="6839106"/>
            <a:ext cx="1701460" cy="2594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F16C1DD-0EE2-4CC4-B9FE-6FF7414F8C27}"/>
              </a:ext>
            </a:extLst>
          </p:cNvPr>
          <p:cNvSpPr txBox="1"/>
          <p:nvPr/>
        </p:nvSpPr>
        <p:spPr>
          <a:xfrm>
            <a:off x="9627991" y="6199686"/>
            <a:ext cx="31579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kumimoji="0" lang="ko-KR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2475C2-4B66-4401-A3A8-B0D664EAFD51}"/>
              </a:ext>
            </a:extLst>
          </p:cNvPr>
          <p:cNvSpPr txBox="1"/>
          <p:nvPr/>
        </p:nvSpPr>
        <p:spPr>
          <a:xfrm>
            <a:off x="13678683" y="6214428"/>
            <a:ext cx="37991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kumimoji="0" lang="ko-KR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AA3E24C-32F0-4B75-8149-3E6CDA488F42}"/>
              </a:ext>
            </a:extLst>
          </p:cNvPr>
          <p:cNvSpPr/>
          <p:nvPr/>
        </p:nvSpPr>
        <p:spPr>
          <a:xfrm>
            <a:off x="14430554" y="8763625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6D902F7-CCBE-4D3A-8302-858A413ECD8E}"/>
              </a:ext>
            </a:extLst>
          </p:cNvPr>
          <p:cNvSpPr/>
          <p:nvPr/>
        </p:nvSpPr>
        <p:spPr>
          <a:xfrm>
            <a:off x="14993565" y="4018538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A9AED6-673F-44E6-ADA8-693B59992CBA}"/>
              </a:ext>
            </a:extLst>
          </p:cNvPr>
          <p:cNvSpPr txBox="1"/>
          <p:nvPr/>
        </p:nvSpPr>
        <p:spPr>
          <a:xfrm>
            <a:off x="14552106" y="9156712"/>
            <a:ext cx="176653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ko-KR" altLang="en-US" sz="2800" dirty="0">
                <a:solidFill>
                  <a:schemeClr val="tx1"/>
                </a:solidFill>
              </a:rPr>
              <a:t>작성날짜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Neue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E24BEF-00F6-46DF-9C2B-EA22BFCFB03D}"/>
              </a:ext>
            </a:extLst>
          </p:cNvPr>
          <p:cNvSpPr txBox="1"/>
          <p:nvPr/>
        </p:nvSpPr>
        <p:spPr>
          <a:xfrm>
            <a:off x="15191425" y="4334238"/>
            <a:ext cx="171285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댓글</a:t>
            </a:r>
            <a:r>
              <a:rPr kumimoji="0" lang="en-US" altLang="ko-KR" sz="28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endParaRPr kumimoji="0" lang="ko-KR" altLang="en-US" sz="2800" b="1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07F4EA8-BF63-4B9C-AE1F-21C4A15DF59D}"/>
              </a:ext>
            </a:extLst>
          </p:cNvPr>
          <p:cNvSpPr/>
          <p:nvPr/>
        </p:nvSpPr>
        <p:spPr>
          <a:xfrm>
            <a:off x="14623137" y="6152191"/>
            <a:ext cx="2634846" cy="1394667"/>
          </a:xfrm>
          <a:prstGeom prst="rect">
            <a:avLst/>
          </a:prstGeom>
          <a:solidFill>
            <a:schemeClr val="bg1"/>
          </a:solidFill>
          <a:ln w="57150" cap="flat">
            <a:solidFill>
              <a:srgbClr val="4267B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55AD46-A2BC-4AFA-BFC4-D3E6D3AAF6CC}"/>
              </a:ext>
            </a:extLst>
          </p:cNvPr>
          <p:cNvSpPr txBox="1"/>
          <p:nvPr/>
        </p:nvSpPr>
        <p:spPr>
          <a:xfrm>
            <a:off x="14760510" y="6479781"/>
            <a:ext cx="236009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000" dirty="0"/>
              <a:t>댓글</a:t>
            </a:r>
            <a:endParaRPr kumimoji="0" lang="ko-KR" alt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9C7AB9E-9E64-4439-B516-0742E4CA9C12}"/>
              </a:ext>
            </a:extLst>
          </p:cNvPr>
          <p:cNvSpPr/>
          <p:nvPr/>
        </p:nvSpPr>
        <p:spPr>
          <a:xfrm>
            <a:off x="17464054" y="8053939"/>
            <a:ext cx="2278627" cy="1446003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33D23AE-8A6C-46FE-911A-67240260838D}"/>
              </a:ext>
            </a:extLst>
          </p:cNvPr>
          <p:cNvSpPr/>
          <p:nvPr/>
        </p:nvSpPr>
        <p:spPr>
          <a:xfrm>
            <a:off x="17598906" y="8145201"/>
            <a:ext cx="2020570" cy="1236847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7B564B-FFEC-4202-9677-3301F46E6983}"/>
              </a:ext>
            </a:extLst>
          </p:cNvPr>
          <p:cNvSpPr txBox="1"/>
          <p:nvPr/>
        </p:nvSpPr>
        <p:spPr>
          <a:xfrm>
            <a:off x="17849551" y="8277892"/>
            <a:ext cx="1507632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700" dirty="0" err="1"/>
              <a:t>태그된</a:t>
            </a:r>
            <a:r>
              <a:rPr lang="ko-KR" altLang="en-US" sz="2700" dirty="0"/>
              <a:t> 사용자</a:t>
            </a:r>
            <a:r>
              <a:rPr lang="en-US" altLang="ko-KR" sz="2700" dirty="0"/>
              <a:t>ID</a:t>
            </a:r>
            <a:endParaRPr kumimoji="0" lang="ko-KR" altLang="en-US" sz="27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F4387C9-98D3-442E-9A7F-A759A589B21D}"/>
              </a:ext>
            </a:extLst>
          </p:cNvPr>
          <p:cNvCxnSpPr>
            <a:stCxn id="34" idx="4"/>
            <a:endCxn id="37" idx="0"/>
          </p:cNvCxnSpPr>
          <p:nvPr/>
        </p:nvCxnSpPr>
        <p:spPr>
          <a:xfrm flipH="1">
            <a:off x="15940560" y="5266904"/>
            <a:ext cx="97121" cy="88528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052A7BE-D958-4A79-85E1-F287C6D915A5}"/>
              </a:ext>
            </a:extLst>
          </p:cNvPr>
          <p:cNvCxnSpPr>
            <a:endCxn id="39" idx="1"/>
          </p:cNvCxnSpPr>
          <p:nvPr/>
        </p:nvCxnSpPr>
        <p:spPr>
          <a:xfrm>
            <a:off x="16904281" y="7546858"/>
            <a:ext cx="893470" cy="71884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198F16D-D0E4-456D-B016-9C46F092A09D}"/>
              </a:ext>
            </a:extLst>
          </p:cNvPr>
          <p:cNvCxnSpPr>
            <a:stCxn id="37" idx="2"/>
            <a:endCxn id="33" idx="0"/>
          </p:cNvCxnSpPr>
          <p:nvPr/>
        </p:nvCxnSpPr>
        <p:spPr>
          <a:xfrm flipH="1">
            <a:off x="15474670" y="7546858"/>
            <a:ext cx="465890" cy="121676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5A49B0B-F3B8-4913-BA31-AC5608ADEB8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26</a:t>
            </a:fld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FEFB335-2925-4AD3-9E6F-C345D6E0FA73}"/>
              </a:ext>
            </a:extLst>
          </p:cNvPr>
          <p:cNvCxnSpPr/>
          <p:nvPr/>
        </p:nvCxnSpPr>
        <p:spPr>
          <a:xfrm>
            <a:off x="11904524" y="2787088"/>
            <a:ext cx="652484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59120518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타원 119"/>
          <p:cNvSpPr/>
          <p:nvPr/>
        </p:nvSpPr>
        <p:spPr>
          <a:xfrm>
            <a:off x="17060300" y="8711228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14289058" y="8623363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15952032" y="3791058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9" name="직사각형"/>
          <p:cNvSpPr/>
          <p:nvPr/>
        </p:nvSpPr>
        <p:spPr>
          <a:xfrm>
            <a:off x="-1" y="-28478"/>
            <a:ext cx="24384000" cy="323449"/>
          </a:xfrm>
          <a:prstGeom prst="rect">
            <a:avLst/>
          </a:prstGeom>
          <a:solidFill>
            <a:srgbClr val="4267B2"/>
          </a:solidFill>
          <a:ln w="12700">
            <a:miter/>
          </a:ln>
        </p:spPr>
        <p:txBody>
          <a:bodyPr lIns="0" tIns="0" rIns="0" bIns="0" anchor="ctr"/>
          <a:lstStyle/>
          <a:p>
            <a:pPr>
              <a:defRPr lang="ko-KR" sz="3200" b="0">
                <a:solidFill>
                  <a:srgbClr val="4267B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ko-KR"/>
          </a:p>
        </p:txBody>
      </p:sp>
      <p:pic>
        <p:nvPicPr>
          <p:cNvPr id="130" name="facebook.png" descr="facebook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683532" y="231985"/>
            <a:ext cx="1016936" cy="1016936"/>
          </a:xfrm>
          <a:prstGeom prst="rect">
            <a:avLst/>
          </a:prstGeom>
          <a:ln w="12700">
            <a:miter/>
          </a:ln>
        </p:spPr>
      </p:pic>
      <p:sp>
        <p:nvSpPr>
          <p:cNvPr id="131" name="F A C E B O O K"/>
          <p:cNvSpPr txBox="1"/>
          <p:nvPr/>
        </p:nvSpPr>
        <p:spPr>
          <a:xfrm>
            <a:off x="2806700" y="1654175"/>
            <a:ext cx="18761074" cy="840924"/>
          </a:xfrm>
          <a:prstGeom prst="rect">
            <a:avLst/>
          </a:prstGeom>
          <a:ln w="12700">
            <a:miter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7000" b="0">
                <a:solidFill>
                  <a:srgbClr val="4267B2"/>
                </a:solidFill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pPr lvl="0">
              <a:defRPr lang="ko-KR" altLang="en-US"/>
            </a:pPr>
            <a:r>
              <a:rPr lang="ko-KR" altLang="en-US" sz="4800"/>
              <a:t>게시물 엔티티 타입과 페이지 엔티티 타입 사이의  </a:t>
            </a:r>
            <a:r>
              <a:rPr lang="en-US" altLang="ko-KR" sz="4800"/>
              <a:t>‘</a:t>
            </a:r>
            <a:r>
              <a:rPr lang="ko-KR" altLang="en-US" sz="4800"/>
              <a:t>게시하다</a:t>
            </a:r>
            <a:r>
              <a:rPr lang="en-US" altLang="ko-KR" sz="4800"/>
              <a:t>’ </a:t>
            </a:r>
            <a:r>
              <a:rPr lang="ko-KR" altLang="en-US" sz="4800"/>
              <a:t>관계 타입 </a:t>
            </a:r>
            <a:endParaRPr lang="ko-KR" sz="4800"/>
          </a:p>
        </p:txBody>
      </p:sp>
      <p:sp>
        <p:nvSpPr>
          <p:cNvPr id="134" name="슬라이드에서 발표할 내용 삽입"/>
          <p:cNvSpPr txBox="1"/>
          <p:nvPr/>
        </p:nvSpPr>
        <p:spPr>
          <a:xfrm>
            <a:off x="8245474" y="11627317"/>
            <a:ext cx="7883526" cy="564257"/>
          </a:xfrm>
          <a:prstGeom prst="rect">
            <a:avLst/>
          </a:prstGeom>
          <a:ln w="12700">
            <a:miter/>
          </a:ln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페이지에 여러 개의 게시물들을 게시할 수 있음</a:t>
            </a:r>
            <a:r>
              <a:rPr lang="en-US" altLang="ko-KR"/>
              <a:t>.</a:t>
            </a:r>
            <a:endParaRPr lang="ko-KR"/>
          </a:p>
        </p:txBody>
      </p:sp>
      <p:sp>
        <p:nvSpPr>
          <p:cNvPr id="104" name="TextBox 103"/>
          <p:cNvSpPr txBox="1"/>
          <p:nvPr/>
        </p:nvSpPr>
        <p:spPr>
          <a:xfrm>
            <a:off x="14410610" y="9017000"/>
            <a:ext cx="1766536" cy="532929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tx1"/>
                </a:solidFill>
              </a:rPr>
              <a:t>게시날짜</a:t>
            </a:r>
            <a:endParaRPr lang="ko-KR" altLang="en-US" sz="2800" b="1" i="0" u="none" spc="0">
              <a:solidFill>
                <a:schemeClr val="tx1"/>
              </a:solidFill>
              <a:uFillTx/>
              <a:sym typeface="Helvetica Neue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6149892" y="4106758"/>
            <a:ext cx="1712856" cy="533479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2800" u="sng"/>
              <a:t>게시물</a:t>
            </a:r>
            <a:r>
              <a:rPr lang="en-US" altLang="ko-KR" sz="2800" b="1" i="0" u="sng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endParaRPr lang="ko-KR" altLang="en-US" sz="2800" b="1" i="0" u="sng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7337796" y="9083675"/>
            <a:ext cx="1533240" cy="531204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2800" b="1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내용</a:t>
            </a:r>
            <a:endParaRPr lang="ko-KR" altLang="en-US" sz="2800" b="1" i="0" u="none" spc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5258924" y="6082152"/>
            <a:ext cx="2634846" cy="1394667"/>
          </a:xfrm>
          <a:prstGeom prst="rect">
            <a:avLst/>
          </a:prstGeom>
          <a:solidFill>
            <a:schemeClr val="bg1"/>
          </a:solidFill>
          <a:ln w="57150" cap="flat">
            <a:solidFill>
              <a:srgbClr val="4267B2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5396297" y="6416674"/>
            <a:ext cx="2360100" cy="711213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4000" b="1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게시물</a:t>
            </a:r>
            <a:endParaRPr lang="ko-KR" altLang="en-US" sz="4000" b="1" i="0" u="none" spc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" name="직선 연결선 2"/>
          <p:cNvCxnSpPr>
            <a:stCxn id="123" idx="4"/>
            <a:endCxn id="116" idx="0"/>
          </p:cNvCxnSpPr>
          <p:nvPr/>
        </p:nvCxnSpPr>
        <p:spPr>
          <a:xfrm flipH="1">
            <a:off x="16576347" y="5039424"/>
            <a:ext cx="419801" cy="104272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5" name="직선 연결선 4"/>
          <p:cNvCxnSpPr>
            <a:stCxn id="116" idx="2"/>
          </p:cNvCxnSpPr>
          <p:nvPr/>
        </p:nvCxnSpPr>
        <p:spPr>
          <a:xfrm flipH="1">
            <a:off x="15817128" y="7476819"/>
            <a:ext cx="759219" cy="123440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7" name="직선 연결선 6"/>
          <p:cNvCxnSpPr>
            <a:endCxn id="120" idx="0"/>
          </p:cNvCxnSpPr>
          <p:nvPr/>
        </p:nvCxnSpPr>
        <p:spPr>
          <a:xfrm>
            <a:off x="17208998" y="7485684"/>
            <a:ext cx="895419" cy="122554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sp>
        <p:nvSpPr>
          <p:cNvPr id="78" name="다이아몬드 77"/>
          <p:cNvSpPr/>
          <p:nvPr/>
        </p:nvSpPr>
        <p:spPr>
          <a:xfrm>
            <a:off x="11136886" y="6030386"/>
            <a:ext cx="2447716" cy="1604582"/>
          </a:xfrm>
          <a:prstGeom prst="diamond">
            <a:avLst/>
          </a:prstGeom>
          <a:solidFill>
            <a:schemeClr val="bg1"/>
          </a:solidFill>
          <a:ln w="12700" cap="flat">
            <a:solidFill>
              <a:schemeClr val="accent6">
                <a:lumMod val="75000"/>
              </a:schemeClr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1787854" y="6350000"/>
            <a:ext cx="1130778" cy="1019702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3000" b="1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게시하다</a:t>
            </a:r>
          </a:p>
        </p:txBody>
      </p:sp>
      <p:cxnSp>
        <p:nvCxnSpPr>
          <p:cNvPr id="80" name="직선 연결선 79"/>
          <p:cNvCxnSpPr>
            <a:stCxn id="78" idx="3"/>
          </p:cNvCxnSpPr>
          <p:nvPr/>
        </p:nvCxnSpPr>
        <p:spPr>
          <a:xfrm>
            <a:off x="13584602" y="6832677"/>
            <a:ext cx="1701460" cy="2594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81" name="직선 연결선 80"/>
          <p:cNvCxnSpPr>
            <a:stCxn id="78" idx="1"/>
          </p:cNvCxnSpPr>
          <p:nvPr/>
        </p:nvCxnSpPr>
        <p:spPr>
          <a:xfrm flipH="1">
            <a:off x="9629349" y="6832677"/>
            <a:ext cx="1507537" cy="5547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3585455" y="6906070"/>
            <a:ext cx="1701460" cy="2594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sp>
        <p:nvSpPr>
          <p:cNvPr id="83" name="TextBox 82"/>
          <p:cNvSpPr txBox="1"/>
          <p:nvPr/>
        </p:nvSpPr>
        <p:spPr>
          <a:xfrm>
            <a:off x="10067326" y="6208005"/>
            <a:ext cx="318099" cy="564257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non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en-US" altLang="ko-KR" sz="3000" b="1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lang="ko-KR" altLang="en-US" sz="3000" b="1" i="0" u="none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4345475" y="6283325"/>
            <a:ext cx="379912" cy="562324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non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en-US" altLang="ko-KR" sz="3000" b="1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lang="ko-KR" altLang="en-US" sz="3000" b="1" i="0" u="none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804453" y="8718427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7367464" y="3973340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97036" y="8893175"/>
            <a:ext cx="1766536" cy="959098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tx1"/>
                </a:solidFill>
              </a:rPr>
              <a:t>페이지 이름</a:t>
            </a:r>
            <a:endParaRPr lang="ko-KR" altLang="en-US" sz="2800" b="1" i="0" u="none" spc="0">
              <a:solidFill>
                <a:schemeClr val="tx1"/>
              </a:solidFill>
              <a:uFillTx/>
              <a:sym typeface="Helvetica Neue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65324" y="4289040"/>
            <a:ext cx="1712856" cy="533479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2800" b="1" i="0" u="sng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페이지</a:t>
            </a:r>
            <a:r>
              <a:rPr lang="en-US" altLang="ko-KR" sz="2800" b="1" i="0" u="sng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endParaRPr lang="ko-KR" altLang="en-US" sz="2800" b="1" i="0" u="sng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997036" y="6106993"/>
            <a:ext cx="2634846" cy="1394667"/>
          </a:xfrm>
          <a:prstGeom prst="rect">
            <a:avLst/>
          </a:prstGeom>
          <a:solidFill>
            <a:schemeClr val="bg1"/>
          </a:solidFill>
          <a:ln w="57150" cap="flat">
            <a:solidFill>
              <a:srgbClr val="4267B2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134409" y="6435725"/>
            <a:ext cx="2360099" cy="717003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4000" b="1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페이지</a:t>
            </a:r>
            <a:endParaRPr lang="ko-KR" altLang="en-US" sz="4000" b="1" i="0" u="none" spc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1" name="직선 연결선 50"/>
          <p:cNvCxnSpPr>
            <a:stCxn id="46" idx="4"/>
            <a:endCxn id="49" idx="0"/>
          </p:cNvCxnSpPr>
          <p:nvPr/>
        </p:nvCxnSpPr>
        <p:spPr>
          <a:xfrm flipH="1">
            <a:off x="8314459" y="5221706"/>
            <a:ext cx="97121" cy="88528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53" name="직선 연결선 52"/>
          <p:cNvCxnSpPr>
            <a:stCxn id="49" idx="2"/>
            <a:endCxn id="45" idx="0"/>
          </p:cNvCxnSpPr>
          <p:nvPr/>
        </p:nvCxnSpPr>
        <p:spPr>
          <a:xfrm flipH="1">
            <a:off x="7848569" y="7501660"/>
            <a:ext cx="465890" cy="121676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sp>
        <p:nvSpPr>
          <p:cNvPr id="54" name="타원 53"/>
          <p:cNvSpPr/>
          <p:nvPr/>
        </p:nvSpPr>
        <p:spPr>
          <a:xfrm>
            <a:off x="4069093" y="6745519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69093" y="7102962"/>
            <a:ext cx="2088232" cy="533479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2800" b="1" i="0" u="none" spc="0">
                <a:solidFill>
                  <a:schemeClr val="tx1"/>
                </a:solidFill>
                <a:uFillTx/>
                <a:sym typeface="Helvetica Neue"/>
              </a:rPr>
              <a:t>페이지분야</a:t>
            </a:r>
          </a:p>
        </p:txBody>
      </p:sp>
      <p:cxnSp>
        <p:nvCxnSpPr>
          <p:cNvPr id="4" name="직선 연결선 3"/>
          <p:cNvCxnSpPr>
            <a:stCxn id="55" idx="3"/>
            <a:endCxn id="49" idx="1"/>
          </p:cNvCxnSpPr>
          <p:nvPr/>
        </p:nvCxnSpPr>
        <p:spPr>
          <a:xfrm flipV="1">
            <a:off x="6157325" y="6804327"/>
            <a:ext cx="839711" cy="56537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>
          <a:xfrm>
            <a:off x="11845925" y="13081000"/>
            <a:ext cx="654050" cy="461059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-</a:t>
            </a:r>
            <a:fld id="{86CB4B4D-7CA3-9044-876B-883B54F8677D}" type="slidenum">
              <a:rPr lang="en-US" altLang="ko-KR"/>
              <a:pPr lvl="0">
                <a:defRPr lang="ko-KR" altLang="en-US"/>
              </a:pPr>
              <a:t>27</a:t>
            </a:fld>
            <a:r>
              <a:rPr lang="ko-KR" altLang="en-US"/>
              <a:t>-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11904524" y="2787088"/>
            <a:ext cx="652484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"/>
          <p:cNvSpPr/>
          <p:nvPr/>
        </p:nvSpPr>
        <p:spPr>
          <a:xfrm>
            <a:off x="-1" y="-28478"/>
            <a:ext cx="24384000" cy="323449"/>
          </a:xfrm>
          <a:prstGeom prst="rect">
            <a:avLst/>
          </a:prstGeom>
          <a:solidFill>
            <a:srgbClr val="4267B2"/>
          </a:solidFill>
          <a:ln w="12700">
            <a:miter/>
          </a:ln>
        </p:spPr>
        <p:txBody>
          <a:bodyPr lIns="0" tIns="0" rIns="0" bIns="0" anchor="ctr"/>
          <a:lstStyle/>
          <a:p>
            <a:pPr>
              <a:defRPr lang="ko-KR" sz="3200" b="0">
                <a:solidFill>
                  <a:srgbClr val="4267B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ko-KR"/>
          </a:p>
        </p:txBody>
      </p:sp>
      <p:pic>
        <p:nvPicPr>
          <p:cNvPr id="130" name="facebook.png" descr="facebook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683532" y="231985"/>
            <a:ext cx="1016936" cy="1016936"/>
          </a:xfrm>
          <a:prstGeom prst="rect">
            <a:avLst/>
          </a:prstGeom>
          <a:ln w="12700">
            <a:miter/>
          </a:ln>
        </p:spPr>
      </p:pic>
      <p:sp>
        <p:nvSpPr>
          <p:cNvPr id="131" name="F A C E B O O K"/>
          <p:cNvSpPr txBox="1"/>
          <p:nvPr/>
        </p:nvSpPr>
        <p:spPr>
          <a:xfrm>
            <a:off x="3101975" y="1654175"/>
            <a:ext cx="18170524" cy="840924"/>
          </a:xfrm>
          <a:prstGeom prst="rect">
            <a:avLst/>
          </a:prstGeom>
          <a:ln w="12700">
            <a:miter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7000" b="0">
                <a:solidFill>
                  <a:srgbClr val="4267B2"/>
                </a:solidFill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pPr lvl="0">
              <a:defRPr lang="ko-KR" altLang="en-US"/>
            </a:pPr>
            <a:r>
              <a:rPr lang="ko-KR" altLang="en-US" sz="4800"/>
              <a:t>페이지 엔티티 타입과 스토리 엔티티 타입 사이의  </a:t>
            </a:r>
            <a:r>
              <a:rPr lang="en-US" altLang="ko-KR" sz="4800"/>
              <a:t>‘</a:t>
            </a:r>
            <a:r>
              <a:rPr lang="ko-KR" altLang="en-US" sz="4800"/>
              <a:t>만들다</a:t>
            </a:r>
            <a:r>
              <a:rPr lang="en-US" altLang="ko-KR" sz="4800"/>
              <a:t>’ </a:t>
            </a:r>
            <a:r>
              <a:rPr lang="ko-KR" altLang="en-US" sz="4800"/>
              <a:t>관계 타입 </a:t>
            </a:r>
            <a:endParaRPr lang="ko-KR" sz="4800"/>
          </a:p>
        </p:txBody>
      </p:sp>
      <p:sp>
        <p:nvSpPr>
          <p:cNvPr id="134" name="슬라이드에서 발표할 내용 삽입"/>
          <p:cNvSpPr txBox="1"/>
          <p:nvPr/>
        </p:nvSpPr>
        <p:spPr>
          <a:xfrm>
            <a:off x="7950200" y="11627317"/>
            <a:ext cx="8464549" cy="564257"/>
          </a:xfrm>
          <a:prstGeom prst="rect">
            <a:avLst/>
          </a:prstGeom>
          <a:ln w="12700">
            <a:miter/>
          </a:ln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한 개의 페이지가 여러 개의 스토리를 만들 수 있음</a:t>
            </a:r>
            <a:r>
              <a:rPr lang="en-US" altLang="ko-KR"/>
              <a:t>.</a:t>
            </a:r>
            <a:endParaRPr lang="ko-KR"/>
          </a:p>
        </p:txBody>
      </p:sp>
      <p:sp>
        <p:nvSpPr>
          <p:cNvPr id="78" name="다이아몬드 77"/>
          <p:cNvSpPr/>
          <p:nvPr/>
        </p:nvSpPr>
        <p:spPr>
          <a:xfrm>
            <a:off x="11136886" y="6030386"/>
            <a:ext cx="2447716" cy="1604582"/>
          </a:xfrm>
          <a:prstGeom prst="diamond">
            <a:avLst/>
          </a:prstGeom>
          <a:solidFill>
            <a:schemeClr val="bg1"/>
          </a:solidFill>
          <a:ln w="12700" cap="flat">
            <a:solidFill>
              <a:schemeClr val="accent6">
                <a:lumMod val="75000"/>
              </a:schemeClr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1621272" y="6540500"/>
            <a:ext cx="1507536" cy="560949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3000" b="1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만들다</a:t>
            </a:r>
          </a:p>
        </p:txBody>
      </p:sp>
      <p:cxnSp>
        <p:nvCxnSpPr>
          <p:cNvPr id="80" name="직선 연결선 79"/>
          <p:cNvCxnSpPr>
            <a:stCxn id="78" idx="3"/>
          </p:cNvCxnSpPr>
          <p:nvPr/>
        </p:nvCxnSpPr>
        <p:spPr>
          <a:xfrm>
            <a:off x="13584602" y="6832677"/>
            <a:ext cx="1701460" cy="2594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81" name="직선 연결선 80"/>
          <p:cNvCxnSpPr>
            <a:stCxn id="78" idx="1"/>
          </p:cNvCxnSpPr>
          <p:nvPr/>
        </p:nvCxnSpPr>
        <p:spPr>
          <a:xfrm flipH="1">
            <a:off x="9629349" y="6832677"/>
            <a:ext cx="1507537" cy="5547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3585455" y="6906070"/>
            <a:ext cx="1701460" cy="2594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sp>
        <p:nvSpPr>
          <p:cNvPr id="83" name="TextBox 82"/>
          <p:cNvSpPr txBox="1"/>
          <p:nvPr/>
        </p:nvSpPr>
        <p:spPr>
          <a:xfrm>
            <a:off x="10067326" y="6208005"/>
            <a:ext cx="318099" cy="564257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non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en-US" altLang="ko-KR" sz="3000" b="1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lang="ko-KR" altLang="en-US" sz="3000" b="1" i="0" u="none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4345475" y="6283325"/>
            <a:ext cx="379912" cy="562324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non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en-US" altLang="ko-KR" sz="3000" b="1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lang="ko-KR" altLang="en-US" sz="3000" b="1" i="0" u="none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804453" y="8718427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7367464" y="3973340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97036" y="8893175"/>
            <a:ext cx="1766536" cy="959098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tx1"/>
                </a:solidFill>
              </a:rPr>
              <a:t>페이지 이름</a:t>
            </a:r>
            <a:endParaRPr lang="ko-KR" altLang="en-US" sz="2800" b="1" i="0" u="none" spc="0">
              <a:solidFill>
                <a:schemeClr val="tx1"/>
              </a:solidFill>
              <a:uFillTx/>
              <a:sym typeface="Helvetica Neue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65324" y="4289040"/>
            <a:ext cx="1712856" cy="533479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2800" b="1" i="0" u="sng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페이지</a:t>
            </a:r>
            <a:r>
              <a:rPr lang="en-US" altLang="ko-KR" sz="2800" b="1" i="0" u="sng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endParaRPr lang="ko-KR" altLang="en-US" sz="2800" b="1" i="0" u="sng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997036" y="6106993"/>
            <a:ext cx="2634846" cy="1394667"/>
          </a:xfrm>
          <a:prstGeom prst="rect">
            <a:avLst/>
          </a:prstGeom>
          <a:solidFill>
            <a:schemeClr val="bg1"/>
          </a:solidFill>
          <a:ln w="57150" cap="flat">
            <a:solidFill>
              <a:srgbClr val="4267B2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134409" y="6435725"/>
            <a:ext cx="2360099" cy="717003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4000" b="1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페이지</a:t>
            </a:r>
            <a:endParaRPr lang="ko-KR" altLang="en-US" sz="4000" b="1" i="0" u="none" spc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1" name="직선 연결선 50"/>
          <p:cNvCxnSpPr>
            <a:stCxn id="46" idx="4"/>
            <a:endCxn id="49" idx="0"/>
          </p:cNvCxnSpPr>
          <p:nvPr/>
        </p:nvCxnSpPr>
        <p:spPr>
          <a:xfrm flipH="1">
            <a:off x="8314459" y="5221706"/>
            <a:ext cx="97121" cy="88528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53" name="직선 연결선 52"/>
          <p:cNvCxnSpPr>
            <a:stCxn id="49" idx="2"/>
            <a:endCxn id="45" idx="0"/>
          </p:cNvCxnSpPr>
          <p:nvPr/>
        </p:nvCxnSpPr>
        <p:spPr>
          <a:xfrm flipH="1">
            <a:off x="7848569" y="7501660"/>
            <a:ext cx="465890" cy="121676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sp>
        <p:nvSpPr>
          <p:cNvPr id="54" name="타원 53"/>
          <p:cNvSpPr/>
          <p:nvPr/>
        </p:nvSpPr>
        <p:spPr>
          <a:xfrm>
            <a:off x="4069093" y="6745519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69093" y="7102962"/>
            <a:ext cx="2088232" cy="533479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2800" b="1" i="0" u="none" spc="0">
                <a:solidFill>
                  <a:schemeClr val="tx1"/>
                </a:solidFill>
                <a:uFillTx/>
                <a:sym typeface="Helvetica Neue"/>
              </a:rPr>
              <a:t>페이지분야</a:t>
            </a:r>
          </a:p>
        </p:txBody>
      </p:sp>
      <p:cxnSp>
        <p:nvCxnSpPr>
          <p:cNvPr id="4" name="직선 연결선 3"/>
          <p:cNvCxnSpPr>
            <a:stCxn id="55" idx="3"/>
            <a:endCxn id="49" idx="1"/>
          </p:cNvCxnSpPr>
          <p:nvPr/>
        </p:nvCxnSpPr>
        <p:spPr>
          <a:xfrm flipV="1">
            <a:off x="6157325" y="6804327"/>
            <a:ext cx="839711" cy="56537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sp>
        <p:nvSpPr>
          <p:cNvPr id="36" name="타원 35"/>
          <p:cNvSpPr/>
          <p:nvPr/>
        </p:nvSpPr>
        <p:spPr>
          <a:xfrm>
            <a:off x="15017190" y="8733422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5580201" y="3988335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122862" y="9126509"/>
            <a:ext cx="1766536" cy="533479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2800" b="1" i="0" u="none" spc="0">
                <a:solidFill>
                  <a:schemeClr val="tx1"/>
                </a:solidFill>
                <a:uFillTx/>
                <a:sym typeface="Helvetica Neue"/>
              </a:rPr>
              <a:t>내용</a:t>
            </a:r>
            <a:endParaRPr lang="ko-KR" altLang="en-US" sz="2800" b="1" i="0" u="none" spc="0">
              <a:solidFill>
                <a:schemeClr val="tx1"/>
              </a:solidFill>
              <a:sym typeface="Helvetica Neue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778061" y="4304035"/>
            <a:ext cx="1712855" cy="533479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2800" b="1" i="0" u="sng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스토리</a:t>
            </a:r>
            <a:r>
              <a:rPr lang="en-US" altLang="ko-KR" sz="2800" b="1" i="0" u="sng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endParaRPr lang="ko-KR" altLang="en-US" sz="2800" b="1" i="0" u="sng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5209773" y="6121988"/>
            <a:ext cx="2634846" cy="1394667"/>
          </a:xfrm>
          <a:prstGeom prst="rect">
            <a:avLst/>
          </a:prstGeom>
          <a:solidFill>
            <a:schemeClr val="bg1"/>
          </a:solidFill>
          <a:ln w="57150" cap="flat">
            <a:solidFill>
              <a:srgbClr val="4267B2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347146" y="6454774"/>
            <a:ext cx="2360098" cy="712949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4000" b="1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스토리</a:t>
            </a:r>
            <a:endParaRPr lang="ko-KR" altLang="en-US" sz="4000" b="1" i="0" u="none" spc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2" name="직선 연결선 41"/>
          <p:cNvCxnSpPr>
            <a:stCxn id="37" idx="4"/>
            <a:endCxn id="40" idx="0"/>
          </p:cNvCxnSpPr>
          <p:nvPr/>
        </p:nvCxnSpPr>
        <p:spPr>
          <a:xfrm flipH="1">
            <a:off x="16527196" y="5236701"/>
            <a:ext cx="97121" cy="88528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490916" y="7516655"/>
            <a:ext cx="893470" cy="71884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44" name="직선 연결선 43"/>
          <p:cNvCxnSpPr>
            <a:stCxn id="40" idx="2"/>
            <a:endCxn id="36" idx="0"/>
          </p:cNvCxnSpPr>
          <p:nvPr/>
        </p:nvCxnSpPr>
        <p:spPr>
          <a:xfrm flipH="1">
            <a:off x="16061306" y="7516655"/>
            <a:ext cx="465890" cy="121676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sp>
        <p:nvSpPr>
          <p:cNvPr id="52" name="타원 51"/>
          <p:cNvSpPr/>
          <p:nvPr/>
        </p:nvSpPr>
        <p:spPr>
          <a:xfrm>
            <a:off x="18007184" y="8093504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128736" y="8486591"/>
            <a:ext cx="1766536" cy="533479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tx1"/>
                </a:solidFill>
              </a:rPr>
              <a:t>게시날짜</a:t>
            </a:r>
            <a:endParaRPr lang="ko-KR" altLang="en-US" sz="2800" b="1" i="0" u="none" spc="0">
              <a:solidFill>
                <a:schemeClr val="tx1"/>
              </a:solidFill>
              <a:uFillTx/>
              <a:sym typeface="Helvetica Neue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>
          <a:xfrm>
            <a:off x="11845925" y="13081000"/>
            <a:ext cx="654050" cy="461059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-</a:t>
            </a:r>
            <a:fld id="{86CB4B4D-7CA3-9044-876B-883B54F8677D}" type="slidenum">
              <a:rPr lang="en-US" altLang="ko-KR"/>
              <a:pPr lvl="0">
                <a:defRPr lang="ko-KR" altLang="en-US"/>
              </a:pPr>
              <a:t>28</a:t>
            </a:fld>
            <a:r>
              <a:rPr lang="ko-KR" altLang="en-US"/>
              <a:t>-</a:t>
            </a:r>
          </a:p>
        </p:txBody>
      </p:sp>
      <p:cxnSp>
        <p:nvCxnSpPr>
          <p:cNvPr id="57" name="직선 연결선 56"/>
          <p:cNvCxnSpPr/>
          <p:nvPr/>
        </p:nvCxnSpPr>
        <p:spPr>
          <a:xfrm>
            <a:off x="11904524" y="2787088"/>
            <a:ext cx="652484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"/>
          <p:cNvSpPr/>
          <p:nvPr/>
        </p:nvSpPr>
        <p:spPr>
          <a:xfrm>
            <a:off x="-1" y="-28478"/>
            <a:ext cx="24384001" cy="323449"/>
          </a:xfrm>
          <a:prstGeom prst="rect">
            <a:avLst/>
          </a:prstGeom>
          <a:solidFill>
            <a:srgbClr val="4267B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4267B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30" name="facebook.png" descr="facebo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532" y="231985"/>
            <a:ext cx="1016936" cy="1016936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F A C E B O O K"/>
          <p:cNvSpPr txBox="1"/>
          <p:nvPr/>
        </p:nvSpPr>
        <p:spPr>
          <a:xfrm>
            <a:off x="7564943" y="1653843"/>
            <a:ext cx="9254136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 b="0">
                <a:solidFill>
                  <a:srgbClr val="4267B2"/>
                </a:solidFill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r>
              <a:rPr lang="ko-KR" altLang="en-US" sz="4800" dirty="0"/>
              <a:t>댓글 엔티티 타입의 </a:t>
            </a:r>
            <a:r>
              <a:rPr lang="en-US" altLang="ko-KR" sz="4800" dirty="0"/>
              <a:t>1</a:t>
            </a:r>
            <a:r>
              <a:rPr lang="ko-KR" altLang="en-US" sz="4800" dirty="0"/>
              <a:t>진 관계 타입 </a:t>
            </a:r>
            <a:endParaRPr sz="4800" dirty="0"/>
          </a:p>
        </p:txBody>
      </p:sp>
      <p:sp>
        <p:nvSpPr>
          <p:cNvPr id="134" name="슬라이드에서 발표할 내용 삽입"/>
          <p:cNvSpPr txBox="1"/>
          <p:nvPr/>
        </p:nvSpPr>
        <p:spPr>
          <a:xfrm>
            <a:off x="8134015" y="11627317"/>
            <a:ext cx="8116003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r>
              <a:rPr lang="ko-KR" altLang="en-US" dirty="0"/>
              <a:t>하나의 댓글에 여러 개의 댓글들이 달릴 수 있음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55AF48-B054-44E8-BD29-4D8B67DD33DE}"/>
              </a:ext>
            </a:extLst>
          </p:cNvPr>
          <p:cNvSpPr/>
          <p:nvPr/>
        </p:nvSpPr>
        <p:spPr>
          <a:xfrm>
            <a:off x="9966395" y="6317119"/>
            <a:ext cx="2634846" cy="1394667"/>
          </a:xfrm>
          <a:prstGeom prst="rect">
            <a:avLst/>
          </a:prstGeom>
          <a:solidFill>
            <a:schemeClr val="bg1"/>
          </a:solidFill>
          <a:ln w="57150" cap="flat">
            <a:solidFill>
              <a:srgbClr val="4267B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74A33E-5C6E-47C2-B589-E1E52DD081F0}"/>
              </a:ext>
            </a:extLst>
          </p:cNvPr>
          <p:cNvSpPr txBox="1"/>
          <p:nvPr/>
        </p:nvSpPr>
        <p:spPr>
          <a:xfrm>
            <a:off x="10103768" y="6644709"/>
            <a:ext cx="236009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댓글</a:t>
            </a:r>
          </a:p>
        </p:txBody>
      </p:sp>
      <p:sp>
        <p:nvSpPr>
          <p:cNvPr id="85" name="다이아몬드 84">
            <a:extLst>
              <a:ext uri="{FF2B5EF4-FFF2-40B4-BE49-F238E27FC236}">
                <a16:creationId xmlns:a16="http://schemas.microsoft.com/office/drawing/2014/main" id="{D16C7D93-AB02-4280-8CAA-9F621A4625B0}"/>
              </a:ext>
            </a:extLst>
          </p:cNvPr>
          <p:cNvSpPr/>
          <p:nvPr/>
        </p:nvSpPr>
        <p:spPr>
          <a:xfrm>
            <a:off x="15275256" y="6317119"/>
            <a:ext cx="3203490" cy="2428523"/>
          </a:xfrm>
          <a:prstGeom prst="diamond">
            <a:avLst/>
          </a:prstGeom>
          <a:solidFill>
            <a:schemeClr val="bg1"/>
          </a:solidFill>
          <a:ln w="12700" cap="flat">
            <a:solidFill>
              <a:schemeClr val="accent6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DA7994B-7E1B-49FA-BBCE-01F7BFA3A6E2}"/>
              </a:ext>
            </a:extLst>
          </p:cNvPr>
          <p:cNvSpPr txBox="1"/>
          <p:nvPr/>
        </p:nvSpPr>
        <p:spPr>
          <a:xfrm>
            <a:off x="15955391" y="7248453"/>
            <a:ext cx="1843220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가지다</a:t>
            </a:r>
            <a:endParaRPr kumimoji="0" lang="ko-KR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원호 59">
            <a:extLst>
              <a:ext uri="{FF2B5EF4-FFF2-40B4-BE49-F238E27FC236}">
                <a16:creationId xmlns:a16="http://schemas.microsoft.com/office/drawing/2014/main" id="{1DA4770A-7E6C-4B65-BADF-F86BA7988F50}"/>
              </a:ext>
            </a:extLst>
          </p:cNvPr>
          <p:cNvSpPr/>
          <p:nvPr/>
        </p:nvSpPr>
        <p:spPr>
          <a:xfrm flipH="1">
            <a:off x="12224296" y="6440758"/>
            <a:ext cx="3946171" cy="1853986"/>
          </a:xfrm>
          <a:prstGeom prst="arc">
            <a:avLst>
              <a:gd name="adj1" fmla="val 11508284"/>
              <a:gd name="adj2" fmla="val 2039426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원호 61">
            <a:extLst>
              <a:ext uri="{FF2B5EF4-FFF2-40B4-BE49-F238E27FC236}">
                <a16:creationId xmlns:a16="http://schemas.microsoft.com/office/drawing/2014/main" id="{969CDEAF-8886-402C-A7D5-C1FDDF940863}"/>
              </a:ext>
            </a:extLst>
          </p:cNvPr>
          <p:cNvSpPr/>
          <p:nvPr/>
        </p:nvSpPr>
        <p:spPr>
          <a:xfrm rot="233316" flipV="1">
            <a:off x="11760346" y="7115937"/>
            <a:ext cx="4517600" cy="1716302"/>
          </a:xfrm>
          <a:prstGeom prst="arc">
            <a:avLst>
              <a:gd name="adj1" fmla="val 10646868"/>
              <a:gd name="adj2" fmla="val 2139546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051AC0-D84D-4747-A761-786BC33DBF07}"/>
              </a:ext>
            </a:extLst>
          </p:cNvPr>
          <p:cNvSpPr txBox="1"/>
          <p:nvPr/>
        </p:nvSpPr>
        <p:spPr>
          <a:xfrm>
            <a:off x="14150759" y="5844348"/>
            <a:ext cx="31579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1</a:t>
            </a:r>
            <a:endParaRPr kumimoji="0" lang="ko-KR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24B576-0FE9-44FC-AAD3-AE7A00253E10}"/>
              </a:ext>
            </a:extLst>
          </p:cNvPr>
          <p:cNvSpPr txBox="1"/>
          <p:nvPr/>
        </p:nvSpPr>
        <p:spPr>
          <a:xfrm>
            <a:off x="13977816" y="8942353"/>
            <a:ext cx="37991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N</a:t>
            </a:r>
            <a:endParaRPr kumimoji="0" lang="ko-KR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C8DD99C-EE7B-482D-9F61-912BD6A95880}"/>
              </a:ext>
            </a:extLst>
          </p:cNvPr>
          <p:cNvSpPr/>
          <p:nvPr/>
        </p:nvSpPr>
        <p:spPr>
          <a:xfrm>
            <a:off x="6041187" y="5958490"/>
            <a:ext cx="2278627" cy="1446003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5ED99B7-436E-4EDE-9CFE-52E9C175FCE7}"/>
              </a:ext>
            </a:extLst>
          </p:cNvPr>
          <p:cNvSpPr/>
          <p:nvPr/>
        </p:nvSpPr>
        <p:spPr>
          <a:xfrm>
            <a:off x="6176039" y="6049752"/>
            <a:ext cx="2020570" cy="1236847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EAD7E2-C232-41AE-83AC-66B1978F79C4}"/>
              </a:ext>
            </a:extLst>
          </p:cNvPr>
          <p:cNvSpPr txBox="1"/>
          <p:nvPr/>
        </p:nvSpPr>
        <p:spPr>
          <a:xfrm>
            <a:off x="6426684" y="6182443"/>
            <a:ext cx="1507632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700" dirty="0" err="1"/>
              <a:t>태그된</a:t>
            </a:r>
            <a:r>
              <a:rPr lang="ko-KR" altLang="en-US" sz="2700" dirty="0"/>
              <a:t> 사용자</a:t>
            </a:r>
            <a:r>
              <a:rPr lang="en-US" altLang="ko-KR" sz="2700" dirty="0"/>
              <a:t>ID</a:t>
            </a:r>
            <a:endParaRPr kumimoji="0" lang="ko-KR" altLang="en-US" sz="27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7A22F4F-2FBE-4E80-BB7E-91E37C9CAF4C}"/>
              </a:ext>
            </a:extLst>
          </p:cNvPr>
          <p:cNvSpPr/>
          <p:nvPr/>
        </p:nvSpPr>
        <p:spPr>
          <a:xfrm>
            <a:off x="8015536" y="4329346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CD89D5-CF48-4845-B3DA-F354040549AF}"/>
              </a:ext>
            </a:extLst>
          </p:cNvPr>
          <p:cNvSpPr txBox="1"/>
          <p:nvPr/>
        </p:nvSpPr>
        <p:spPr>
          <a:xfrm>
            <a:off x="8213396" y="4645046"/>
            <a:ext cx="171285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댓글</a:t>
            </a:r>
            <a:r>
              <a:rPr kumimoji="0" lang="en-US" altLang="ko-KR" sz="28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endParaRPr kumimoji="0" lang="ko-KR" altLang="en-US" sz="2800" b="1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BE71696-BB3F-4D2B-B12C-9BFEDCB7E9AB}"/>
              </a:ext>
            </a:extLst>
          </p:cNvPr>
          <p:cNvSpPr/>
          <p:nvPr/>
        </p:nvSpPr>
        <p:spPr>
          <a:xfrm>
            <a:off x="6776876" y="8121459"/>
            <a:ext cx="2088232" cy="1248366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B12A65-DFE8-42C0-B004-449B23F4196B}"/>
              </a:ext>
            </a:extLst>
          </p:cNvPr>
          <p:cNvSpPr txBox="1"/>
          <p:nvPr/>
        </p:nvSpPr>
        <p:spPr>
          <a:xfrm>
            <a:off x="6937724" y="8506424"/>
            <a:ext cx="176653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ko-KR" altLang="en-US" sz="2800" dirty="0">
                <a:solidFill>
                  <a:schemeClr val="tx1"/>
                </a:solidFill>
              </a:rPr>
              <a:t>작성날짜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Neue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3E0190-68F8-438A-A8B6-FD20043A4189}"/>
              </a:ext>
            </a:extLst>
          </p:cNvPr>
          <p:cNvCxnSpPr/>
          <p:nvPr/>
        </p:nvCxnSpPr>
        <p:spPr>
          <a:xfrm>
            <a:off x="9473158" y="5486083"/>
            <a:ext cx="1008112" cy="83089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F8F89AC-BF9B-4AFA-99D0-AD00544165C3}"/>
              </a:ext>
            </a:extLst>
          </p:cNvPr>
          <p:cNvCxnSpPr>
            <a:stCxn id="43" idx="6"/>
            <a:endCxn id="8" idx="1"/>
          </p:cNvCxnSpPr>
          <p:nvPr/>
        </p:nvCxnSpPr>
        <p:spPr>
          <a:xfrm>
            <a:off x="8319814" y="6681492"/>
            <a:ext cx="1646581" cy="33296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1874CB-605D-4FA9-B6FE-A0836AC0535F}"/>
              </a:ext>
            </a:extLst>
          </p:cNvPr>
          <p:cNvCxnSpPr/>
          <p:nvPr/>
        </p:nvCxnSpPr>
        <p:spPr>
          <a:xfrm flipV="1">
            <a:off x="8826002" y="7480543"/>
            <a:ext cx="1112106" cy="110193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56E9B0F-13C1-4761-8F24-2033E728884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29</a:t>
            </a:fld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90BA2E0-EA1C-4E0A-A390-51A193939C73}"/>
              </a:ext>
            </a:extLst>
          </p:cNvPr>
          <p:cNvCxnSpPr/>
          <p:nvPr/>
        </p:nvCxnSpPr>
        <p:spPr>
          <a:xfrm>
            <a:off x="11904524" y="2787088"/>
            <a:ext cx="652484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52917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7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facebook.png" descr="facebo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7335" y="3902910"/>
            <a:ext cx="2449330" cy="2449330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1. 첫번째 컨텐츠"/>
          <p:cNvSpPr txBox="1"/>
          <p:nvPr/>
        </p:nvSpPr>
        <p:spPr>
          <a:xfrm>
            <a:off x="10470374" y="7176508"/>
            <a:ext cx="3443251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>
                <a:solidFill>
                  <a:srgbClr val="FFFFFF"/>
                </a:solidFill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-Core Dream 6 Bold"/>
                <a:sym typeface="S-Core Dream 6 Bold"/>
              </a:rPr>
              <a:t>1. </a:t>
            </a:r>
            <a:r>
              <a:rPr kumimoji="0" lang="ko-KR" altLang="en-US" sz="5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-Core Dream 6 Bold"/>
                <a:sym typeface="S-Core Dream 6 Bold"/>
              </a:rPr>
              <a:t>요구 사항</a:t>
            </a:r>
            <a:endParaRPr kumimoji="0" sz="5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-Core Dream 6 Bold"/>
              <a:sym typeface="S-Core Dream 6 Bold"/>
            </a:endParaRPr>
          </a:p>
        </p:txBody>
      </p:sp>
      <p:sp>
        <p:nvSpPr>
          <p:cNvPr id="126" name="선"/>
          <p:cNvSpPr/>
          <p:nvPr/>
        </p:nvSpPr>
        <p:spPr>
          <a:xfrm>
            <a:off x="11956177" y="8567590"/>
            <a:ext cx="88792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sym typeface="Helvetica Neue Medium"/>
            </a:endParaRPr>
          </a:p>
        </p:txBody>
      </p:sp>
      <p:sp>
        <p:nvSpPr>
          <p:cNvPr id="127" name="컨텐츠에 대해…"/>
          <p:cNvSpPr txBox="1"/>
          <p:nvPr/>
        </p:nvSpPr>
        <p:spPr>
          <a:xfrm>
            <a:off x="12356377" y="9338573"/>
            <a:ext cx="102656" cy="619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solidFill>
                  <a:srgbClr val="FFFFFF"/>
                </a:solidFill>
                <a:latin typeface="S-Core Dream 5 Medium"/>
                <a:ea typeface="S-Core Dream 5 Medium"/>
                <a:cs typeface="S-Core Dream 5 Medium"/>
                <a:sym typeface="S-Core Dream 5 Medium"/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C1C1C1"/>
              </a:solidFill>
              <a:effectLst/>
              <a:uLnTx/>
              <a:uFillTx/>
              <a:latin typeface="S-Core Dream 5 Medium"/>
              <a:sym typeface="S-Core Dream 5 Medium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2A6C8E-A446-474D-BA1F-946517FD98A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altLang="ko-KR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Light"/>
                <a:sym typeface="Helvetica Neue Light"/>
              </a:rPr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40157268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7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facebook.png" descr="facebo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7335" y="3902910"/>
            <a:ext cx="2449330" cy="2449330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3. 세번째 컨텐츠"/>
          <p:cNvSpPr txBox="1"/>
          <p:nvPr/>
        </p:nvSpPr>
        <p:spPr>
          <a:xfrm>
            <a:off x="10781357" y="7176508"/>
            <a:ext cx="2821285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>
                <a:solidFill>
                  <a:srgbClr val="FFFFFF"/>
                </a:solidFill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r>
              <a:rPr lang="en-US" dirty="0"/>
              <a:t>4</a:t>
            </a:r>
            <a:r>
              <a:rPr dirty="0"/>
              <a:t>. </a:t>
            </a:r>
            <a:r>
              <a:rPr lang="en-US" dirty="0"/>
              <a:t>ER </a:t>
            </a:r>
            <a:r>
              <a:rPr lang="ko-KR" altLang="en-US" dirty="0"/>
              <a:t>모델</a:t>
            </a:r>
            <a:endParaRPr dirty="0"/>
          </a:p>
        </p:txBody>
      </p:sp>
      <p:sp>
        <p:nvSpPr>
          <p:cNvPr id="152" name="선"/>
          <p:cNvSpPr/>
          <p:nvPr/>
        </p:nvSpPr>
        <p:spPr>
          <a:xfrm>
            <a:off x="11956177" y="8567590"/>
            <a:ext cx="88792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3" name="컨텐츠에 대해…"/>
          <p:cNvSpPr txBox="1"/>
          <p:nvPr/>
        </p:nvSpPr>
        <p:spPr>
          <a:xfrm>
            <a:off x="9433786" y="9340432"/>
            <a:ext cx="5932714" cy="615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defRPr b="0">
                <a:solidFill>
                  <a:srgbClr val="FFFFFF"/>
                </a:solidFill>
                <a:latin typeface="S-Core Dream 5 Medium"/>
                <a:ea typeface="S-Core Dream 5 Medium"/>
                <a:cs typeface="S-Core Dream 5 Medium"/>
                <a:sym typeface="S-Core Dream 5 Medium"/>
              </a:defRPr>
            </a:pPr>
            <a:r>
              <a:rPr lang="en-US" altLang="ko-KR" dirty="0"/>
              <a:t>FACEBOOK</a:t>
            </a:r>
            <a:r>
              <a:rPr lang="ko-KR" altLang="en-US" dirty="0"/>
              <a:t>의 </a:t>
            </a:r>
            <a:r>
              <a:rPr lang="en-US" altLang="ko-KR" dirty="0"/>
              <a:t>ER </a:t>
            </a:r>
            <a:r>
              <a:rPr lang="ko-KR" altLang="en-US" dirty="0"/>
              <a:t>스키마 다이어그램</a:t>
            </a:r>
            <a:endParaRPr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BBEFA9F-33D3-44E6-BD59-DAC63C23E37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30</a:t>
            </a:fld>
            <a:endParaRPr lang="ko-KR" altLang="en-US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7" name="직선 연결선 266">
            <a:extLst>
              <a:ext uri="{FF2B5EF4-FFF2-40B4-BE49-F238E27FC236}">
                <a16:creationId xmlns:a16="http://schemas.microsoft.com/office/drawing/2014/main" id="{E06F832F-DF19-46C0-82E4-E273E2014461}"/>
              </a:ext>
            </a:extLst>
          </p:cNvPr>
          <p:cNvCxnSpPr>
            <a:cxnSpLocks/>
          </p:cNvCxnSpPr>
          <p:nvPr/>
        </p:nvCxnSpPr>
        <p:spPr>
          <a:xfrm flipH="1">
            <a:off x="7745880" y="6414534"/>
            <a:ext cx="147651" cy="57539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8" name="직선 연결선 307">
            <a:extLst>
              <a:ext uri="{FF2B5EF4-FFF2-40B4-BE49-F238E27FC236}">
                <a16:creationId xmlns:a16="http://schemas.microsoft.com/office/drawing/2014/main" id="{04428741-6CA2-4AC1-834F-D83740CF0258}"/>
              </a:ext>
            </a:extLst>
          </p:cNvPr>
          <p:cNvCxnSpPr>
            <a:cxnSpLocks/>
          </p:cNvCxnSpPr>
          <p:nvPr/>
        </p:nvCxnSpPr>
        <p:spPr>
          <a:xfrm>
            <a:off x="7782961" y="3685172"/>
            <a:ext cx="0" cy="68325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7" name="직선 연결선 306">
            <a:extLst>
              <a:ext uri="{FF2B5EF4-FFF2-40B4-BE49-F238E27FC236}">
                <a16:creationId xmlns:a16="http://schemas.microsoft.com/office/drawing/2014/main" id="{E015D808-F23B-4081-8A5F-891A859808F7}"/>
              </a:ext>
            </a:extLst>
          </p:cNvPr>
          <p:cNvCxnSpPr>
            <a:cxnSpLocks/>
          </p:cNvCxnSpPr>
          <p:nvPr/>
        </p:nvCxnSpPr>
        <p:spPr>
          <a:xfrm>
            <a:off x="7608878" y="10532326"/>
            <a:ext cx="23775" cy="82868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7C469A53-2989-47E1-A390-0B9872689D53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5815408" y="3223515"/>
            <a:ext cx="601227" cy="13811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6DB211C-1D07-454B-9F05-E741A9944B3F}"/>
              </a:ext>
            </a:extLst>
          </p:cNvPr>
          <p:cNvCxnSpPr>
            <a:cxnSpLocks/>
          </p:cNvCxnSpPr>
          <p:nvPr/>
        </p:nvCxnSpPr>
        <p:spPr>
          <a:xfrm flipH="1">
            <a:off x="19201849" y="8463900"/>
            <a:ext cx="271608" cy="57769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F397F4E-5D04-418C-BCE6-5280DE8A27AE}"/>
              </a:ext>
            </a:extLst>
          </p:cNvPr>
          <p:cNvCxnSpPr>
            <a:stCxn id="254" idx="3"/>
            <a:endCxn id="28" idx="3"/>
          </p:cNvCxnSpPr>
          <p:nvPr/>
        </p:nvCxnSpPr>
        <p:spPr>
          <a:xfrm flipH="1">
            <a:off x="19426866" y="9186308"/>
            <a:ext cx="777343" cy="218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12F94B2-8E64-4D23-8507-C0562A587EAE}"/>
              </a:ext>
            </a:extLst>
          </p:cNvPr>
          <p:cNvCxnSpPr>
            <a:endCxn id="242" idx="0"/>
          </p:cNvCxnSpPr>
          <p:nvPr/>
        </p:nvCxnSpPr>
        <p:spPr>
          <a:xfrm>
            <a:off x="15263494" y="11666831"/>
            <a:ext cx="312312" cy="48258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3F2F8B5-7564-4CEB-BF89-7C2B981EC83A}"/>
              </a:ext>
            </a:extLst>
          </p:cNvPr>
          <p:cNvCxnSpPr/>
          <p:nvPr/>
        </p:nvCxnSpPr>
        <p:spPr>
          <a:xfrm flipH="1">
            <a:off x="14426723" y="11658113"/>
            <a:ext cx="368201" cy="43466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7D6EA103-C238-40E5-8D03-F0EE933F1523}"/>
              </a:ext>
            </a:extLst>
          </p:cNvPr>
          <p:cNvCxnSpPr>
            <a:cxnSpLocks/>
          </p:cNvCxnSpPr>
          <p:nvPr/>
        </p:nvCxnSpPr>
        <p:spPr>
          <a:xfrm flipH="1">
            <a:off x="8371153" y="5345947"/>
            <a:ext cx="1236371" cy="60567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7" name="직선 연결선 286">
            <a:extLst>
              <a:ext uri="{FF2B5EF4-FFF2-40B4-BE49-F238E27FC236}">
                <a16:creationId xmlns:a16="http://schemas.microsoft.com/office/drawing/2014/main" id="{1A8FCB1A-C853-4496-A973-80115DC5BE1B}"/>
              </a:ext>
            </a:extLst>
          </p:cNvPr>
          <p:cNvCxnSpPr>
            <a:cxnSpLocks/>
            <a:endCxn id="121" idx="7"/>
          </p:cNvCxnSpPr>
          <p:nvPr/>
        </p:nvCxnSpPr>
        <p:spPr>
          <a:xfrm flipH="1">
            <a:off x="6179705" y="8764377"/>
            <a:ext cx="959892" cy="68636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36401413-715F-40C5-B457-D1F49CE7F6F6}"/>
              </a:ext>
            </a:extLst>
          </p:cNvPr>
          <p:cNvCxnSpPr>
            <a:cxnSpLocks/>
          </p:cNvCxnSpPr>
          <p:nvPr/>
        </p:nvCxnSpPr>
        <p:spPr>
          <a:xfrm flipV="1">
            <a:off x="5644973" y="3636114"/>
            <a:ext cx="848361" cy="44193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5" name="직선 연결선 294">
            <a:extLst>
              <a:ext uri="{FF2B5EF4-FFF2-40B4-BE49-F238E27FC236}">
                <a16:creationId xmlns:a16="http://schemas.microsoft.com/office/drawing/2014/main" id="{E75919E0-8C18-4284-9D30-D273D55F0BC9}"/>
              </a:ext>
            </a:extLst>
          </p:cNvPr>
          <p:cNvCxnSpPr>
            <a:stCxn id="30" idx="1"/>
          </p:cNvCxnSpPr>
          <p:nvPr/>
        </p:nvCxnSpPr>
        <p:spPr>
          <a:xfrm flipH="1">
            <a:off x="4420360" y="11658114"/>
            <a:ext cx="708497" cy="34361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8B7EA793-B6F1-4FFC-BF50-231B5C1C9E1C}"/>
              </a:ext>
            </a:extLst>
          </p:cNvPr>
          <p:cNvCxnSpPr>
            <a:cxnSpLocks/>
          </p:cNvCxnSpPr>
          <p:nvPr/>
        </p:nvCxnSpPr>
        <p:spPr>
          <a:xfrm>
            <a:off x="7533092" y="10532326"/>
            <a:ext cx="23775" cy="82868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6FF0EA94-5399-4754-83E8-44458B65E318}"/>
              </a:ext>
            </a:extLst>
          </p:cNvPr>
          <p:cNvCxnSpPr>
            <a:cxnSpLocks/>
          </p:cNvCxnSpPr>
          <p:nvPr/>
        </p:nvCxnSpPr>
        <p:spPr>
          <a:xfrm>
            <a:off x="7849550" y="3655563"/>
            <a:ext cx="0" cy="68325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0" name="자유형: 도형 89">
            <a:extLst>
              <a:ext uri="{FF2B5EF4-FFF2-40B4-BE49-F238E27FC236}">
                <a16:creationId xmlns:a16="http://schemas.microsoft.com/office/drawing/2014/main" id="{6C52A67B-29AC-4B01-854C-52C7FB979FC5}"/>
              </a:ext>
            </a:extLst>
          </p:cNvPr>
          <p:cNvSpPr/>
          <p:nvPr/>
        </p:nvSpPr>
        <p:spPr>
          <a:xfrm>
            <a:off x="5367689" y="5632603"/>
            <a:ext cx="1873318" cy="382485"/>
          </a:xfrm>
          <a:custGeom>
            <a:avLst/>
            <a:gdLst>
              <a:gd name="connsiteX0" fmla="*/ 0 w 2758440"/>
              <a:gd name="connsiteY0" fmla="*/ 83531 h 418811"/>
              <a:gd name="connsiteX1" fmla="*/ 1706880 w 2758440"/>
              <a:gd name="connsiteY1" fmla="*/ 22571 h 418811"/>
              <a:gd name="connsiteX2" fmla="*/ 2758440 w 2758440"/>
              <a:gd name="connsiteY2" fmla="*/ 418811 h 418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8440" h="418811">
                <a:moveTo>
                  <a:pt x="0" y="83531"/>
                </a:moveTo>
                <a:cubicBezTo>
                  <a:pt x="623570" y="25111"/>
                  <a:pt x="1247140" y="-33309"/>
                  <a:pt x="1706880" y="22571"/>
                </a:cubicBezTo>
                <a:cubicBezTo>
                  <a:pt x="2166620" y="78451"/>
                  <a:pt x="2462530" y="248631"/>
                  <a:pt x="2758440" y="418811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97" name="자유형: 도형 196">
            <a:extLst>
              <a:ext uri="{FF2B5EF4-FFF2-40B4-BE49-F238E27FC236}">
                <a16:creationId xmlns:a16="http://schemas.microsoft.com/office/drawing/2014/main" id="{B913A990-8FF5-43E3-8DC7-A76565D0FFE2}"/>
              </a:ext>
            </a:extLst>
          </p:cNvPr>
          <p:cNvSpPr/>
          <p:nvPr/>
        </p:nvSpPr>
        <p:spPr>
          <a:xfrm rot="9792080">
            <a:off x="5360496" y="6268093"/>
            <a:ext cx="1932187" cy="230429"/>
          </a:xfrm>
          <a:custGeom>
            <a:avLst/>
            <a:gdLst>
              <a:gd name="connsiteX0" fmla="*/ 0 w 2758440"/>
              <a:gd name="connsiteY0" fmla="*/ 83531 h 418811"/>
              <a:gd name="connsiteX1" fmla="*/ 1706880 w 2758440"/>
              <a:gd name="connsiteY1" fmla="*/ 22571 h 418811"/>
              <a:gd name="connsiteX2" fmla="*/ 2758440 w 2758440"/>
              <a:gd name="connsiteY2" fmla="*/ 418811 h 418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8440" h="418811">
                <a:moveTo>
                  <a:pt x="0" y="83531"/>
                </a:moveTo>
                <a:cubicBezTo>
                  <a:pt x="623570" y="25111"/>
                  <a:pt x="1247140" y="-33309"/>
                  <a:pt x="1706880" y="22571"/>
                </a:cubicBezTo>
                <a:cubicBezTo>
                  <a:pt x="2166620" y="78451"/>
                  <a:pt x="2462530" y="248631"/>
                  <a:pt x="2758440" y="418811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5" name="자유형: 도형 184">
            <a:extLst>
              <a:ext uri="{FF2B5EF4-FFF2-40B4-BE49-F238E27FC236}">
                <a16:creationId xmlns:a16="http://schemas.microsoft.com/office/drawing/2014/main" id="{8D0561DC-DF92-494E-9565-4C73F56E5C67}"/>
              </a:ext>
            </a:extLst>
          </p:cNvPr>
          <p:cNvSpPr/>
          <p:nvPr/>
        </p:nvSpPr>
        <p:spPr>
          <a:xfrm rot="1118214" flipV="1">
            <a:off x="13921972" y="7482684"/>
            <a:ext cx="2370455" cy="551092"/>
          </a:xfrm>
          <a:custGeom>
            <a:avLst/>
            <a:gdLst>
              <a:gd name="connsiteX0" fmla="*/ 0 w 2225040"/>
              <a:gd name="connsiteY0" fmla="*/ 411681 h 457401"/>
              <a:gd name="connsiteX1" fmla="*/ 1112520 w 2225040"/>
              <a:gd name="connsiteY1" fmla="*/ 201 h 457401"/>
              <a:gd name="connsiteX2" fmla="*/ 2225040 w 2225040"/>
              <a:gd name="connsiteY2" fmla="*/ 457401 h 457401"/>
              <a:gd name="connsiteX3" fmla="*/ 2225040 w 2225040"/>
              <a:gd name="connsiteY3" fmla="*/ 457401 h 45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5040" h="457401">
                <a:moveTo>
                  <a:pt x="0" y="411681"/>
                </a:moveTo>
                <a:cubicBezTo>
                  <a:pt x="370840" y="202131"/>
                  <a:pt x="741680" y="-7419"/>
                  <a:pt x="1112520" y="201"/>
                </a:cubicBezTo>
                <a:cubicBezTo>
                  <a:pt x="1483360" y="7821"/>
                  <a:pt x="2225040" y="457401"/>
                  <a:pt x="2225040" y="457401"/>
                </a:cubicBezTo>
                <a:lnTo>
                  <a:pt x="2225040" y="457401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BDD943F3-4C25-4B9A-B43B-B0B88AAF52A1}"/>
              </a:ext>
            </a:extLst>
          </p:cNvPr>
          <p:cNvCxnSpPr>
            <a:cxnSpLocks/>
          </p:cNvCxnSpPr>
          <p:nvPr/>
        </p:nvCxnSpPr>
        <p:spPr>
          <a:xfrm flipH="1" flipV="1">
            <a:off x="7804635" y="8785971"/>
            <a:ext cx="4026559" cy="321575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BEE0408A-F707-4643-B9F1-8B79FB3F04DB}"/>
              </a:ext>
            </a:extLst>
          </p:cNvPr>
          <p:cNvCxnSpPr>
            <a:cxnSpLocks/>
            <a:stCxn id="258" idx="1"/>
          </p:cNvCxnSpPr>
          <p:nvPr/>
        </p:nvCxnSpPr>
        <p:spPr>
          <a:xfrm flipH="1">
            <a:off x="14005051" y="4628221"/>
            <a:ext cx="1758468" cy="201011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다이아몬드 34">
            <a:extLst>
              <a:ext uri="{FF2B5EF4-FFF2-40B4-BE49-F238E27FC236}">
                <a16:creationId xmlns:a16="http://schemas.microsoft.com/office/drawing/2014/main" id="{CA974898-A1CA-4689-866B-C8CB086C86ED}"/>
              </a:ext>
            </a:extLst>
          </p:cNvPr>
          <p:cNvSpPr/>
          <p:nvPr/>
        </p:nvSpPr>
        <p:spPr>
          <a:xfrm>
            <a:off x="11677908" y="11546889"/>
            <a:ext cx="1677288" cy="909671"/>
          </a:xfrm>
          <a:prstGeom prst="diamond">
            <a:avLst/>
          </a:prstGeom>
          <a:solidFill>
            <a:schemeClr val="bg1"/>
          </a:solidFill>
          <a:ln w="12700" cap="flat">
            <a:solidFill>
              <a:schemeClr val="accent6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2760C21A-46D6-41DC-B402-8C6B05BA1673}"/>
              </a:ext>
            </a:extLst>
          </p:cNvPr>
          <p:cNvSpPr/>
          <p:nvPr/>
        </p:nvSpPr>
        <p:spPr>
          <a:xfrm>
            <a:off x="15651738" y="4278322"/>
            <a:ext cx="1053531" cy="642243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8" name="타원 277">
            <a:extLst>
              <a:ext uri="{FF2B5EF4-FFF2-40B4-BE49-F238E27FC236}">
                <a16:creationId xmlns:a16="http://schemas.microsoft.com/office/drawing/2014/main" id="{8663B693-1B87-4043-9CE3-74067B11FDA9}"/>
              </a:ext>
            </a:extLst>
          </p:cNvPr>
          <p:cNvSpPr/>
          <p:nvPr/>
        </p:nvSpPr>
        <p:spPr>
          <a:xfrm>
            <a:off x="14268160" y="4374631"/>
            <a:ext cx="1053531" cy="642243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9" name="타원 278">
            <a:extLst>
              <a:ext uri="{FF2B5EF4-FFF2-40B4-BE49-F238E27FC236}">
                <a16:creationId xmlns:a16="http://schemas.microsoft.com/office/drawing/2014/main" id="{933882A8-7E64-4592-82A0-CEDA46BB2D1E}"/>
              </a:ext>
            </a:extLst>
          </p:cNvPr>
          <p:cNvSpPr/>
          <p:nvPr/>
        </p:nvSpPr>
        <p:spPr>
          <a:xfrm>
            <a:off x="13848314" y="3388298"/>
            <a:ext cx="1053531" cy="642243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4B75BA42-E8D1-484F-A5FE-A2D751A607B9}"/>
              </a:ext>
            </a:extLst>
          </p:cNvPr>
          <p:cNvSpPr/>
          <p:nvPr/>
        </p:nvSpPr>
        <p:spPr>
          <a:xfrm>
            <a:off x="12673064" y="4109806"/>
            <a:ext cx="1053531" cy="642243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C0688D93-55AC-4455-80A0-4BD3259E6784}"/>
              </a:ext>
            </a:extLst>
          </p:cNvPr>
          <p:cNvSpPr/>
          <p:nvPr/>
        </p:nvSpPr>
        <p:spPr>
          <a:xfrm>
            <a:off x="15139020" y="5317674"/>
            <a:ext cx="1053531" cy="642243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F3428129-E79E-42E5-B118-10A8BF2E90B8}"/>
              </a:ext>
            </a:extLst>
          </p:cNvPr>
          <p:cNvGrpSpPr/>
          <p:nvPr/>
        </p:nvGrpSpPr>
        <p:grpSpPr>
          <a:xfrm>
            <a:off x="15634511" y="10685034"/>
            <a:ext cx="2435620" cy="1063313"/>
            <a:chOff x="8505968" y="6068178"/>
            <a:chExt cx="4355945" cy="2411211"/>
          </a:xfrm>
        </p:grpSpPr>
        <p:cxnSp>
          <p:nvCxnSpPr>
            <p:cNvPr id="264" name="직선 연결선 263">
              <a:extLst>
                <a:ext uri="{FF2B5EF4-FFF2-40B4-BE49-F238E27FC236}">
                  <a16:creationId xmlns:a16="http://schemas.microsoft.com/office/drawing/2014/main" id="{73EF82BE-0163-46B2-AF5B-482CE96608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04792" y="6068178"/>
              <a:ext cx="455510" cy="16089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B35488D1-7FCD-4799-A1AD-68BB3B164435}"/>
                </a:ext>
              </a:extLst>
            </p:cNvPr>
            <p:cNvCxnSpPr>
              <a:cxnSpLocks/>
              <a:stCxn id="145" idx="3"/>
              <a:endCxn id="6" idx="2"/>
            </p:cNvCxnSpPr>
            <p:nvPr/>
          </p:nvCxnSpPr>
          <p:spPr>
            <a:xfrm flipV="1">
              <a:off x="12406403" y="6068178"/>
              <a:ext cx="455510" cy="16089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5" name="다이아몬드 144">
              <a:extLst>
                <a:ext uri="{FF2B5EF4-FFF2-40B4-BE49-F238E27FC236}">
                  <a16:creationId xmlns:a16="http://schemas.microsoft.com/office/drawing/2014/main" id="{91924B1C-42B4-4127-A33F-CD5CDAC00983}"/>
                </a:ext>
              </a:extLst>
            </p:cNvPr>
            <p:cNvSpPr/>
            <p:nvPr/>
          </p:nvSpPr>
          <p:spPr>
            <a:xfrm>
              <a:off x="9958687" y="6874807"/>
              <a:ext cx="2447714" cy="1604582"/>
            </a:xfrm>
            <a:prstGeom prst="diamond">
              <a:avLst/>
            </a:prstGeom>
            <a:solidFill>
              <a:schemeClr val="bg1"/>
            </a:solidFill>
            <a:ln w="12700" cap="flat">
              <a:solidFill>
                <a:schemeClr val="accent6">
                  <a:lumMod val="75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5C31013-3D1B-4907-BD4C-743522B2D94E}"/>
                </a:ext>
              </a:extLst>
            </p:cNvPr>
            <p:cNvSpPr txBox="1"/>
            <p:nvPr/>
          </p:nvSpPr>
          <p:spPr>
            <a:xfrm>
              <a:off x="10366201" y="7284424"/>
              <a:ext cx="1625453" cy="8903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2000" dirty="0"/>
                <a:t>만들다</a:t>
              </a:r>
              <a:endParaRPr kumimoji="0" lang="ko-KR" alt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B8A315D9-3F2F-461B-B91F-C6989FEB4F1A}"/>
                </a:ext>
              </a:extLst>
            </p:cNvPr>
            <p:cNvCxnSpPr>
              <a:cxnSpLocks/>
              <a:stCxn id="145" idx="1"/>
              <a:endCxn id="12" idx="3"/>
            </p:cNvCxnSpPr>
            <p:nvPr/>
          </p:nvCxnSpPr>
          <p:spPr>
            <a:xfrm flipH="1" flipV="1">
              <a:off x="8505968" y="7666059"/>
              <a:ext cx="1452720" cy="110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335B567C-35E4-4302-9333-A947FED3DA3C}"/>
              </a:ext>
            </a:extLst>
          </p:cNvPr>
          <p:cNvGrpSpPr/>
          <p:nvPr/>
        </p:nvGrpSpPr>
        <p:grpSpPr>
          <a:xfrm>
            <a:off x="13417507" y="7297968"/>
            <a:ext cx="4082873" cy="3098990"/>
            <a:chOff x="9476711" y="939148"/>
            <a:chExt cx="7301950" cy="7027391"/>
          </a:xfrm>
        </p:grpSpPr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2B5FC2BF-06F9-4AC7-AAB0-5EA9AFED33FF}"/>
                </a:ext>
              </a:extLst>
            </p:cNvPr>
            <p:cNvCxnSpPr>
              <a:cxnSpLocks/>
              <a:stCxn id="124" idx="3"/>
            </p:cNvCxnSpPr>
            <p:nvPr/>
          </p:nvCxnSpPr>
          <p:spPr>
            <a:xfrm>
              <a:off x="13902998" y="5724572"/>
              <a:ext cx="2875663" cy="21131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4" name="다이아몬드 123">
              <a:extLst>
                <a:ext uri="{FF2B5EF4-FFF2-40B4-BE49-F238E27FC236}">
                  <a16:creationId xmlns:a16="http://schemas.microsoft.com/office/drawing/2014/main" id="{6D4FA733-7352-46C0-9797-F5DD3A156637}"/>
                </a:ext>
              </a:extLst>
            </p:cNvPr>
            <p:cNvSpPr/>
            <p:nvPr/>
          </p:nvSpPr>
          <p:spPr>
            <a:xfrm>
              <a:off x="11455282" y="4922281"/>
              <a:ext cx="2447716" cy="1604582"/>
            </a:xfrm>
            <a:prstGeom prst="diamond">
              <a:avLst/>
            </a:prstGeom>
            <a:solidFill>
              <a:schemeClr val="bg1"/>
            </a:solidFill>
            <a:ln w="12700" cap="flat">
              <a:solidFill>
                <a:schemeClr val="accent6">
                  <a:lumMod val="75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8D5ADB-7524-4A95-984F-0775529654BE}"/>
                </a:ext>
              </a:extLst>
            </p:cNvPr>
            <p:cNvSpPr txBox="1"/>
            <p:nvPr/>
          </p:nvSpPr>
          <p:spPr>
            <a:xfrm>
              <a:off x="11907502" y="5370616"/>
              <a:ext cx="1625453" cy="8903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2000" dirty="0"/>
                <a:t>만들다</a:t>
              </a:r>
              <a:endParaRPr kumimoji="0" lang="ko-KR" alt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8241C150-AD52-4BA3-9607-5B719867AF8A}"/>
                </a:ext>
              </a:extLst>
            </p:cNvPr>
            <p:cNvCxnSpPr>
              <a:cxnSpLocks/>
              <a:stCxn id="124" idx="1"/>
              <a:endCxn id="42" idx="2"/>
            </p:cNvCxnSpPr>
            <p:nvPr/>
          </p:nvCxnSpPr>
          <p:spPr>
            <a:xfrm flipH="1" flipV="1">
              <a:off x="9476711" y="939148"/>
              <a:ext cx="1978572" cy="47854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6" name="직선 연결선 305">
              <a:extLst>
                <a:ext uri="{FF2B5EF4-FFF2-40B4-BE49-F238E27FC236}">
                  <a16:creationId xmlns:a16="http://schemas.microsoft.com/office/drawing/2014/main" id="{60CD9423-2A38-44C3-BEC1-B6A46C6A76BB}"/>
                </a:ext>
              </a:extLst>
            </p:cNvPr>
            <p:cNvCxnSpPr>
              <a:cxnSpLocks/>
            </p:cNvCxnSpPr>
            <p:nvPr/>
          </p:nvCxnSpPr>
          <p:spPr>
            <a:xfrm>
              <a:off x="13734835" y="5853403"/>
              <a:ext cx="2875663" cy="21131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29" name="직사각형"/>
          <p:cNvSpPr/>
          <p:nvPr/>
        </p:nvSpPr>
        <p:spPr>
          <a:xfrm>
            <a:off x="-1" y="-28478"/>
            <a:ext cx="24384001" cy="323449"/>
          </a:xfrm>
          <a:prstGeom prst="rect">
            <a:avLst/>
          </a:prstGeom>
          <a:solidFill>
            <a:srgbClr val="4267B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4267B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30" name="facebook.png" descr="facebo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532" y="231985"/>
            <a:ext cx="1016936" cy="1016936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F A C E B O O K"/>
          <p:cNvSpPr txBox="1"/>
          <p:nvPr/>
        </p:nvSpPr>
        <p:spPr>
          <a:xfrm>
            <a:off x="5234965" y="1276101"/>
            <a:ext cx="13914065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 b="0">
                <a:solidFill>
                  <a:srgbClr val="4267B2"/>
                </a:solidFill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r>
              <a:rPr dirty="0"/>
              <a:t>FACEBOOK</a:t>
            </a:r>
            <a:r>
              <a:rPr lang="ko-KR" altLang="en-US" dirty="0"/>
              <a:t>의 </a:t>
            </a:r>
            <a:r>
              <a:rPr lang="en-US" altLang="ko-KR" dirty="0"/>
              <a:t>ER </a:t>
            </a:r>
            <a:r>
              <a:rPr lang="ko-KR" altLang="en-US" dirty="0"/>
              <a:t>스키마 다이어그램</a:t>
            </a:r>
            <a:endParaRPr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E44C8F-036F-4176-A11E-13B767CFDD6B}"/>
              </a:ext>
            </a:extLst>
          </p:cNvPr>
          <p:cNvCxnSpPr/>
          <p:nvPr/>
        </p:nvCxnSpPr>
        <p:spPr>
          <a:xfrm>
            <a:off x="11958834" y="2779973"/>
            <a:ext cx="652484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AB6D5CC-6ABA-4F99-A264-5B34501E355F}"/>
              </a:ext>
            </a:extLst>
          </p:cNvPr>
          <p:cNvGrpSpPr/>
          <p:nvPr/>
        </p:nvGrpSpPr>
        <p:grpSpPr>
          <a:xfrm>
            <a:off x="17352125" y="10042791"/>
            <a:ext cx="1436012" cy="642243"/>
            <a:chOff x="1246784" y="3545632"/>
            <a:chExt cx="2634846" cy="139466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ED470A4-755C-4CBD-8DFD-B06842C7C283}"/>
                </a:ext>
              </a:extLst>
            </p:cNvPr>
            <p:cNvSpPr/>
            <p:nvPr/>
          </p:nvSpPr>
          <p:spPr>
            <a:xfrm>
              <a:off x="1246784" y="3545632"/>
              <a:ext cx="2634846" cy="1394667"/>
            </a:xfrm>
            <a:prstGeom prst="rect">
              <a:avLst/>
            </a:prstGeom>
            <a:solidFill>
              <a:schemeClr val="bg1"/>
            </a:solidFill>
            <a:ln w="57150" cap="flat">
              <a:solidFill>
                <a:srgbClr val="4267B2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D1805E9-89E7-41E7-8B9E-12FE483E6AB5}"/>
                </a:ext>
              </a:extLst>
            </p:cNvPr>
            <p:cNvSpPr txBox="1"/>
            <p:nvPr/>
          </p:nvSpPr>
          <p:spPr>
            <a:xfrm>
              <a:off x="1384157" y="3950166"/>
              <a:ext cx="2360099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스토리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D4E5AC6-9CF5-4920-8FBF-612C1FA0209A}"/>
              </a:ext>
            </a:extLst>
          </p:cNvPr>
          <p:cNvGrpSpPr/>
          <p:nvPr/>
        </p:nvGrpSpPr>
        <p:grpSpPr>
          <a:xfrm>
            <a:off x="14284634" y="11076485"/>
            <a:ext cx="1424127" cy="636123"/>
            <a:chOff x="4271120" y="3546646"/>
            <a:chExt cx="2634846" cy="139466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64B1CDA-22C5-4BE0-A0D8-DA24852695FE}"/>
                </a:ext>
              </a:extLst>
            </p:cNvPr>
            <p:cNvSpPr/>
            <p:nvPr/>
          </p:nvSpPr>
          <p:spPr>
            <a:xfrm>
              <a:off x="4271120" y="3546646"/>
              <a:ext cx="2634846" cy="1394667"/>
            </a:xfrm>
            <a:prstGeom prst="rect">
              <a:avLst/>
            </a:prstGeom>
            <a:solidFill>
              <a:schemeClr val="bg1"/>
            </a:solidFill>
            <a:ln w="57150" cap="flat">
              <a:solidFill>
                <a:srgbClr val="4267B2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8F8AAD-7283-4EB1-A565-5C2171D48FDC}"/>
                </a:ext>
              </a:extLst>
            </p:cNvPr>
            <p:cNvSpPr txBox="1"/>
            <p:nvPr/>
          </p:nvSpPr>
          <p:spPr>
            <a:xfrm>
              <a:off x="4408493" y="3951180"/>
              <a:ext cx="2360099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페이지</a:t>
              </a:r>
            </a:p>
          </p:txBody>
        </p: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B7DB4FC0-D59F-4DF3-B9D5-F08B59A344B0}"/>
              </a:ext>
            </a:extLst>
          </p:cNvPr>
          <p:cNvGrpSpPr/>
          <p:nvPr/>
        </p:nvGrpSpPr>
        <p:grpSpPr>
          <a:xfrm>
            <a:off x="7220381" y="5772852"/>
            <a:ext cx="1195223" cy="642243"/>
            <a:chOff x="7009666" y="10039672"/>
            <a:chExt cx="1195223" cy="64224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3E689CE-CFB7-46B6-8670-F99A9EC9B62C}"/>
                </a:ext>
              </a:extLst>
            </p:cNvPr>
            <p:cNvSpPr/>
            <p:nvPr/>
          </p:nvSpPr>
          <p:spPr>
            <a:xfrm>
              <a:off x="7009666" y="10039672"/>
              <a:ext cx="1195223" cy="642243"/>
            </a:xfrm>
            <a:prstGeom prst="rect">
              <a:avLst/>
            </a:prstGeom>
            <a:solidFill>
              <a:schemeClr val="bg1"/>
            </a:solidFill>
            <a:ln w="57150" cap="flat">
              <a:solidFill>
                <a:srgbClr val="4267B2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6F0A-F5B6-4CF3-88AC-9F8E80E2066A}"/>
                </a:ext>
              </a:extLst>
            </p:cNvPr>
            <p:cNvSpPr txBox="1"/>
            <p:nvPr/>
          </p:nvSpPr>
          <p:spPr>
            <a:xfrm>
              <a:off x="7071982" y="10259668"/>
              <a:ext cx="1070592" cy="229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/>
                <a:t>댓글</a:t>
              </a:r>
              <a:endParaRPr kumimoji="0" lang="ko-KR" alt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A1ED6DDC-930A-42A1-9986-A0489A5DF81F}"/>
              </a:ext>
            </a:extLst>
          </p:cNvPr>
          <p:cNvGrpSpPr/>
          <p:nvPr/>
        </p:nvGrpSpPr>
        <p:grpSpPr>
          <a:xfrm>
            <a:off x="15219544" y="8260033"/>
            <a:ext cx="4262215" cy="1447574"/>
            <a:chOff x="13539897" y="5263613"/>
            <a:chExt cx="4262215" cy="1447574"/>
          </a:xfrm>
        </p:grpSpPr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EF938BA4-9971-4BA7-8A9D-05C2888EFB96}"/>
                </a:ext>
              </a:extLst>
            </p:cNvPr>
            <p:cNvGrpSpPr/>
            <p:nvPr/>
          </p:nvGrpSpPr>
          <p:grpSpPr>
            <a:xfrm>
              <a:off x="13539897" y="5263613"/>
              <a:ext cx="3299475" cy="1353055"/>
              <a:chOff x="11428183" y="4597037"/>
              <a:chExt cx="5441764" cy="2871157"/>
            </a:xfrm>
          </p:grpSpPr>
          <p:cxnSp>
            <p:nvCxnSpPr>
              <p:cNvPr id="312" name="직선 연결선 311">
                <a:extLst>
                  <a:ext uri="{FF2B5EF4-FFF2-40B4-BE49-F238E27FC236}">
                    <a16:creationId xmlns:a16="http://schemas.microsoft.com/office/drawing/2014/main" id="{1C4240E0-1EB3-4675-BD02-F59800D67E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5991" y="5490773"/>
                <a:ext cx="3203956" cy="197742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73" name="직선 연결선 272">
                <a:extLst>
                  <a:ext uri="{FF2B5EF4-FFF2-40B4-BE49-F238E27FC236}">
                    <a16:creationId xmlns:a16="http://schemas.microsoft.com/office/drawing/2014/main" id="{ABA57D37-F10E-40AD-849B-CCF8D2AF8398}"/>
                  </a:ext>
                </a:extLst>
              </p:cNvPr>
              <p:cNvCxnSpPr>
                <a:cxnSpLocks/>
                <a:stCxn id="161" idx="3"/>
              </p:cNvCxnSpPr>
              <p:nvPr/>
            </p:nvCxnSpPr>
            <p:spPr>
              <a:xfrm>
                <a:off x="13875899" y="5399328"/>
                <a:ext cx="2686812" cy="166149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61" name="다이아몬드 160">
                <a:extLst>
                  <a:ext uri="{FF2B5EF4-FFF2-40B4-BE49-F238E27FC236}">
                    <a16:creationId xmlns:a16="http://schemas.microsoft.com/office/drawing/2014/main" id="{AB611AC0-66CC-46A2-815A-7DF804BC216B}"/>
                  </a:ext>
                </a:extLst>
              </p:cNvPr>
              <p:cNvSpPr/>
              <p:nvPr/>
            </p:nvSpPr>
            <p:spPr>
              <a:xfrm>
                <a:off x="11428183" y="4597037"/>
                <a:ext cx="2447716" cy="1604583"/>
              </a:xfrm>
              <a:prstGeom prst="diamond">
                <a:avLst/>
              </a:prstGeom>
              <a:solidFill>
                <a:schemeClr val="bg1"/>
              </a:solidFill>
              <a:ln w="12700" cap="flat">
                <a:solidFill>
                  <a:schemeClr val="accent6">
                    <a:lumMod val="75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54872AB6-3A2E-4D1B-B74F-AE8EEC97C8EC}"/>
                  </a:ext>
                </a:extLst>
              </p:cNvPr>
              <p:cNvSpPr txBox="1"/>
              <p:nvPr/>
            </p:nvSpPr>
            <p:spPr>
              <a:xfrm>
                <a:off x="11659012" y="5072968"/>
                <a:ext cx="2049876" cy="8707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2000" dirty="0"/>
                  <a:t>가입하다</a:t>
                </a:r>
                <a:endParaRPr kumimoji="0" lang="ko-KR" alt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4FA40185-B62A-474B-8CF9-8A3581534EA8}"/>
                </a:ext>
              </a:extLst>
            </p:cNvPr>
            <p:cNvGrpSpPr/>
            <p:nvPr/>
          </p:nvGrpSpPr>
          <p:grpSpPr>
            <a:xfrm>
              <a:off x="16683938" y="6076290"/>
              <a:ext cx="1118174" cy="634897"/>
              <a:chOff x="13149109" y="7462614"/>
              <a:chExt cx="3361700" cy="1575633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2817269A-CAF9-460B-96AC-ECC520C30D7C}"/>
                  </a:ext>
                </a:extLst>
              </p:cNvPr>
              <p:cNvSpPr/>
              <p:nvPr/>
            </p:nvSpPr>
            <p:spPr>
              <a:xfrm>
                <a:off x="13149109" y="7462614"/>
                <a:ext cx="3361700" cy="1575633"/>
              </a:xfrm>
              <a:prstGeom prst="rect">
                <a:avLst/>
              </a:prstGeom>
              <a:solidFill>
                <a:schemeClr val="bg1"/>
              </a:solidFill>
              <a:ln w="57150" cap="flat">
                <a:solidFill>
                  <a:srgbClr val="4267B2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D542A82-1237-4DB7-89E3-40064573A2BD}"/>
                  </a:ext>
                </a:extLst>
              </p:cNvPr>
              <p:cNvSpPr txBox="1"/>
              <p:nvPr/>
            </p:nvSpPr>
            <p:spPr>
              <a:xfrm>
                <a:off x="13334617" y="8005501"/>
                <a:ext cx="3011161" cy="5642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/>
                  <a:t>그룹</a:t>
                </a:r>
                <a:endParaRPr kumimoji="0" lang="ko-KR" altLang="en-US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E73F004D-5E6A-4782-906E-07E14179A02B}"/>
              </a:ext>
            </a:extLst>
          </p:cNvPr>
          <p:cNvGrpSpPr/>
          <p:nvPr/>
        </p:nvGrpSpPr>
        <p:grpSpPr>
          <a:xfrm>
            <a:off x="5128857" y="11336993"/>
            <a:ext cx="4874035" cy="642242"/>
            <a:chOff x="5262514" y="4698789"/>
            <a:chExt cx="4874035" cy="64224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02B4DD4-78C9-4CFD-8B8D-8144D189D489}"/>
                </a:ext>
              </a:extLst>
            </p:cNvPr>
            <p:cNvSpPr/>
            <p:nvPr/>
          </p:nvSpPr>
          <p:spPr>
            <a:xfrm>
              <a:off x="5262514" y="4698789"/>
              <a:ext cx="4874035" cy="642242"/>
            </a:xfrm>
            <a:prstGeom prst="rect">
              <a:avLst/>
            </a:prstGeom>
            <a:solidFill>
              <a:schemeClr val="bg1"/>
            </a:solidFill>
            <a:ln w="57150" cap="flat">
              <a:solidFill>
                <a:srgbClr val="4267B2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B08DFC-E96A-4EB4-8A98-712C1F7D67FB}"/>
                </a:ext>
              </a:extLst>
            </p:cNvPr>
            <p:cNvSpPr txBox="1"/>
            <p:nvPr/>
          </p:nvSpPr>
          <p:spPr>
            <a:xfrm>
              <a:off x="5402679" y="4810822"/>
              <a:ext cx="4619912" cy="418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/>
                <a:t>게시물</a:t>
              </a:r>
              <a:r>
                <a:rPr lang="en-US" altLang="ko-KR" dirty="0"/>
                <a:t> </a:t>
              </a:r>
              <a:r>
                <a:rPr lang="ko-KR" altLang="en-US" dirty="0"/>
                <a:t>공감한 사람들 목록</a:t>
              </a:r>
              <a:endParaRPr kumimoji="0" lang="ko-KR" alt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D11C8B5B-A6C2-4338-9BF3-B4F8975B6C57}"/>
              </a:ext>
            </a:extLst>
          </p:cNvPr>
          <p:cNvCxnSpPr>
            <a:cxnSpLocks/>
          </p:cNvCxnSpPr>
          <p:nvPr/>
        </p:nvCxnSpPr>
        <p:spPr>
          <a:xfrm flipH="1" flipV="1">
            <a:off x="8280234" y="8542753"/>
            <a:ext cx="1461599" cy="54916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8DAAA64-1B47-457F-A97A-2CBB139E6532}"/>
              </a:ext>
            </a:extLst>
          </p:cNvPr>
          <p:cNvCxnSpPr>
            <a:cxnSpLocks/>
          </p:cNvCxnSpPr>
          <p:nvPr/>
        </p:nvCxnSpPr>
        <p:spPr>
          <a:xfrm flipH="1">
            <a:off x="8279193" y="8206619"/>
            <a:ext cx="1457687" cy="1917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7FC3FAC-6F65-4482-BB4A-71888BA43E70}"/>
              </a:ext>
            </a:extLst>
          </p:cNvPr>
          <p:cNvCxnSpPr>
            <a:cxnSpLocks/>
          </p:cNvCxnSpPr>
          <p:nvPr/>
        </p:nvCxnSpPr>
        <p:spPr>
          <a:xfrm flipH="1">
            <a:off x="8211543" y="7145988"/>
            <a:ext cx="1474426" cy="113282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45ACECC2-A7DC-472B-A0FF-F31383E905B0}"/>
              </a:ext>
            </a:extLst>
          </p:cNvPr>
          <p:cNvCxnSpPr>
            <a:cxnSpLocks/>
          </p:cNvCxnSpPr>
          <p:nvPr/>
        </p:nvCxnSpPr>
        <p:spPr>
          <a:xfrm flipH="1" flipV="1">
            <a:off x="8279193" y="8728037"/>
            <a:ext cx="1444230" cy="139850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2" name="다이아몬드 61">
            <a:extLst>
              <a:ext uri="{FF2B5EF4-FFF2-40B4-BE49-F238E27FC236}">
                <a16:creationId xmlns:a16="http://schemas.microsoft.com/office/drawing/2014/main" id="{E402826F-C82D-498D-8EBB-555913C14290}"/>
              </a:ext>
            </a:extLst>
          </p:cNvPr>
          <p:cNvSpPr/>
          <p:nvPr/>
        </p:nvSpPr>
        <p:spPr>
          <a:xfrm flipH="1">
            <a:off x="9563418" y="6708723"/>
            <a:ext cx="1535964" cy="877631"/>
          </a:xfrm>
          <a:prstGeom prst="diamond">
            <a:avLst/>
          </a:prstGeom>
          <a:solidFill>
            <a:schemeClr val="bg1"/>
          </a:solidFill>
          <a:ln w="12700" cap="flat">
            <a:solidFill>
              <a:schemeClr val="accent6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3" name="다이아몬드 62">
            <a:extLst>
              <a:ext uri="{FF2B5EF4-FFF2-40B4-BE49-F238E27FC236}">
                <a16:creationId xmlns:a16="http://schemas.microsoft.com/office/drawing/2014/main" id="{41C7595A-44A1-4415-9EFF-EE768DD6608F}"/>
              </a:ext>
            </a:extLst>
          </p:cNvPr>
          <p:cNvSpPr/>
          <p:nvPr/>
        </p:nvSpPr>
        <p:spPr>
          <a:xfrm flipH="1">
            <a:off x="9563418" y="7691735"/>
            <a:ext cx="1535964" cy="877631"/>
          </a:xfrm>
          <a:prstGeom prst="diamond">
            <a:avLst/>
          </a:prstGeom>
          <a:solidFill>
            <a:schemeClr val="bg1"/>
          </a:solidFill>
          <a:ln w="12700" cap="flat">
            <a:solidFill>
              <a:schemeClr val="accent6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4" name="다이아몬드 63">
            <a:extLst>
              <a:ext uri="{FF2B5EF4-FFF2-40B4-BE49-F238E27FC236}">
                <a16:creationId xmlns:a16="http://schemas.microsoft.com/office/drawing/2014/main" id="{6C122745-D5A6-42EA-AEF6-C4B67AB6F65E}"/>
              </a:ext>
            </a:extLst>
          </p:cNvPr>
          <p:cNvSpPr/>
          <p:nvPr/>
        </p:nvSpPr>
        <p:spPr>
          <a:xfrm flipH="1">
            <a:off x="9563418" y="8674746"/>
            <a:ext cx="1535964" cy="877631"/>
          </a:xfrm>
          <a:prstGeom prst="diamond">
            <a:avLst/>
          </a:prstGeom>
          <a:solidFill>
            <a:schemeClr val="bg1"/>
          </a:solidFill>
          <a:ln w="12700" cap="flat">
            <a:solidFill>
              <a:schemeClr val="accent6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5" name="다이아몬드 64">
            <a:extLst>
              <a:ext uri="{FF2B5EF4-FFF2-40B4-BE49-F238E27FC236}">
                <a16:creationId xmlns:a16="http://schemas.microsoft.com/office/drawing/2014/main" id="{0225C9B6-DCCC-4364-A2D5-407C46249AF2}"/>
              </a:ext>
            </a:extLst>
          </p:cNvPr>
          <p:cNvSpPr/>
          <p:nvPr/>
        </p:nvSpPr>
        <p:spPr>
          <a:xfrm flipH="1">
            <a:off x="9563418" y="9657758"/>
            <a:ext cx="1535964" cy="877631"/>
          </a:xfrm>
          <a:prstGeom prst="diamond">
            <a:avLst/>
          </a:prstGeom>
          <a:solidFill>
            <a:schemeClr val="bg1"/>
          </a:solidFill>
          <a:ln w="12700" cap="flat">
            <a:solidFill>
              <a:schemeClr val="accent6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E92B90F5-0BEC-4566-B05B-17434319D4F3}"/>
              </a:ext>
            </a:extLst>
          </p:cNvPr>
          <p:cNvCxnSpPr>
            <a:cxnSpLocks/>
            <a:endCxn id="62" idx="1"/>
          </p:cNvCxnSpPr>
          <p:nvPr/>
        </p:nvCxnSpPr>
        <p:spPr>
          <a:xfrm flipH="1">
            <a:off x="11099382" y="7093197"/>
            <a:ext cx="1609296" cy="5434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3B1C729-7ACF-4D56-98D5-6432F17DA38A}"/>
              </a:ext>
            </a:extLst>
          </p:cNvPr>
          <p:cNvCxnSpPr>
            <a:cxnSpLocks/>
            <a:endCxn id="63" idx="1"/>
          </p:cNvCxnSpPr>
          <p:nvPr/>
        </p:nvCxnSpPr>
        <p:spPr>
          <a:xfrm flipH="1">
            <a:off x="11099382" y="7155577"/>
            <a:ext cx="1687861" cy="97497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0C284925-594B-4DD4-87BB-B4C544075EBC}"/>
              </a:ext>
            </a:extLst>
          </p:cNvPr>
          <p:cNvCxnSpPr>
            <a:cxnSpLocks/>
            <a:endCxn id="64" idx="1"/>
          </p:cNvCxnSpPr>
          <p:nvPr/>
        </p:nvCxnSpPr>
        <p:spPr>
          <a:xfrm flipH="1">
            <a:off x="11099382" y="7297500"/>
            <a:ext cx="1640419" cy="181606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904F420-53B9-4288-AE56-A9D82B297E1C}"/>
              </a:ext>
            </a:extLst>
          </p:cNvPr>
          <p:cNvCxnSpPr>
            <a:cxnSpLocks/>
            <a:endCxn id="65" idx="1"/>
          </p:cNvCxnSpPr>
          <p:nvPr/>
        </p:nvCxnSpPr>
        <p:spPr>
          <a:xfrm flipH="1">
            <a:off x="11099382" y="7192294"/>
            <a:ext cx="1783181" cy="290428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35B4269-029D-4F40-80DD-19F3FAEEDF6B}"/>
              </a:ext>
            </a:extLst>
          </p:cNvPr>
          <p:cNvSpPr txBox="1"/>
          <p:nvPr/>
        </p:nvSpPr>
        <p:spPr>
          <a:xfrm flipH="1">
            <a:off x="9738082" y="6957026"/>
            <a:ext cx="126360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ko-KR" altLang="en-US" sz="2000" dirty="0"/>
              <a:t>게시하다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4C0B2EE-FCF8-47B5-8D1C-DA2AD180F673}"/>
              </a:ext>
            </a:extLst>
          </p:cNvPr>
          <p:cNvSpPr txBox="1"/>
          <p:nvPr/>
        </p:nvSpPr>
        <p:spPr>
          <a:xfrm flipH="1">
            <a:off x="9715287" y="7962728"/>
            <a:ext cx="127128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dirty="0"/>
              <a:t>공유</a:t>
            </a:r>
            <a:r>
              <a:rPr kumimoji="0" lang="ko-KR" alt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하다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5300E3D-C611-4F77-91B2-86DABF61DAA0}"/>
              </a:ext>
            </a:extLst>
          </p:cNvPr>
          <p:cNvSpPr txBox="1"/>
          <p:nvPr/>
        </p:nvSpPr>
        <p:spPr>
          <a:xfrm flipH="1">
            <a:off x="9700875" y="9932634"/>
            <a:ext cx="131446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dirty="0"/>
              <a:t>저장</a:t>
            </a:r>
            <a:r>
              <a:rPr kumimoji="0" lang="ko-KR" alt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하다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6C9511-1AC2-491A-9ACB-BC4A25D719C0}"/>
              </a:ext>
            </a:extLst>
          </p:cNvPr>
          <p:cNvSpPr txBox="1"/>
          <p:nvPr/>
        </p:nvSpPr>
        <p:spPr>
          <a:xfrm flipH="1">
            <a:off x="9890284" y="8915668"/>
            <a:ext cx="954848" cy="395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dirty="0"/>
              <a:t>좋아요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BCBB7F14-AF55-4B56-BD1C-BBD7F3CBE561}"/>
              </a:ext>
            </a:extLst>
          </p:cNvPr>
          <p:cNvCxnSpPr>
            <a:cxnSpLocks/>
            <a:stCxn id="62" idx="3"/>
          </p:cNvCxnSpPr>
          <p:nvPr/>
        </p:nvCxnSpPr>
        <p:spPr>
          <a:xfrm flipH="1">
            <a:off x="8279193" y="7147539"/>
            <a:ext cx="1284225" cy="98681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2628D198-4BF0-4FAE-81B4-F085DC0607C9}"/>
              </a:ext>
            </a:extLst>
          </p:cNvPr>
          <p:cNvCxnSpPr>
            <a:cxnSpLocks/>
          </p:cNvCxnSpPr>
          <p:nvPr/>
        </p:nvCxnSpPr>
        <p:spPr>
          <a:xfrm flipH="1">
            <a:off x="8323424" y="8153482"/>
            <a:ext cx="1250665" cy="16302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0DFC236-7108-432E-A1F1-16F78EED4AC4}"/>
              </a:ext>
            </a:extLst>
          </p:cNvPr>
          <p:cNvCxnSpPr>
            <a:stCxn id="64" idx="3"/>
          </p:cNvCxnSpPr>
          <p:nvPr/>
        </p:nvCxnSpPr>
        <p:spPr>
          <a:xfrm flipH="1" flipV="1">
            <a:off x="8312753" y="8633345"/>
            <a:ext cx="1250665" cy="48021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5ACB46E8-247B-421E-91E5-D956DF50D860}"/>
              </a:ext>
            </a:extLst>
          </p:cNvPr>
          <p:cNvCxnSpPr>
            <a:cxnSpLocks/>
            <a:stCxn id="65" idx="3"/>
          </p:cNvCxnSpPr>
          <p:nvPr/>
        </p:nvCxnSpPr>
        <p:spPr>
          <a:xfrm flipH="1" flipV="1">
            <a:off x="8201412" y="8764377"/>
            <a:ext cx="1362006" cy="133219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22F3114B-4CB8-476E-B52F-E9E3B9AD9B5A}"/>
              </a:ext>
            </a:extLst>
          </p:cNvPr>
          <p:cNvSpPr txBox="1"/>
          <p:nvPr/>
        </p:nvSpPr>
        <p:spPr>
          <a:xfrm flipH="1">
            <a:off x="11937563" y="11814526"/>
            <a:ext cx="115162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ko-KR" altLang="en-US" sz="2000" dirty="0"/>
              <a:t>게시하다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87B241B0-5587-4C11-910B-B82C85A29CD1}"/>
              </a:ext>
            </a:extLst>
          </p:cNvPr>
          <p:cNvGrpSpPr/>
          <p:nvPr/>
        </p:nvGrpSpPr>
        <p:grpSpPr>
          <a:xfrm>
            <a:off x="6939285" y="8151074"/>
            <a:ext cx="1424127" cy="634897"/>
            <a:chOff x="6596884" y="7249687"/>
            <a:chExt cx="1424127" cy="63489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E02869F-4DE4-472A-8415-81376D1C15B3}"/>
                </a:ext>
              </a:extLst>
            </p:cNvPr>
            <p:cNvSpPr/>
            <p:nvPr/>
          </p:nvSpPr>
          <p:spPr>
            <a:xfrm>
              <a:off x="6596884" y="7249687"/>
              <a:ext cx="1424127" cy="634897"/>
            </a:xfrm>
            <a:prstGeom prst="rect">
              <a:avLst/>
            </a:prstGeom>
            <a:solidFill>
              <a:schemeClr val="bg1"/>
            </a:solidFill>
            <a:ln w="57150" cap="flat">
              <a:solidFill>
                <a:srgbClr val="4267B2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E69C32-6901-431C-B5B8-371FFCA63FDA}"/>
                </a:ext>
              </a:extLst>
            </p:cNvPr>
            <p:cNvSpPr txBox="1"/>
            <p:nvPr/>
          </p:nvSpPr>
          <p:spPr>
            <a:xfrm>
              <a:off x="6671134" y="7452502"/>
              <a:ext cx="1275627" cy="227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/>
                <a:t>게시물</a:t>
              </a:r>
              <a:endParaRPr kumimoji="0" lang="ko-KR" alt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66EAE0A8-F2C7-4121-9489-876E54588CB2}"/>
              </a:ext>
            </a:extLst>
          </p:cNvPr>
          <p:cNvGrpSpPr/>
          <p:nvPr/>
        </p:nvGrpSpPr>
        <p:grpSpPr>
          <a:xfrm>
            <a:off x="8416339" y="5632603"/>
            <a:ext cx="4369930" cy="1339330"/>
            <a:chOff x="8233060" y="9967678"/>
            <a:chExt cx="4369930" cy="1339330"/>
          </a:xfrm>
        </p:grpSpPr>
        <p:sp>
          <p:nvSpPr>
            <p:cNvPr id="94" name="다이아몬드 93">
              <a:extLst>
                <a:ext uri="{FF2B5EF4-FFF2-40B4-BE49-F238E27FC236}">
                  <a16:creationId xmlns:a16="http://schemas.microsoft.com/office/drawing/2014/main" id="{BA77EF47-20C2-4AA5-99FD-5607EBDBEBFD}"/>
                </a:ext>
              </a:extLst>
            </p:cNvPr>
            <p:cNvSpPr/>
            <p:nvPr/>
          </p:nvSpPr>
          <p:spPr>
            <a:xfrm>
              <a:off x="9266094" y="9967678"/>
              <a:ext cx="1677288" cy="909671"/>
            </a:xfrm>
            <a:prstGeom prst="diamond">
              <a:avLst/>
            </a:prstGeom>
            <a:solidFill>
              <a:schemeClr val="bg1"/>
            </a:solidFill>
            <a:ln w="12700" cap="flat">
              <a:solidFill>
                <a:schemeClr val="accent6">
                  <a:lumMod val="75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3C15CC-189F-49E2-B9C7-8FC10BDC36C0}"/>
                </a:ext>
              </a:extLst>
            </p:cNvPr>
            <p:cNvSpPr txBox="1"/>
            <p:nvPr/>
          </p:nvSpPr>
          <p:spPr>
            <a:xfrm>
              <a:off x="9496501" y="10240334"/>
              <a:ext cx="1262606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2000" dirty="0"/>
                <a:t>작성</a:t>
              </a:r>
              <a:r>
                <a:rPr kumimoji="0" lang="ko-KR" alt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하다</a:t>
              </a: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22B104F3-85B6-4963-B4DA-EB58AA4A87D6}"/>
                </a:ext>
              </a:extLst>
            </p:cNvPr>
            <p:cNvCxnSpPr>
              <a:cxnSpLocks/>
              <a:stCxn id="94" idx="3"/>
              <a:endCxn id="44" idx="1"/>
            </p:cNvCxnSpPr>
            <p:nvPr/>
          </p:nvCxnSpPr>
          <p:spPr>
            <a:xfrm>
              <a:off x="10943382" y="10422514"/>
              <a:ext cx="1659608" cy="8844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63E28472-3DBB-45A9-BF46-10DB247ECD26}"/>
                </a:ext>
              </a:extLst>
            </p:cNvPr>
            <p:cNvCxnSpPr>
              <a:stCxn id="94" idx="1"/>
            </p:cNvCxnSpPr>
            <p:nvPr/>
          </p:nvCxnSpPr>
          <p:spPr>
            <a:xfrm flipH="1">
              <a:off x="8233060" y="10422514"/>
              <a:ext cx="1033034" cy="314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232B6359-F353-48F1-AD1A-1EB1F939D561}"/>
                </a:ext>
              </a:extLst>
            </p:cNvPr>
            <p:cNvCxnSpPr/>
            <p:nvPr/>
          </p:nvCxnSpPr>
          <p:spPr>
            <a:xfrm flipH="1">
              <a:off x="8234027" y="10497717"/>
              <a:ext cx="1033034" cy="314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CA673EE7-053C-4E07-AC9E-68B8798366CA}"/>
              </a:ext>
            </a:extLst>
          </p:cNvPr>
          <p:cNvGrpSpPr/>
          <p:nvPr/>
        </p:nvGrpSpPr>
        <p:grpSpPr>
          <a:xfrm>
            <a:off x="12958535" y="7319656"/>
            <a:ext cx="2038163" cy="3756829"/>
            <a:chOff x="13312408" y="2653600"/>
            <a:chExt cx="3868757" cy="8291762"/>
          </a:xfrm>
        </p:grpSpPr>
        <p:cxnSp>
          <p:nvCxnSpPr>
            <p:cNvPr id="195" name="직선 연결선 194">
              <a:extLst>
                <a:ext uri="{FF2B5EF4-FFF2-40B4-BE49-F238E27FC236}">
                  <a16:creationId xmlns:a16="http://schemas.microsoft.com/office/drawing/2014/main" id="{F48631C3-671D-4330-9A9F-84D1A903F12E}"/>
                </a:ext>
              </a:extLst>
            </p:cNvPr>
            <p:cNvCxnSpPr>
              <a:cxnSpLocks/>
            </p:cNvCxnSpPr>
            <p:nvPr/>
          </p:nvCxnSpPr>
          <p:spPr>
            <a:xfrm>
              <a:off x="14375050" y="7874344"/>
              <a:ext cx="2494416" cy="299002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53AFD620-DC15-45B2-8F2A-4D7892B27257}"/>
                </a:ext>
              </a:extLst>
            </p:cNvPr>
            <p:cNvCxnSpPr>
              <a:cxnSpLocks/>
              <a:stCxn id="172" idx="0"/>
            </p:cNvCxnSpPr>
            <p:nvPr/>
          </p:nvCxnSpPr>
          <p:spPr>
            <a:xfrm flipH="1" flipV="1">
              <a:off x="13770424" y="2653600"/>
              <a:ext cx="765843" cy="378078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6B9C3E63-94D5-4811-82D0-5882A0E9AE2A}"/>
                </a:ext>
              </a:extLst>
            </p:cNvPr>
            <p:cNvCxnSpPr>
              <a:cxnSpLocks/>
              <a:stCxn id="173" idx="2"/>
              <a:endCxn id="11" idx="0"/>
            </p:cNvCxnSpPr>
            <p:nvPr/>
          </p:nvCxnSpPr>
          <p:spPr>
            <a:xfrm>
              <a:off x="14558088" y="7785523"/>
              <a:ext cx="2623077" cy="31598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72" name="다이아몬드 171">
              <a:extLst>
                <a:ext uri="{FF2B5EF4-FFF2-40B4-BE49-F238E27FC236}">
                  <a16:creationId xmlns:a16="http://schemas.microsoft.com/office/drawing/2014/main" id="{BBCDB2AF-6F81-4544-B1D5-29EEC801DE87}"/>
                </a:ext>
              </a:extLst>
            </p:cNvPr>
            <p:cNvSpPr/>
            <p:nvPr/>
          </p:nvSpPr>
          <p:spPr>
            <a:xfrm>
              <a:off x="13312408" y="6434386"/>
              <a:ext cx="2447715" cy="1604581"/>
            </a:xfrm>
            <a:prstGeom prst="diamond">
              <a:avLst/>
            </a:prstGeom>
            <a:solidFill>
              <a:schemeClr val="bg1"/>
            </a:solidFill>
            <a:ln w="12700" cap="flat">
              <a:solidFill>
                <a:schemeClr val="accent6">
                  <a:lumMod val="75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E4974E3-2E68-4B94-8A6A-E0D4EEC1922C}"/>
                </a:ext>
              </a:extLst>
            </p:cNvPr>
            <p:cNvSpPr txBox="1"/>
            <p:nvPr/>
          </p:nvSpPr>
          <p:spPr>
            <a:xfrm>
              <a:off x="13717426" y="6729041"/>
              <a:ext cx="1681323" cy="10564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2000" b="1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팔로우</a:t>
              </a:r>
              <a:endParaRPr kumimoji="0" lang="ko-KR" alt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960A1BD2-6C5F-4F25-9E09-218D6F8292AB}"/>
              </a:ext>
            </a:extLst>
          </p:cNvPr>
          <p:cNvGrpSpPr/>
          <p:nvPr/>
        </p:nvGrpSpPr>
        <p:grpSpPr>
          <a:xfrm>
            <a:off x="10002892" y="7329474"/>
            <a:ext cx="2973308" cy="4302753"/>
            <a:chOff x="8783903" y="7811070"/>
            <a:chExt cx="2973308" cy="4302753"/>
          </a:xfrm>
        </p:grpSpPr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6D68DF09-4F11-4B4B-8167-68ACD57E76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81095" y="7811070"/>
              <a:ext cx="776116" cy="28539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87" name="다이아몬드 186">
              <a:extLst>
                <a:ext uri="{FF2B5EF4-FFF2-40B4-BE49-F238E27FC236}">
                  <a16:creationId xmlns:a16="http://schemas.microsoft.com/office/drawing/2014/main" id="{2E12D9DF-67DB-4821-9930-E71EF053B314}"/>
                </a:ext>
              </a:extLst>
            </p:cNvPr>
            <p:cNvSpPr/>
            <p:nvPr/>
          </p:nvSpPr>
          <p:spPr>
            <a:xfrm>
              <a:off x="10341324" y="10628955"/>
              <a:ext cx="1328846" cy="681328"/>
            </a:xfrm>
            <a:prstGeom prst="diamond">
              <a:avLst/>
            </a:prstGeom>
            <a:solidFill>
              <a:schemeClr val="bg1"/>
            </a:solidFill>
            <a:ln w="12700" cap="flat">
              <a:solidFill>
                <a:schemeClr val="accent6">
                  <a:lumMod val="75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02EB0074-573B-4CBD-BB2B-40634FB4B10B}"/>
                </a:ext>
              </a:extLst>
            </p:cNvPr>
            <p:cNvSpPr txBox="1"/>
            <p:nvPr/>
          </p:nvSpPr>
          <p:spPr>
            <a:xfrm>
              <a:off x="10540636" y="10882495"/>
              <a:ext cx="969428" cy="174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2000" dirty="0"/>
                <a:t>속하다</a:t>
              </a:r>
              <a:endParaRPr kumimoji="0" lang="ko-KR" alt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BD77DAEA-244D-4A4A-BCE0-F360530245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3903" y="11259277"/>
              <a:ext cx="2139293" cy="76920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6" name="직선 연결선 265">
              <a:extLst>
                <a:ext uri="{FF2B5EF4-FFF2-40B4-BE49-F238E27FC236}">
                  <a16:creationId xmlns:a16="http://schemas.microsoft.com/office/drawing/2014/main" id="{77BE6010-61A0-4D92-9A5B-B45EF8822652}"/>
                </a:ext>
              </a:extLst>
            </p:cNvPr>
            <p:cNvCxnSpPr>
              <a:cxnSpLocks/>
              <a:stCxn id="187" idx="2"/>
            </p:cNvCxnSpPr>
            <p:nvPr/>
          </p:nvCxnSpPr>
          <p:spPr>
            <a:xfrm flipH="1">
              <a:off x="8802599" y="11310283"/>
              <a:ext cx="2203148" cy="8035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453CB579-C91B-49A5-83F4-1CA5E2714473}"/>
              </a:ext>
            </a:extLst>
          </p:cNvPr>
          <p:cNvGrpSpPr/>
          <p:nvPr/>
        </p:nvGrpSpPr>
        <p:grpSpPr>
          <a:xfrm>
            <a:off x="10861167" y="3676648"/>
            <a:ext cx="2426513" cy="2980936"/>
            <a:chOff x="9731009" y="4214789"/>
            <a:chExt cx="2426513" cy="2980936"/>
          </a:xfrm>
        </p:grpSpPr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64FC90F5-C0B6-4BC5-85A5-2C79C3F260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31009" y="4262362"/>
              <a:ext cx="1667976" cy="16159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2" name="직선 연결선 211">
              <a:extLst>
                <a:ext uri="{FF2B5EF4-FFF2-40B4-BE49-F238E27FC236}">
                  <a16:creationId xmlns:a16="http://schemas.microsoft.com/office/drawing/2014/main" id="{A6B5DE10-30AE-4C93-AF4E-EE10A75F16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00473" y="4214789"/>
              <a:ext cx="1667976" cy="16159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04" name="다이아몬드 203">
              <a:extLst>
                <a:ext uri="{FF2B5EF4-FFF2-40B4-BE49-F238E27FC236}">
                  <a16:creationId xmlns:a16="http://schemas.microsoft.com/office/drawing/2014/main" id="{51FB4386-F111-4420-A87A-8D62CECA0852}"/>
                </a:ext>
              </a:extLst>
            </p:cNvPr>
            <p:cNvSpPr/>
            <p:nvPr/>
          </p:nvSpPr>
          <p:spPr>
            <a:xfrm>
              <a:off x="10828676" y="5688587"/>
              <a:ext cx="1328846" cy="681328"/>
            </a:xfrm>
            <a:prstGeom prst="diamond">
              <a:avLst/>
            </a:prstGeom>
            <a:solidFill>
              <a:schemeClr val="bg1"/>
            </a:solidFill>
            <a:ln w="12700" cap="flat">
              <a:solidFill>
                <a:schemeClr val="accent6">
                  <a:lumMod val="75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29AA6125-C5E9-4ED6-8C68-845A96F295A7}"/>
                </a:ext>
              </a:extLst>
            </p:cNvPr>
            <p:cNvSpPr txBox="1"/>
            <p:nvPr/>
          </p:nvSpPr>
          <p:spPr>
            <a:xfrm>
              <a:off x="11027987" y="5942127"/>
              <a:ext cx="969428" cy="174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2000" dirty="0"/>
                <a:t>속하다</a:t>
              </a:r>
              <a:endParaRPr kumimoji="0" lang="ko-KR" alt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207" name="직선 연결선 206">
              <a:extLst>
                <a:ext uri="{FF2B5EF4-FFF2-40B4-BE49-F238E27FC236}">
                  <a16:creationId xmlns:a16="http://schemas.microsoft.com/office/drawing/2014/main" id="{6BDBDEEB-D8E9-4DF4-A2D7-211DAA57FC7E}"/>
                </a:ext>
              </a:extLst>
            </p:cNvPr>
            <p:cNvCxnSpPr>
              <a:cxnSpLocks/>
              <a:stCxn id="204" idx="2"/>
            </p:cNvCxnSpPr>
            <p:nvPr/>
          </p:nvCxnSpPr>
          <p:spPr>
            <a:xfrm>
              <a:off x="11493099" y="6369915"/>
              <a:ext cx="190434" cy="82581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A9CCF04F-3EB4-4401-87E0-AE7E2992A2B0}"/>
              </a:ext>
            </a:extLst>
          </p:cNvPr>
          <p:cNvCxnSpPr>
            <a:cxnSpLocks/>
            <a:endCxn id="226" idx="2"/>
          </p:cNvCxnSpPr>
          <p:nvPr/>
        </p:nvCxnSpPr>
        <p:spPr>
          <a:xfrm flipV="1">
            <a:off x="14041316" y="6187466"/>
            <a:ext cx="1801971" cy="63677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BE2E5629-25E9-4003-906F-2000672812D8}"/>
              </a:ext>
            </a:extLst>
          </p:cNvPr>
          <p:cNvGrpSpPr/>
          <p:nvPr/>
        </p:nvGrpSpPr>
        <p:grpSpPr>
          <a:xfrm>
            <a:off x="15843287" y="4823841"/>
            <a:ext cx="2977428" cy="2261815"/>
            <a:chOff x="19346862" y="2966102"/>
            <a:chExt cx="2977428" cy="2261815"/>
          </a:xfrm>
        </p:grpSpPr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F8D8EBE2-F56E-420F-B6E7-F32E8EC0EC45}"/>
                </a:ext>
              </a:extLst>
            </p:cNvPr>
            <p:cNvGrpSpPr/>
            <p:nvPr/>
          </p:nvGrpSpPr>
          <p:grpSpPr>
            <a:xfrm>
              <a:off x="19346862" y="2966102"/>
              <a:ext cx="2977428" cy="2261815"/>
              <a:chOff x="11939509" y="7405684"/>
              <a:chExt cx="2977428" cy="2261815"/>
            </a:xfrm>
          </p:grpSpPr>
          <p:grpSp>
            <p:nvGrpSpPr>
              <p:cNvPr id="239" name="그룹 238">
                <a:extLst>
                  <a:ext uri="{FF2B5EF4-FFF2-40B4-BE49-F238E27FC236}">
                    <a16:creationId xmlns:a16="http://schemas.microsoft.com/office/drawing/2014/main" id="{513294AA-27CD-4B20-A0A1-A9C2ACFBA090}"/>
                  </a:ext>
                </a:extLst>
              </p:cNvPr>
              <p:cNvGrpSpPr/>
              <p:nvPr/>
            </p:nvGrpSpPr>
            <p:grpSpPr>
              <a:xfrm>
                <a:off x="11939509" y="7405684"/>
                <a:ext cx="2977428" cy="2261815"/>
                <a:chOff x="13843083" y="8994813"/>
                <a:chExt cx="4263713" cy="4348811"/>
              </a:xfrm>
            </p:grpSpPr>
            <p:sp>
              <p:nvSpPr>
                <p:cNvPr id="226" name="타원 225">
                  <a:extLst>
                    <a:ext uri="{FF2B5EF4-FFF2-40B4-BE49-F238E27FC236}">
                      <a16:creationId xmlns:a16="http://schemas.microsoft.com/office/drawing/2014/main" id="{76E4A5FF-D72F-4804-8C70-F03F67F9E773}"/>
                    </a:ext>
                  </a:extLst>
                </p:cNvPr>
                <p:cNvSpPr/>
                <p:nvPr/>
              </p:nvSpPr>
              <p:spPr>
                <a:xfrm>
                  <a:off x="13843083" y="10999243"/>
                  <a:ext cx="1508669" cy="1234846"/>
                </a:xfrm>
                <a:prstGeom prst="ellipse">
                  <a:avLst/>
                </a:prstGeom>
                <a:solidFill>
                  <a:schemeClr val="bg1"/>
                </a:solidFill>
                <a:ln w="38100" cap="flat">
                  <a:solidFill>
                    <a:srgbClr val="C1C1C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Medium"/>
                  </a:endParaRPr>
                </a:p>
              </p:txBody>
            </p:sp>
            <p:cxnSp>
              <p:nvCxnSpPr>
                <p:cNvPr id="227" name="직선 연결선 226">
                  <a:extLst>
                    <a:ext uri="{FF2B5EF4-FFF2-40B4-BE49-F238E27FC236}">
                      <a16:creationId xmlns:a16="http://schemas.microsoft.com/office/drawing/2014/main" id="{566B41A4-858B-4298-8482-04E908EA59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351752" y="11501180"/>
                  <a:ext cx="0" cy="1033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54C02CED-F9B2-4526-BABD-B0115FAFFD3E}"/>
                    </a:ext>
                  </a:extLst>
                </p:cNvPr>
                <p:cNvSpPr txBox="1"/>
                <p:nvPr/>
              </p:nvSpPr>
              <p:spPr>
                <a:xfrm>
                  <a:off x="14154512" y="11424533"/>
                  <a:ext cx="885853" cy="41036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ko-KR" altLang="en-US" sz="2000" b="1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생일</a:t>
                  </a:r>
                </a:p>
              </p:txBody>
            </p:sp>
            <p:sp>
              <p:nvSpPr>
                <p:cNvPr id="243" name="타원 242">
                  <a:extLst>
                    <a:ext uri="{FF2B5EF4-FFF2-40B4-BE49-F238E27FC236}">
                      <a16:creationId xmlns:a16="http://schemas.microsoft.com/office/drawing/2014/main" id="{D1F249C9-63A1-436A-B0FC-224473A03CE0}"/>
                    </a:ext>
                  </a:extLst>
                </p:cNvPr>
                <p:cNvSpPr/>
                <p:nvPr/>
              </p:nvSpPr>
              <p:spPr>
                <a:xfrm>
                  <a:off x="16598124" y="12108778"/>
                  <a:ext cx="1508669" cy="1234846"/>
                </a:xfrm>
                <a:prstGeom prst="ellipse">
                  <a:avLst/>
                </a:prstGeom>
                <a:solidFill>
                  <a:schemeClr val="bg1"/>
                </a:solidFill>
                <a:ln w="38100" cap="flat">
                  <a:solidFill>
                    <a:srgbClr val="C1C1C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Medium"/>
                  </a:endParaRPr>
                </a:p>
              </p:txBody>
            </p:sp>
            <p:sp>
              <p:nvSpPr>
                <p:cNvPr id="244" name="타원 243">
                  <a:extLst>
                    <a:ext uri="{FF2B5EF4-FFF2-40B4-BE49-F238E27FC236}">
                      <a16:creationId xmlns:a16="http://schemas.microsoft.com/office/drawing/2014/main" id="{E24CF78D-FB72-44EB-A2E0-058131676D14}"/>
                    </a:ext>
                  </a:extLst>
                </p:cNvPr>
                <p:cNvSpPr/>
                <p:nvPr/>
              </p:nvSpPr>
              <p:spPr>
                <a:xfrm>
                  <a:off x="16598127" y="10609837"/>
                  <a:ext cx="1508669" cy="1234846"/>
                </a:xfrm>
                <a:prstGeom prst="ellipse">
                  <a:avLst/>
                </a:prstGeom>
                <a:solidFill>
                  <a:schemeClr val="bg1"/>
                </a:solidFill>
                <a:ln w="38100" cap="flat">
                  <a:solidFill>
                    <a:srgbClr val="C1C1C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Medium"/>
                  </a:endParaRPr>
                </a:p>
              </p:txBody>
            </p:sp>
            <p:sp>
              <p:nvSpPr>
                <p:cNvPr id="245" name="타원 244">
                  <a:extLst>
                    <a:ext uri="{FF2B5EF4-FFF2-40B4-BE49-F238E27FC236}">
                      <a16:creationId xmlns:a16="http://schemas.microsoft.com/office/drawing/2014/main" id="{390F918A-25E4-4CE9-B6AB-DDA6670E075D}"/>
                    </a:ext>
                  </a:extLst>
                </p:cNvPr>
                <p:cNvSpPr/>
                <p:nvPr/>
              </p:nvSpPr>
              <p:spPr>
                <a:xfrm>
                  <a:off x="16532760" y="8994813"/>
                  <a:ext cx="1508669" cy="1234846"/>
                </a:xfrm>
                <a:prstGeom prst="ellipse">
                  <a:avLst/>
                </a:prstGeom>
                <a:solidFill>
                  <a:schemeClr val="bg1"/>
                </a:solidFill>
                <a:ln w="38100" cap="flat">
                  <a:solidFill>
                    <a:srgbClr val="C1C1C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Medium"/>
                  </a:endParaRPr>
                </a:p>
              </p:txBody>
            </p:sp>
          </p:grpSp>
          <p:grpSp>
            <p:nvGrpSpPr>
              <p:cNvPr id="291" name="그룹 290">
                <a:extLst>
                  <a:ext uri="{FF2B5EF4-FFF2-40B4-BE49-F238E27FC236}">
                    <a16:creationId xmlns:a16="http://schemas.microsoft.com/office/drawing/2014/main" id="{E0B7871A-D057-40B9-BA2A-8A314E92E9AE}"/>
                  </a:ext>
                </a:extLst>
              </p:cNvPr>
              <p:cNvGrpSpPr/>
              <p:nvPr/>
            </p:nvGrpSpPr>
            <p:grpSpPr>
              <a:xfrm>
                <a:off x="13887084" y="7556713"/>
                <a:ext cx="946013" cy="2052248"/>
                <a:chOff x="13887084" y="7556713"/>
                <a:chExt cx="946013" cy="2052248"/>
              </a:xfrm>
            </p:grpSpPr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DCCDDD09-AF61-4AA0-B4C8-CB5818C9D428}"/>
                    </a:ext>
                  </a:extLst>
                </p:cNvPr>
                <p:cNvSpPr txBox="1"/>
                <p:nvPr/>
              </p:nvSpPr>
              <p:spPr>
                <a:xfrm>
                  <a:off x="13887084" y="7556713"/>
                  <a:ext cx="885853" cy="41036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ko-KR" altLang="en-US" sz="2000" dirty="0"/>
                    <a:t>일</a:t>
                  </a:r>
                  <a:endParaRPr kumimoji="0" lang="ko-KR" altLang="en-US" sz="20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D6A85A93-BDAC-4673-9AB4-847433A9F5FC}"/>
                    </a:ext>
                  </a:extLst>
                </p:cNvPr>
                <p:cNvSpPr txBox="1"/>
                <p:nvPr/>
              </p:nvSpPr>
              <p:spPr>
                <a:xfrm>
                  <a:off x="13947244" y="9198592"/>
                  <a:ext cx="885853" cy="41036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ko-KR" altLang="en-US" sz="2000" b="1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년도</a:t>
                  </a:r>
                </a:p>
              </p:txBody>
            </p: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3751AA8C-8C57-4F2A-BD86-60643AA6906A}"/>
                    </a:ext>
                  </a:extLst>
                </p:cNvPr>
                <p:cNvSpPr txBox="1"/>
                <p:nvPr/>
              </p:nvSpPr>
              <p:spPr>
                <a:xfrm>
                  <a:off x="13920092" y="8367188"/>
                  <a:ext cx="885853" cy="41036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ko-KR" altLang="en-US" sz="2000" dirty="0"/>
                    <a:t>월</a:t>
                  </a:r>
                  <a:endParaRPr kumimoji="0" lang="ko-KR" altLang="en-US" sz="20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</p:grpSp>
        </p:grpSp>
        <p:cxnSp>
          <p:nvCxnSpPr>
            <p:cNvPr id="249" name="직선 연결선 248">
              <a:extLst>
                <a:ext uri="{FF2B5EF4-FFF2-40B4-BE49-F238E27FC236}">
                  <a16:creationId xmlns:a16="http://schemas.microsoft.com/office/drawing/2014/main" id="{2EC1807E-FDFA-4691-9220-2B0AFE179A93}"/>
                </a:ext>
              </a:extLst>
            </p:cNvPr>
            <p:cNvCxnSpPr>
              <a:cxnSpLocks/>
              <a:stCxn id="226" idx="5"/>
              <a:endCxn id="243" idx="2"/>
            </p:cNvCxnSpPr>
            <p:nvPr/>
          </p:nvCxnSpPr>
          <p:spPr>
            <a:xfrm>
              <a:off x="20246107" y="4556795"/>
              <a:ext cx="1024650" cy="35000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1" name="직선 연결선 250">
              <a:extLst>
                <a:ext uri="{FF2B5EF4-FFF2-40B4-BE49-F238E27FC236}">
                  <a16:creationId xmlns:a16="http://schemas.microsoft.com/office/drawing/2014/main" id="{E31449A8-FA56-4C87-B291-DE280DF107E3}"/>
                </a:ext>
              </a:extLst>
            </p:cNvPr>
            <p:cNvCxnSpPr>
              <a:cxnSpLocks/>
              <a:stCxn id="226" idx="6"/>
              <a:endCxn id="244" idx="2"/>
            </p:cNvCxnSpPr>
            <p:nvPr/>
          </p:nvCxnSpPr>
          <p:spPr>
            <a:xfrm flipV="1">
              <a:off x="20400393" y="4127198"/>
              <a:ext cx="870366" cy="2025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3" name="직선 연결선 252">
              <a:extLst>
                <a:ext uri="{FF2B5EF4-FFF2-40B4-BE49-F238E27FC236}">
                  <a16:creationId xmlns:a16="http://schemas.microsoft.com/office/drawing/2014/main" id="{A1C99782-A27D-44A8-88FB-73ABF4625E96}"/>
                </a:ext>
              </a:extLst>
            </p:cNvPr>
            <p:cNvCxnSpPr>
              <a:cxnSpLocks/>
              <a:stCxn id="226" idx="7"/>
              <a:endCxn id="245" idx="3"/>
            </p:cNvCxnSpPr>
            <p:nvPr/>
          </p:nvCxnSpPr>
          <p:spPr>
            <a:xfrm flipV="1">
              <a:off x="20246107" y="3514291"/>
              <a:ext cx="1133291" cy="5883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58" name="TextBox 257">
            <a:extLst>
              <a:ext uri="{FF2B5EF4-FFF2-40B4-BE49-F238E27FC236}">
                <a16:creationId xmlns:a16="http://schemas.microsoft.com/office/drawing/2014/main" id="{EF7D2509-1728-4272-AC81-2E4B3ADEF358}"/>
              </a:ext>
            </a:extLst>
          </p:cNvPr>
          <p:cNvSpPr txBox="1"/>
          <p:nvPr/>
        </p:nvSpPr>
        <p:spPr>
          <a:xfrm>
            <a:off x="15763519" y="4423036"/>
            <a:ext cx="88585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이름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2539659E-4636-4F8C-9034-EA48A405F438}"/>
              </a:ext>
            </a:extLst>
          </p:cNvPr>
          <p:cNvSpPr txBox="1"/>
          <p:nvPr/>
        </p:nvSpPr>
        <p:spPr>
          <a:xfrm>
            <a:off x="15219544" y="5453137"/>
            <a:ext cx="88585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dirty="0"/>
              <a:t>성별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1286D2A2-3A0B-4587-9002-BBF3FF62B506}"/>
              </a:ext>
            </a:extLst>
          </p:cNvPr>
          <p:cNvSpPr txBox="1"/>
          <p:nvPr/>
        </p:nvSpPr>
        <p:spPr>
          <a:xfrm>
            <a:off x="12587423" y="4228229"/>
            <a:ext cx="122481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사용자 </a:t>
            </a:r>
            <a:r>
              <a:rPr kumimoji="0" lang="en-US" altLang="ko-KR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11B0902B-3B41-4BF7-9F98-AAC5FFE6D1CA}"/>
              </a:ext>
            </a:extLst>
          </p:cNvPr>
          <p:cNvSpPr txBox="1"/>
          <p:nvPr/>
        </p:nvSpPr>
        <p:spPr>
          <a:xfrm>
            <a:off x="13929078" y="3524344"/>
            <a:ext cx="88585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이메일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FD7A92B4-F33F-4D4C-9DCE-6DF635C3E1F0}"/>
              </a:ext>
            </a:extLst>
          </p:cNvPr>
          <p:cNvSpPr txBox="1"/>
          <p:nvPr/>
        </p:nvSpPr>
        <p:spPr>
          <a:xfrm>
            <a:off x="14185639" y="4493282"/>
            <a:ext cx="121857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전화번호</a:t>
            </a:r>
          </a:p>
        </p:txBody>
      </p:sp>
      <p:cxnSp>
        <p:nvCxnSpPr>
          <p:cNvPr id="282" name="직선 연결선 281">
            <a:extLst>
              <a:ext uri="{FF2B5EF4-FFF2-40B4-BE49-F238E27FC236}">
                <a16:creationId xmlns:a16="http://schemas.microsoft.com/office/drawing/2014/main" id="{0683461E-143E-4C83-B8BB-BD6505F32179}"/>
              </a:ext>
            </a:extLst>
          </p:cNvPr>
          <p:cNvCxnSpPr>
            <a:stCxn id="280" idx="4"/>
          </p:cNvCxnSpPr>
          <p:nvPr/>
        </p:nvCxnSpPr>
        <p:spPr>
          <a:xfrm>
            <a:off x="13199830" y="4752049"/>
            <a:ext cx="359087" cy="190367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4" name="직선 연결선 283">
            <a:extLst>
              <a:ext uri="{FF2B5EF4-FFF2-40B4-BE49-F238E27FC236}">
                <a16:creationId xmlns:a16="http://schemas.microsoft.com/office/drawing/2014/main" id="{8339865B-9D99-48D4-B80B-2306DF22264C}"/>
              </a:ext>
            </a:extLst>
          </p:cNvPr>
          <p:cNvCxnSpPr>
            <a:stCxn id="279" idx="4"/>
          </p:cNvCxnSpPr>
          <p:nvPr/>
        </p:nvCxnSpPr>
        <p:spPr>
          <a:xfrm flipH="1">
            <a:off x="13655289" y="4030541"/>
            <a:ext cx="719791" cy="259907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36FB0C86-42CE-4E78-986B-91B102A20A83}"/>
              </a:ext>
            </a:extLst>
          </p:cNvPr>
          <p:cNvCxnSpPr>
            <a:stCxn id="278" idx="4"/>
          </p:cNvCxnSpPr>
          <p:nvPr/>
        </p:nvCxnSpPr>
        <p:spPr>
          <a:xfrm flipH="1">
            <a:off x="13791996" y="5016874"/>
            <a:ext cx="1002930" cy="162902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0" name="직선 연결선 289">
            <a:extLst>
              <a:ext uri="{FF2B5EF4-FFF2-40B4-BE49-F238E27FC236}">
                <a16:creationId xmlns:a16="http://schemas.microsoft.com/office/drawing/2014/main" id="{65BD94F1-FA55-44A4-9750-200761BAAD0A}"/>
              </a:ext>
            </a:extLst>
          </p:cNvPr>
          <p:cNvCxnSpPr>
            <a:stCxn id="276" idx="3"/>
          </p:cNvCxnSpPr>
          <p:nvPr/>
        </p:nvCxnSpPr>
        <p:spPr>
          <a:xfrm flipH="1">
            <a:off x="14122228" y="5865863"/>
            <a:ext cx="1171078" cy="82759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6" name="직선 연결선 315">
            <a:extLst>
              <a:ext uri="{FF2B5EF4-FFF2-40B4-BE49-F238E27FC236}">
                <a16:creationId xmlns:a16="http://schemas.microsoft.com/office/drawing/2014/main" id="{EA7F4DAD-31D4-48F4-ABEC-C18BFC71E8D1}"/>
              </a:ext>
            </a:extLst>
          </p:cNvPr>
          <p:cNvCxnSpPr>
            <a:cxnSpLocks/>
            <a:endCxn id="161" idx="1"/>
          </p:cNvCxnSpPr>
          <p:nvPr/>
        </p:nvCxnSpPr>
        <p:spPr>
          <a:xfrm>
            <a:off x="13791996" y="7327561"/>
            <a:ext cx="1427548" cy="131055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D34DC14B-C70F-4D41-93CF-5BB18D23A407}"/>
              </a:ext>
            </a:extLst>
          </p:cNvPr>
          <p:cNvGrpSpPr/>
          <p:nvPr/>
        </p:nvGrpSpPr>
        <p:grpSpPr>
          <a:xfrm>
            <a:off x="12712785" y="6655725"/>
            <a:ext cx="1409443" cy="642243"/>
            <a:chOff x="11582627" y="7193866"/>
            <a:chExt cx="1409443" cy="642243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D9DDBD3-CCDC-4921-A439-EE1B5DC3AA2A}"/>
                </a:ext>
              </a:extLst>
            </p:cNvPr>
            <p:cNvSpPr/>
            <p:nvPr/>
          </p:nvSpPr>
          <p:spPr>
            <a:xfrm>
              <a:off x="11582627" y="7193866"/>
              <a:ext cx="1409443" cy="642243"/>
            </a:xfrm>
            <a:prstGeom prst="rect">
              <a:avLst/>
            </a:prstGeom>
            <a:solidFill>
              <a:schemeClr val="bg1"/>
            </a:solidFill>
            <a:ln w="57150" cap="flat">
              <a:solidFill>
                <a:srgbClr val="4267B2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DD28BBA-8257-4733-9431-32EA0CEE8444}"/>
                </a:ext>
              </a:extLst>
            </p:cNvPr>
            <p:cNvSpPr txBox="1"/>
            <p:nvPr/>
          </p:nvSpPr>
          <p:spPr>
            <a:xfrm>
              <a:off x="11656111" y="7319795"/>
              <a:ext cx="1262474" cy="3805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사용자</a:t>
              </a:r>
            </a:p>
          </p:txBody>
        </p:sp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103C375F-04E1-472E-A361-C1CF1DE9F176}"/>
              </a:ext>
            </a:extLst>
          </p:cNvPr>
          <p:cNvGrpSpPr/>
          <p:nvPr/>
        </p:nvGrpSpPr>
        <p:grpSpPr>
          <a:xfrm>
            <a:off x="6416635" y="3035240"/>
            <a:ext cx="4513996" cy="652777"/>
            <a:chOff x="5390481" y="12267567"/>
            <a:chExt cx="4513996" cy="65277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8C9D7FA-9531-4C81-8377-F50597D2C59B}"/>
                </a:ext>
              </a:extLst>
            </p:cNvPr>
            <p:cNvSpPr/>
            <p:nvPr/>
          </p:nvSpPr>
          <p:spPr>
            <a:xfrm>
              <a:off x="5390481" y="12267567"/>
              <a:ext cx="4513996" cy="652777"/>
            </a:xfrm>
            <a:prstGeom prst="rect">
              <a:avLst/>
            </a:prstGeom>
            <a:solidFill>
              <a:schemeClr val="bg1"/>
            </a:solidFill>
            <a:ln w="57150" cap="flat">
              <a:solidFill>
                <a:srgbClr val="4267B2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CB487F8-7C2E-4686-8479-3B77CD7AE075}"/>
                </a:ext>
              </a:extLst>
            </p:cNvPr>
            <p:cNvSpPr txBox="1"/>
            <p:nvPr/>
          </p:nvSpPr>
          <p:spPr>
            <a:xfrm>
              <a:off x="5560210" y="12390899"/>
              <a:ext cx="4278644" cy="425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/>
                <a:t>댓글</a:t>
              </a:r>
              <a:r>
                <a:rPr lang="en-US" altLang="ko-KR" dirty="0"/>
                <a:t> </a:t>
              </a:r>
              <a:r>
                <a:rPr lang="ko-KR" altLang="en-US" dirty="0"/>
                <a:t>공감한 사람들 목록</a:t>
              </a:r>
              <a:endParaRPr kumimoji="0" lang="ko-KR" alt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9D26F8F-7145-4561-939A-93A293353607}"/>
              </a:ext>
            </a:extLst>
          </p:cNvPr>
          <p:cNvCxnSpPr>
            <a:stCxn id="11" idx="1"/>
            <a:endCxn id="35" idx="3"/>
          </p:cNvCxnSpPr>
          <p:nvPr/>
        </p:nvCxnSpPr>
        <p:spPr>
          <a:xfrm flipH="1">
            <a:off x="13355196" y="11394547"/>
            <a:ext cx="929438" cy="60717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E8B21D5-80FB-4A9E-B04F-59E8ACDFFA92}"/>
              </a:ext>
            </a:extLst>
          </p:cNvPr>
          <p:cNvCxnSpPr>
            <a:cxnSpLocks/>
            <a:stCxn id="35" idx="1"/>
            <a:endCxn id="18" idx="2"/>
          </p:cNvCxnSpPr>
          <p:nvPr/>
        </p:nvCxnSpPr>
        <p:spPr>
          <a:xfrm flipH="1" flipV="1">
            <a:off x="7651349" y="8785971"/>
            <a:ext cx="4026559" cy="321575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9" name="다이아몬드 178">
            <a:extLst>
              <a:ext uri="{FF2B5EF4-FFF2-40B4-BE49-F238E27FC236}">
                <a16:creationId xmlns:a16="http://schemas.microsoft.com/office/drawing/2014/main" id="{B0C33FC1-CBD4-40AA-BA9B-2A37CFE5F409}"/>
              </a:ext>
            </a:extLst>
          </p:cNvPr>
          <p:cNvSpPr/>
          <p:nvPr/>
        </p:nvSpPr>
        <p:spPr>
          <a:xfrm flipH="1">
            <a:off x="15585650" y="7002243"/>
            <a:ext cx="1535964" cy="877631"/>
          </a:xfrm>
          <a:prstGeom prst="diamond">
            <a:avLst/>
          </a:prstGeom>
          <a:solidFill>
            <a:schemeClr val="bg1"/>
          </a:solidFill>
          <a:ln w="12700" cap="flat">
            <a:solidFill>
              <a:schemeClr val="accent6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638ED80-79CA-4848-BFC8-C0376A50A93C}"/>
              </a:ext>
            </a:extLst>
          </p:cNvPr>
          <p:cNvSpPr txBox="1"/>
          <p:nvPr/>
        </p:nvSpPr>
        <p:spPr>
          <a:xfrm flipH="1">
            <a:off x="15770480" y="7257822"/>
            <a:ext cx="119591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dirty="0"/>
              <a:t>친구추가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13B09462-C5AB-4BE2-9A18-C56FA6110049}"/>
              </a:ext>
            </a:extLst>
          </p:cNvPr>
          <p:cNvSpPr/>
          <p:nvPr/>
        </p:nvSpPr>
        <p:spPr>
          <a:xfrm>
            <a:off x="14145118" y="6548258"/>
            <a:ext cx="2225040" cy="457401"/>
          </a:xfrm>
          <a:custGeom>
            <a:avLst/>
            <a:gdLst>
              <a:gd name="connsiteX0" fmla="*/ 0 w 2225040"/>
              <a:gd name="connsiteY0" fmla="*/ 411681 h 457401"/>
              <a:gd name="connsiteX1" fmla="*/ 1112520 w 2225040"/>
              <a:gd name="connsiteY1" fmla="*/ 201 h 457401"/>
              <a:gd name="connsiteX2" fmla="*/ 2225040 w 2225040"/>
              <a:gd name="connsiteY2" fmla="*/ 457401 h 457401"/>
              <a:gd name="connsiteX3" fmla="*/ 2225040 w 2225040"/>
              <a:gd name="connsiteY3" fmla="*/ 457401 h 45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5040" h="457401">
                <a:moveTo>
                  <a:pt x="0" y="411681"/>
                </a:moveTo>
                <a:cubicBezTo>
                  <a:pt x="370840" y="202131"/>
                  <a:pt x="741680" y="-7419"/>
                  <a:pt x="1112520" y="201"/>
                </a:cubicBezTo>
                <a:cubicBezTo>
                  <a:pt x="1483360" y="7821"/>
                  <a:pt x="2225040" y="457401"/>
                  <a:pt x="2225040" y="457401"/>
                </a:cubicBezTo>
                <a:lnTo>
                  <a:pt x="2225040" y="457401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92" name="다이아몬드 191">
            <a:extLst>
              <a:ext uri="{FF2B5EF4-FFF2-40B4-BE49-F238E27FC236}">
                <a16:creationId xmlns:a16="http://schemas.microsoft.com/office/drawing/2014/main" id="{596CB62A-14C4-44A8-BDC5-FBB4B5799A6D}"/>
              </a:ext>
            </a:extLst>
          </p:cNvPr>
          <p:cNvSpPr/>
          <p:nvPr/>
        </p:nvSpPr>
        <p:spPr>
          <a:xfrm flipH="1">
            <a:off x="4610303" y="5695761"/>
            <a:ext cx="1535964" cy="877631"/>
          </a:xfrm>
          <a:prstGeom prst="diamond">
            <a:avLst/>
          </a:prstGeom>
          <a:solidFill>
            <a:schemeClr val="bg1"/>
          </a:solidFill>
          <a:ln w="12700" cap="flat">
            <a:solidFill>
              <a:schemeClr val="accent6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1DDAAE6-555C-42E0-BBF5-BBC279BE46CB}"/>
              </a:ext>
            </a:extLst>
          </p:cNvPr>
          <p:cNvSpPr txBox="1"/>
          <p:nvPr/>
        </p:nvSpPr>
        <p:spPr>
          <a:xfrm flipH="1">
            <a:off x="4810129" y="5939037"/>
            <a:ext cx="119591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dirty="0"/>
              <a:t>가지다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다이아몬드 197">
            <a:extLst>
              <a:ext uri="{FF2B5EF4-FFF2-40B4-BE49-F238E27FC236}">
                <a16:creationId xmlns:a16="http://schemas.microsoft.com/office/drawing/2014/main" id="{128DBAC6-6DF8-4B71-9FA3-429BFB1DFF39}"/>
              </a:ext>
            </a:extLst>
          </p:cNvPr>
          <p:cNvSpPr/>
          <p:nvPr/>
        </p:nvSpPr>
        <p:spPr>
          <a:xfrm flipH="1">
            <a:off x="6775787" y="9760093"/>
            <a:ext cx="1535964" cy="877631"/>
          </a:xfrm>
          <a:prstGeom prst="diamond">
            <a:avLst/>
          </a:prstGeom>
          <a:solidFill>
            <a:schemeClr val="bg1"/>
          </a:solidFill>
          <a:ln w="12700" cap="flat">
            <a:solidFill>
              <a:schemeClr val="accent6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B8E3A4C0-6140-43C4-B216-D06ECAF4FC64}"/>
              </a:ext>
            </a:extLst>
          </p:cNvPr>
          <p:cNvSpPr txBox="1"/>
          <p:nvPr/>
        </p:nvSpPr>
        <p:spPr>
          <a:xfrm flipH="1">
            <a:off x="6975613" y="10003369"/>
            <a:ext cx="119591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dirty="0"/>
              <a:t>가지다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" name="다이아몬드 201">
            <a:extLst>
              <a:ext uri="{FF2B5EF4-FFF2-40B4-BE49-F238E27FC236}">
                <a16:creationId xmlns:a16="http://schemas.microsoft.com/office/drawing/2014/main" id="{B1620AF8-4F58-4E01-8260-680E05A5F122}"/>
              </a:ext>
            </a:extLst>
          </p:cNvPr>
          <p:cNvSpPr/>
          <p:nvPr/>
        </p:nvSpPr>
        <p:spPr>
          <a:xfrm flipH="1">
            <a:off x="7050010" y="4294387"/>
            <a:ext cx="1535964" cy="877631"/>
          </a:xfrm>
          <a:prstGeom prst="diamond">
            <a:avLst/>
          </a:prstGeom>
          <a:solidFill>
            <a:schemeClr val="bg1"/>
          </a:solidFill>
          <a:ln w="12700" cap="flat">
            <a:solidFill>
              <a:schemeClr val="accent6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516C05FC-C103-46B0-AB82-4CE60D9C0397}"/>
              </a:ext>
            </a:extLst>
          </p:cNvPr>
          <p:cNvSpPr txBox="1"/>
          <p:nvPr/>
        </p:nvSpPr>
        <p:spPr>
          <a:xfrm flipH="1">
            <a:off x="7206680" y="4537663"/>
            <a:ext cx="119591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dirty="0"/>
              <a:t>가지다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D7A93F8C-FE08-4C0D-9D99-E735DD52E3DA}"/>
              </a:ext>
            </a:extLst>
          </p:cNvPr>
          <p:cNvCxnSpPr>
            <a:stCxn id="22" idx="0"/>
            <a:endCxn id="202" idx="2"/>
          </p:cNvCxnSpPr>
          <p:nvPr/>
        </p:nvCxnSpPr>
        <p:spPr>
          <a:xfrm flipH="1" flipV="1">
            <a:off x="7817992" y="5172018"/>
            <a:ext cx="1" cy="60083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380D429-CFC3-4F88-92C2-CAA7AC6AA1CA}"/>
              </a:ext>
            </a:extLst>
          </p:cNvPr>
          <p:cNvCxnSpPr>
            <a:endCxn id="198" idx="0"/>
          </p:cNvCxnSpPr>
          <p:nvPr/>
        </p:nvCxnSpPr>
        <p:spPr>
          <a:xfrm>
            <a:off x="7489510" y="8785971"/>
            <a:ext cx="54259" cy="97412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4" name="다이아몬드 223">
            <a:extLst>
              <a:ext uri="{FF2B5EF4-FFF2-40B4-BE49-F238E27FC236}">
                <a16:creationId xmlns:a16="http://schemas.microsoft.com/office/drawing/2014/main" id="{9546A603-A300-40FC-B767-309B74A1548A}"/>
              </a:ext>
            </a:extLst>
          </p:cNvPr>
          <p:cNvSpPr/>
          <p:nvPr/>
        </p:nvSpPr>
        <p:spPr>
          <a:xfrm flipH="1">
            <a:off x="6938492" y="6858684"/>
            <a:ext cx="1535964" cy="877631"/>
          </a:xfrm>
          <a:prstGeom prst="diamond">
            <a:avLst/>
          </a:prstGeom>
          <a:solidFill>
            <a:schemeClr val="bg1"/>
          </a:solidFill>
          <a:ln w="12700" cap="flat">
            <a:solidFill>
              <a:schemeClr val="accent6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27D8C420-E4A7-410F-9CAC-A5AC46AF9279}"/>
              </a:ext>
            </a:extLst>
          </p:cNvPr>
          <p:cNvSpPr txBox="1"/>
          <p:nvPr/>
        </p:nvSpPr>
        <p:spPr>
          <a:xfrm flipH="1">
            <a:off x="7138318" y="7101960"/>
            <a:ext cx="119591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dirty="0"/>
              <a:t>가지다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C3923658-931C-4BF8-95B5-98A96DA9BF8C}"/>
              </a:ext>
            </a:extLst>
          </p:cNvPr>
          <p:cNvCxnSpPr>
            <a:stCxn id="22" idx="2"/>
            <a:endCxn id="224" idx="0"/>
          </p:cNvCxnSpPr>
          <p:nvPr/>
        </p:nvCxnSpPr>
        <p:spPr>
          <a:xfrm flipH="1">
            <a:off x="7706474" y="6415095"/>
            <a:ext cx="111519" cy="44358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7CF96C9D-04B9-453F-BD5A-8C8651EF26C3}"/>
              </a:ext>
            </a:extLst>
          </p:cNvPr>
          <p:cNvCxnSpPr>
            <a:stCxn id="224" idx="2"/>
            <a:endCxn id="18" idx="0"/>
          </p:cNvCxnSpPr>
          <p:nvPr/>
        </p:nvCxnSpPr>
        <p:spPr>
          <a:xfrm flipH="1">
            <a:off x="7651349" y="7736315"/>
            <a:ext cx="55125" cy="41475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6" name="타원 125">
            <a:extLst>
              <a:ext uri="{FF2B5EF4-FFF2-40B4-BE49-F238E27FC236}">
                <a16:creationId xmlns:a16="http://schemas.microsoft.com/office/drawing/2014/main" id="{95F530F5-E498-48B2-A869-49578AF560F6}"/>
              </a:ext>
            </a:extLst>
          </p:cNvPr>
          <p:cNvSpPr/>
          <p:nvPr/>
        </p:nvSpPr>
        <p:spPr>
          <a:xfrm>
            <a:off x="4649764" y="3732388"/>
            <a:ext cx="1053531" cy="642243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6157375-6838-4E39-B01D-826B586F4246}"/>
              </a:ext>
            </a:extLst>
          </p:cNvPr>
          <p:cNvSpPr txBox="1"/>
          <p:nvPr/>
        </p:nvSpPr>
        <p:spPr>
          <a:xfrm>
            <a:off x="4561346" y="3845105"/>
            <a:ext cx="1254062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상태표현</a:t>
            </a:r>
          </a:p>
        </p:txBody>
      </p: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228EA4D0-E427-4A3C-BF7F-647FEE094F42}"/>
              </a:ext>
            </a:extLst>
          </p:cNvPr>
          <p:cNvGrpSpPr/>
          <p:nvPr/>
        </p:nvGrpSpPr>
        <p:grpSpPr>
          <a:xfrm>
            <a:off x="4681708" y="2761195"/>
            <a:ext cx="1254062" cy="795336"/>
            <a:chOff x="4225193" y="3025529"/>
            <a:chExt cx="1254062" cy="795336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0A3A7796-1BD4-4A7F-81C9-4AC47219F204}"/>
                </a:ext>
              </a:extLst>
            </p:cNvPr>
            <p:cNvSpPr/>
            <p:nvPr/>
          </p:nvSpPr>
          <p:spPr>
            <a:xfrm>
              <a:off x="4275747" y="3025529"/>
              <a:ext cx="1126932" cy="795336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C1C1C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ABB6718-81C7-464F-B873-C42B531BAF21}"/>
                </a:ext>
              </a:extLst>
            </p:cNvPr>
            <p:cNvSpPr txBox="1"/>
            <p:nvPr/>
          </p:nvSpPr>
          <p:spPr>
            <a:xfrm>
              <a:off x="4225193" y="3044307"/>
              <a:ext cx="1254062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2000" u="sng" dirty="0"/>
                <a:t>공감한</a:t>
              </a:r>
              <a:endParaRPr lang="en-US" altLang="ko-KR" sz="2000" u="sng" dirty="0"/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2000" u="sng" dirty="0"/>
                <a:t>사용자</a:t>
              </a:r>
              <a:r>
                <a:rPr kumimoji="0" lang="en-US" altLang="ko-KR" sz="2000" b="1" u="sng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ID</a:t>
              </a:r>
              <a:endParaRPr kumimoji="0" lang="ko-KR" altLang="en-US" sz="2000" b="1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1A174F44-BCDB-40A2-8CBA-D5235A3D586A}"/>
              </a:ext>
            </a:extLst>
          </p:cNvPr>
          <p:cNvGrpSpPr/>
          <p:nvPr/>
        </p:nvGrpSpPr>
        <p:grpSpPr>
          <a:xfrm>
            <a:off x="5234965" y="12439899"/>
            <a:ext cx="1130158" cy="642243"/>
            <a:chOff x="4012470" y="12785285"/>
            <a:chExt cx="1130158" cy="642243"/>
          </a:xfrm>
        </p:grpSpPr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C08AD18E-33E4-4AAC-BBF8-CA547AC429E7}"/>
                </a:ext>
              </a:extLst>
            </p:cNvPr>
            <p:cNvSpPr/>
            <p:nvPr/>
          </p:nvSpPr>
          <p:spPr>
            <a:xfrm>
              <a:off x="4027322" y="12785285"/>
              <a:ext cx="1053531" cy="642243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C1C1C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49BD6C8-B783-492C-BF8D-AF7FA7C79F64}"/>
                </a:ext>
              </a:extLst>
            </p:cNvPr>
            <p:cNvSpPr txBox="1"/>
            <p:nvPr/>
          </p:nvSpPr>
          <p:spPr>
            <a:xfrm>
              <a:off x="4012470" y="12901223"/>
              <a:ext cx="1130158" cy="418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2000" b="1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상태표현</a:t>
              </a: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ED68BC98-0518-4840-8D03-8F38E4B18071}"/>
              </a:ext>
            </a:extLst>
          </p:cNvPr>
          <p:cNvGrpSpPr/>
          <p:nvPr/>
        </p:nvGrpSpPr>
        <p:grpSpPr>
          <a:xfrm>
            <a:off x="3072730" y="11823430"/>
            <a:ext cx="1776175" cy="802929"/>
            <a:chOff x="2284082" y="12315130"/>
            <a:chExt cx="1776175" cy="802929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12E50B48-6F6A-49BE-900D-C8CD08F47EBC}"/>
                </a:ext>
              </a:extLst>
            </p:cNvPr>
            <p:cNvSpPr/>
            <p:nvPr/>
          </p:nvSpPr>
          <p:spPr>
            <a:xfrm>
              <a:off x="2602621" y="12322723"/>
              <a:ext cx="1126932" cy="795336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C1C1C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661B6D9-A281-4747-9C53-076779919A18}"/>
                </a:ext>
              </a:extLst>
            </p:cNvPr>
            <p:cNvSpPr txBox="1"/>
            <p:nvPr/>
          </p:nvSpPr>
          <p:spPr>
            <a:xfrm>
              <a:off x="2284082" y="12315130"/>
              <a:ext cx="1776175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2000" u="sng" dirty="0"/>
                <a:t>공감한</a:t>
              </a:r>
              <a:endParaRPr lang="en-US" altLang="ko-KR" sz="2000" u="sng" dirty="0"/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2000" u="sng" dirty="0"/>
                <a:t>사용자</a:t>
              </a:r>
              <a:r>
                <a:rPr kumimoji="0" lang="en-US" altLang="ko-KR" sz="2000" b="1" u="sng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ID</a:t>
              </a:r>
              <a:endParaRPr kumimoji="0" lang="ko-KR" altLang="en-US" sz="2000" b="1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C898CE24-70A4-4E7E-BC8C-66F5FB0CB6C1}"/>
              </a:ext>
            </a:extLst>
          </p:cNvPr>
          <p:cNvGrpSpPr/>
          <p:nvPr/>
        </p:nvGrpSpPr>
        <p:grpSpPr>
          <a:xfrm>
            <a:off x="4723151" y="7226219"/>
            <a:ext cx="1952268" cy="642243"/>
            <a:chOff x="3407182" y="8207683"/>
            <a:chExt cx="1952268" cy="642243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2E2D5CE0-535F-4CDA-940A-C735C4DB1278}"/>
                </a:ext>
              </a:extLst>
            </p:cNvPr>
            <p:cNvSpPr/>
            <p:nvPr/>
          </p:nvSpPr>
          <p:spPr>
            <a:xfrm>
              <a:off x="3855583" y="8207683"/>
              <a:ext cx="1053531" cy="642243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C1C1C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A2A86A3-54EC-4E37-AC29-700FF889D8E4}"/>
                </a:ext>
              </a:extLst>
            </p:cNvPr>
            <p:cNvSpPr txBox="1"/>
            <p:nvPr/>
          </p:nvSpPr>
          <p:spPr>
            <a:xfrm>
              <a:off x="3407182" y="8339665"/>
              <a:ext cx="195226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ko-KR" altLang="en-US" sz="2000" dirty="0">
                  <a:solidFill>
                    <a:schemeClr val="tx1"/>
                  </a:solidFill>
                </a:rPr>
                <a:t>게시날짜</a:t>
              </a:r>
              <a:endParaRPr kumimoji="0" lang="ko-KR" altLang="en-US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409DB9E8-EF30-4A98-BF09-CECD4F1A9B59}"/>
              </a:ext>
            </a:extLst>
          </p:cNvPr>
          <p:cNvGrpSpPr/>
          <p:nvPr/>
        </p:nvGrpSpPr>
        <p:grpSpPr>
          <a:xfrm>
            <a:off x="4689630" y="9356683"/>
            <a:ext cx="2220827" cy="642243"/>
            <a:chOff x="1915638" y="6910480"/>
            <a:chExt cx="2220827" cy="642243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D691721F-3073-4C58-A3FF-577AAB40B741}"/>
                </a:ext>
              </a:extLst>
            </p:cNvPr>
            <p:cNvSpPr/>
            <p:nvPr/>
          </p:nvSpPr>
          <p:spPr>
            <a:xfrm>
              <a:off x="2506468" y="6910480"/>
              <a:ext cx="1053531" cy="642243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C1C1C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83AF09C-06DA-424F-AC76-87E7BB9EF750}"/>
                </a:ext>
              </a:extLst>
            </p:cNvPr>
            <p:cNvSpPr txBox="1"/>
            <p:nvPr/>
          </p:nvSpPr>
          <p:spPr>
            <a:xfrm>
              <a:off x="1915638" y="7063855"/>
              <a:ext cx="222082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2000" u="sng" dirty="0"/>
                <a:t>게시물</a:t>
              </a:r>
              <a:r>
                <a:rPr kumimoji="0" lang="en-US" altLang="ko-KR" sz="2000" b="1" i="0" u="sng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ID</a:t>
              </a:r>
              <a:endParaRPr kumimoji="0" lang="ko-KR" altLang="en-US" sz="20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4D4A1200-7714-4E28-BAC2-25EA51DC5822}"/>
              </a:ext>
            </a:extLst>
          </p:cNvPr>
          <p:cNvGrpSpPr/>
          <p:nvPr/>
        </p:nvGrpSpPr>
        <p:grpSpPr>
          <a:xfrm>
            <a:off x="3997796" y="8262864"/>
            <a:ext cx="1987943" cy="642243"/>
            <a:chOff x="3476611" y="7520534"/>
            <a:chExt cx="1987943" cy="642243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33B9D51-3889-43BB-8B27-2957E8DC22AC}"/>
                </a:ext>
              </a:extLst>
            </p:cNvPr>
            <p:cNvSpPr/>
            <p:nvPr/>
          </p:nvSpPr>
          <p:spPr>
            <a:xfrm>
              <a:off x="3940012" y="7520534"/>
              <a:ext cx="1053531" cy="642243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C1C1C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51F6778-91B6-474C-B01D-97BC57EDB54F}"/>
                </a:ext>
              </a:extLst>
            </p:cNvPr>
            <p:cNvSpPr txBox="1"/>
            <p:nvPr/>
          </p:nvSpPr>
          <p:spPr>
            <a:xfrm>
              <a:off x="3476611" y="7662468"/>
              <a:ext cx="1987943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내용</a:t>
              </a:r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62B5BEA8-E39A-4033-B0C4-B816C71BEE32}"/>
              </a:ext>
            </a:extLst>
          </p:cNvPr>
          <p:cNvGrpSpPr/>
          <p:nvPr/>
        </p:nvGrpSpPr>
        <p:grpSpPr>
          <a:xfrm>
            <a:off x="5155337" y="4712503"/>
            <a:ext cx="2220827" cy="642243"/>
            <a:chOff x="2225904" y="9243917"/>
            <a:chExt cx="2220827" cy="642243"/>
          </a:xfrm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59FBCD32-6601-4CD3-B0C5-A8937ECA215A}"/>
                </a:ext>
              </a:extLst>
            </p:cNvPr>
            <p:cNvSpPr/>
            <p:nvPr/>
          </p:nvSpPr>
          <p:spPr>
            <a:xfrm>
              <a:off x="2785138" y="9243917"/>
              <a:ext cx="1053531" cy="642243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C1C1C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3021EFD-05D7-4597-AF4C-B6E66E9D3AA9}"/>
                </a:ext>
              </a:extLst>
            </p:cNvPr>
            <p:cNvSpPr txBox="1"/>
            <p:nvPr/>
          </p:nvSpPr>
          <p:spPr>
            <a:xfrm>
              <a:off x="2225904" y="9359853"/>
              <a:ext cx="222082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2000" b="1" i="0" u="sng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댓글</a:t>
              </a:r>
              <a:r>
                <a:rPr kumimoji="0" lang="en-US" altLang="ko-KR" sz="2000" b="1" i="0" u="sng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ID</a:t>
              </a:r>
              <a:endParaRPr kumimoji="0" lang="ko-KR" altLang="en-US" sz="20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6E1E4B30-B558-4D74-9E76-969ED594724B}"/>
              </a:ext>
            </a:extLst>
          </p:cNvPr>
          <p:cNvGrpSpPr/>
          <p:nvPr/>
        </p:nvGrpSpPr>
        <p:grpSpPr>
          <a:xfrm>
            <a:off x="8762285" y="3882732"/>
            <a:ext cx="1537600" cy="868920"/>
            <a:chOff x="208212" y="10271119"/>
            <a:chExt cx="1537600" cy="868920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9910B786-0545-4974-B066-70207016E7CB}"/>
                </a:ext>
              </a:extLst>
            </p:cNvPr>
            <p:cNvSpPr/>
            <p:nvPr/>
          </p:nvSpPr>
          <p:spPr>
            <a:xfrm>
              <a:off x="215501" y="10271119"/>
              <a:ext cx="1481525" cy="868920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C1C1C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10407713-03C4-42F1-8A83-86E3C8EF99FC}"/>
                </a:ext>
              </a:extLst>
            </p:cNvPr>
            <p:cNvSpPr/>
            <p:nvPr/>
          </p:nvSpPr>
          <p:spPr>
            <a:xfrm>
              <a:off x="349002" y="10383043"/>
              <a:ext cx="1217202" cy="642113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C1C1C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6991C76-1D2E-42C5-A72B-01EB01C4D701}"/>
                </a:ext>
              </a:extLst>
            </p:cNvPr>
            <p:cNvSpPr/>
            <p:nvPr/>
          </p:nvSpPr>
          <p:spPr>
            <a:xfrm>
              <a:off x="208212" y="10316536"/>
              <a:ext cx="153760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dirty="0" err="1"/>
                <a:t>태그된</a:t>
              </a:r>
              <a:endParaRPr lang="en-US" altLang="ko-KR" sz="2000" dirty="0"/>
            </a:p>
            <a:p>
              <a:r>
                <a:rPr lang="ko-KR" altLang="en-US" sz="2000" dirty="0"/>
                <a:t> 사용자이름</a:t>
              </a:r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500CD5BF-0031-4429-B4B1-3B541C486463}"/>
              </a:ext>
            </a:extLst>
          </p:cNvPr>
          <p:cNvGrpSpPr/>
          <p:nvPr/>
        </p:nvGrpSpPr>
        <p:grpSpPr>
          <a:xfrm>
            <a:off x="9461726" y="4887991"/>
            <a:ext cx="1210588" cy="642243"/>
            <a:chOff x="1428304" y="9750718"/>
            <a:chExt cx="1210588" cy="642243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BCDDF8CF-5A8D-4B85-8915-B214A95EB77D}"/>
                </a:ext>
              </a:extLst>
            </p:cNvPr>
            <p:cNvSpPr/>
            <p:nvPr/>
          </p:nvSpPr>
          <p:spPr>
            <a:xfrm>
              <a:off x="1531584" y="9750718"/>
              <a:ext cx="1053531" cy="642243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C1C1C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6B836E5E-9C35-4EB7-9F95-8001E4B839FF}"/>
                </a:ext>
              </a:extLst>
            </p:cNvPr>
            <p:cNvSpPr/>
            <p:nvPr/>
          </p:nvSpPr>
          <p:spPr>
            <a:xfrm>
              <a:off x="1428304" y="9848301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dirty="0">
                  <a:solidFill>
                    <a:schemeClr val="tx1"/>
                  </a:solidFill>
                </a:rPr>
                <a:t>작성날짜</a:t>
              </a:r>
            </a:p>
          </p:txBody>
        </p:sp>
      </p:grp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53793F07-C55A-4DFB-9006-A86E8AB87C34}"/>
              </a:ext>
            </a:extLst>
          </p:cNvPr>
          <p:cNvCxnSpPr>
            <a:stCxn id="118" idx="5"/>
          </p:cNvCxnSpPr>
          <p:nvPr/>
        </p:nvCxnSpPr>
        <p:spPr>
          <a:xfrm>
            <a:off x="6613816" y="5260692"/>
            <a:ext cx="627191" cy="50020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0E33678A-2D51-4BEE-9A65-4EB3D35F0CE3}"/>
              </a:ext>
            </a:extLst>
          </p:cNvPr>
          <p:cNvCxnSpPr>
            <a:stCxn id="115" idx="3"/>
          </p:cNvCxnSpPr>
          <p:nvPr/>
        </p:nvCxnSpPr>
        <p:spPr>
          <a:xfrm flipH="1">
            <a:off x="8051072" y="4624402"/>
            <a:ext cx="935466" cy="115835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직선 연결선 273">
            <a:extLst>
              <a:ext uri="{FF2B5EF4-FFF2-40B4-BE49-F238E27FC236}">
                <a16:creationId xmlns:a16="http://schemas.microsoft.com/office/drawing/2014/main" id="{2BF551D2-D705-4C72-A98E-3FC321557A3F}"/>
              </a:ext>
            </a:extLst>
          </p:cNvPr>
          <p:cNvCxnSpPr>
            <a:stCxn id="122" idx="5"/>
          </p:cNvCxnSpPr>
          <p:nvPr/>
        </p:nvCxnSpPr>
        <p:spPr>
          <a:xfrm>
            <a:off x="6070797" y="7774408"/>
            <a:ext cx="868488" cy="40174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1" name="직선 연결선 280">
            <a:extLst>
              <a:ext uri="{FF2B5EF4-FFF2-40B4-BE49-F238E27FC236}">
                <a16:creationId xmlns:a16="http://schemas.microsoft.com/office/drawing/2014/main" id="{851C541E-2D02-48FB-865C-5FA476DEA27B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5514728" y="8468523"/>
            <a:ext cx="1424557" cy="12117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7" name="직선 연결선 296">
            <a:extLst>
              <a:ext uri="{FF2B5EF4-FFF2-40B4-BE49-F238E27FC236}">
                <a16:creationId xmlns:a16="http://schemas.microsoft.com/office/drawing/2014/main" id="{29381B9B-E619-49FF-A4CD-6C253A0C6EE8}"/>
              </a:ext>
            </a:extLst>
          </p:cNvPr>
          <p:cNvCxnSpPr>
            <a:endCxn id="138" idx="0"/>
          </p:cNvCxnSpPr>
          <p:nvPr/>
        </p:nvCxnSpPr>
        <p:spPr>
          <a:xfrm>
            <a:off x="5755485" y="11986828"/>
            <a:ext cx="21098" cy="45307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94C95EB3-D7D8-4B77-AAF0-029E36D25DEC}"/>
              </a:ext>
            </a:extLst>
          </p:cNvPr>
          <p:cNvGrpSpPr/>
          <p:nvPr/>
        </p:nvGrpSpPr>
        <p:grpSpPr>
          <a:xfrm>
            <a:off x="18207935" y="11274060"/>
            <a:ext cx="1952268" cy="642243"/>
            <a:chOff x="3407182" y="8207683"/>
            <a:chExt cx="1952268" cy="642243"/>
          </a:xfrm>
        </p:grpSpPr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A0C094E7-7CB6-4ECB-B877-03F7092FC0E7}"/>
                </a:ext>
              </a:extLst>
            </p:cNvPr>
            <p:cNvSpPr/>
            <p:nvPr/>
          </p:nvSpPr>
          <p:spPr>
            <a:xfrm>
              <a:off x="3855583" y="8207683"/>
              <a:ext cx="1053531" cy="642243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C1C1C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26652D20-E88C-4C66-9E20-509D13ACD5DC}"/>
                </a:ext>
              </a:extLst>
            </p:cNvPr>
            <p:cNvSpPr txBox="1"/>
            <p:nvPr/>
          </p:nvSpPr>
          <p:spPr>
            <a:xfrm>
              <a:off x="3407182" y="8339665"/>
              <a:ext cx="195226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ko-KR" altLang="en-US" sz="2000" dirty="0">
                  <a:solidFill>
                    <a:schemeClr val="tx1"/>
                  </a:solidFill>
                </a:rPr>
                <a:t>게시날짜</a:t>
              </a:r>
              <a:endParaRPr kumimoji="0" lang="ko-KR" altLang="en-US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"/>
              </a:endParaRPr>
            </a:p>
          </p:txBody>
        </p: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B87F395E-A3EA-438B-A2BB-86DCA7E376D3}"/>
              </a:ext>
            </a:extLst>
          </p:cNvPr>
          <p:cNvGrpSpPr/>
          <p:nvPr/>
        </p:nvGrpSpPr>
        <p:grpSpPr>
          <a:xfrm>
            <a:off x="18874557" y="10575147"/>
            <a:ext cx="1987943" cy="642243"/>
            <a:chOff x="3476611" y="7520534"/>
            <a:chExt cx="1987943" cy="642243"/>
          </a:xfrm>
        </p:grpSpPr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C9BDF44E-BBE7-482A-841A-CFB5C7703FBD}"/>
                </a:ext>
              </a:extLst>
            </p:cNvPr>
            <p:cNvSpPr/>
            <p:nvPr/>
          </p:nvSpPr>
          <p:spPr>
            <a:xfrm>
              <a:off x="3940012" y="7520534"/>
              <a:ext cx="1053531" cy="642243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C1C1C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1AEE38A4-FFEE-4FE5-AF10-B478616FBA59}"/>
                </a:ext>
              </a:extLst>
            </p:cNvPr>
            <p:cNvSpPr txBox="1"/>
            <p:nvPr/>
          </p:nvSpPr>
          <p:spPr>
            <a:xfrm>
              <a:off x="3476611" y="7662468"/>
              <a:ext cx="1987943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내용</a:t>
              </a:r>
            </a:p>
          </p:txBody>
        </p:sp>
      </p:grp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EE9DD3DD-0849-425E-9E45-02D208C0D672}"/>
              </a:ext>
            </a:extLst>
          </p:cNvPr>
          <p:cNvGrpSpPr/>
          <p:nvPr/>
        </p:nvGrpSpPr>
        <p:grpSpPr>
          <a:xfrm>
            <a:off x="19281075" y="9732608"/>
            <a:ext cx="2220827" cy="642243"/>
            <a:chOff x="1915638" y="6910480"/>
            <a:chExt cx="2220827" cy="642243"/>
          </a:xfrm>
        </p:grpSpPr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EFAD6877-45B0-494C-8232-C209B1FA3177}"/>
                </a:ext>
              </a:extLst>
            </p:cNvPr>
            <p:cNvSpPr/>
            <p:nvPr/>
          </p:nvSpPr>
          <p:spPr>
            <a:xfrm>
              <a:off x="2506468" y="6910480"/>
              <a:ext cx="1053531" cy="642243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C1C1C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F18C5927-9383-4381-A46C-CAA9FFF6DC61}"/>
                </a:ext>
              </a:extLst>
            </p:cNvPr>
            <p:cNvSpPr txBox="1"/>
            <p:nvPr/>
          </p:nvSpPr>
          <p:spPr>
            <a:xfrm>
              <a:off x="1915638" y="7063855"/>
              <a:ext cx="222082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2000" u="sng" dirty="0"/>
                <a:t>스토리</a:t>
              </a:r>
              <a:r>
                <a:rPr kumimoji="0" lang="en-US" altLang="ko-KR" sz="2000" b="1" i="0" u="sng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ID</a:t>
              </a:r>
              <a:endParaRPr kumimoji="0" lang="ko-KR" altLang="en-US" sz="20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2D66C8F8-5A57-439D-81D0-A0B3FA952514}"/>
              </a:ext>
            </a:extLst>
          </p:cNvPr>
          <p:cNvGrpSpPr/>
          <p:nvPr/>
        </p:nvGrpSpPr>
        <p:grpSpPr>
          <a:xfrm>
            <a:off x="13140130" y="12107484"/>
            <a:ext cx="2220827" cy="642243"/>
            <a:chOff x="1915638" y="6910480"/>
            <a:chExt cx="2220827" cy="642243"/>
          </a:xfrm>
        </p:grpSpPr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AF44AA75-CACD-4806-BF03-AD58020F57E8}"/>
                </a:ext>
              </a:extLst>
            </p:cNvPr>
            <p:cNvSpPr/>
            <p:nvPr/>
          </p:nvSpPr>
          <p:spPr>
            <a:xfrm>
              <a:off x="2506468" y="6910480"/>
              <a:ext cx="1053531" cy="642243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C1C1C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B95DC0AC-2638-4C0D-BEC6-B3827E8B39C4}"/>
                </a:ext>
              </a:extLst>
            </p:cNvPr>
            <p:cNvSpPr txBox="1"/>
            <p:nvPr/>
          </p:nvSpPr>
          <p:spPr>
            <a:xfrm>
              <a:off x="1915638" y="7063855"/>
              <a:ext cx="222082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2000" u="sng" dirty="0"/>
                <a:t>페이지</a:t>
              </a:r>
              <a:r>
                <a:rPr kumimoji="0" lang="en-US" altLang="ko-KR" sz="2000" b="1" i="0" u="sng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ID</a:t>
              </a:r>
              <a:endParaRPr kumimoji="0" lang="ko-KR" altLang="en-US" sz="20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A60958B5-05A7-4A1C-9088-441BDAB9EC4C}"/>
              </a:ext>
            </a:extLst>
          </p:cNvPr>
          <p:cNvGrpSpPr/>
          <p:nvPr/>
        </p:nvGrpSpPr>
        <p:grpSpPr>
          <a:xfrm>
            <a:off x="14581834" y="12149414"/>
            <a:ext cx="1987943" cy="718145"/>
            <a:chOff x="3476611" y="7508580"/>
            <a:chExt cx="1987943" cy="718145"/>
          </a:xfrm>
        </p:grpSpPr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371808C9-9988-4A51-A20A-89C454121410}"/>
                </a:ext>
              </a:extLst>
            </p:cNvPr>
            <p:cNvSpPr/>
            <p:nvPr/>
          </p:nvSpPr>
          <p:spPr>
            <a:xfrm>
              <a:off x="3940012" y="7520534"/>
              <a:ext cx="1053531" cy="642243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C1C1C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66FE828E-9D69-437A-9B6C-8C2DC67A63ED}"/>
                </a:ext>
              </a:extLst>
            </p:cNvPr>
            <p:cNvSpPr txBox="1"/>
            <p:nvPr/>
          </p:nvSpPr>
          <p:spPr>
            <a:xfrm>
              <a:off x="3476611" y="7508580"/>
              <a:ext cx="1987943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2000" dirty="0"/>
                <a:t>페이지</a:t>
              </a:r>
              <a:endParaRPr lang="en-US" altLang="ko-KR" sz="2000" dirty="0"/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이름</a:t>
              </a:r>
            </a:p>
          </p:txBody>
        </p:sp>
      </p:grp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ECD02430-BD0A-41E9-8D19-66DB80E3887E}"/>
              </a:ext>
            </a:extLst>
          </p:cNvPr>
          <p:cNvGrpSpPr/>
          <p:nvPr/>
        </p:nvGrpSpPr>
        <p:grpSpPr>
          <a:xfrm>
            <a:off x="17369613" y="7814833"/>
            <a:ext cx="1987943" cy="642243"/>
            <a:chOff x="3476611" y="7520534"/>
            <a:chExt cx="1987943" cy="642243"/>
          </a:xfrm>
        </p:grpSpPr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4E10B207-C747-4749-AEAD-D01EB92934E4}"/>
                </a:ext>
              </a:extLst>
            </p:cNvPr>
            <p:cNvSpPr/>
            <p:nvPr/>
          </p:nvSpPr>
          <p:spPr>
            <a:xfrm>
              <a:off x="3940012" y="7520534"/>
              <a:ext cx="1053531" cy="642243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C1C1C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76C7922D-7E64-4EB9-8470-2AFA3E70F99D}"/>
                </a:ext>
              </a:extLst>
            </p:cNvPr>
            <p:cNvSpPr txBox="1"/>
            <p:nvPr/>
          </p:nvSpPr>
          <p:spPr>
            <a:xfrm>
              <a:off x="3476611" y="7662468"/>
              <a:ext cx="1987943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2000" dirty="0"/>
                <a:t>그룹분야</a:t>
              </a:r>
              <a:endParaRPr kumimoji="0" lang="ko-KR" alt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0A9CF74F-DB87-4E2D-ABCB-29787EB6CC4A}"/>
              </a:ext>
            </a:extLst>
          </p:cNvPr>
          <p:cNvGrpSpPr/>
          <p:nvPr/>
        </p:nvGrpSpPr>
        <p:grpSpPr>
          <a:xfrm>
            <a:off x="19459093" y="8638119"/>
            <a:ext cx="2220827" cy="642243"/>
            <a:chOff x="1915638" y="6910480"/>
            <a:chExt cx="2220827" cy="642243"/>
          </a:xfrm>
        </p:grpSpPr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A2732A20-FACC-4F20-BB82-55950BFD97BC}"/>
                </a:ext>
              </a:extLst>
            </p:cNvPr>
            <p:cNvSpPr/>
            <p:nvPr/>
          </p:nvSpPr>
          <p:spPr>
            <a:xfrm>
              <a:off x="2506468" y="6910480"/>
              <a:ext cx="1053531" cy="642243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C1C1C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9FF3427A-CA4C-475F-A487-47733FAE78C5}"/>
                </a:ext>
              </a:extLst>
            </p:cNvPr>
            <p:cNvSpPr txBox="1"/>
            <p:nvPr/>
          </p:nvSpPr>
          <p:spPr>
            <a:xfrm>
              <a:off x="1915638" y="7063855"/>
              <a:ext cx="222082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2000" b="1" i="0" u="sng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그룹</a:t>
              </a:r>
              <a:r>
                <a:rPr kumimoji="0" lang="en-US" altLang="ko-KR" sz="2000" b="1" i="0" u="sng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ID</a:t>
              </a:r>
              <a:endParaRPr kumimoji="0" lang="ko-KR" altLang="en-US" sz="20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4ED26BDA-C9E3-48C5-9B0A-B61BEAC9000F}"/>
              </a:ext>
            </a:extLst>
          </p:cNvPr>
          <p:cNvGrpSpPr/>
          <p:nvPr/>
        </p:nvGrpSpPr>
        <p:grpSpPr>
          <a:xfrm>
            <a:off x="18663734" y="7885618"/>
            <a:ext cx="1987943" cy="642243"/>
            <a:chOff x="3476611" y="7520534"/>
            <a:chExt cx="1987943" cy="642243"/>
          </a:xfrm>
        </p:grpSpPr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F4B66FE8-A5F8-4FBB-A6A8-2B06AD68CF85}"/>
                </a:ext>
              </a:extLst>
            </p:cNvPr>
            <p:cNvSpPr/>
            <p:nvPr/>
          </p:nvSpPr>
          <p:spPr>
            <a:xfrm>
              <a:off x="3940012" y="7520534"/>
              <a:ext cx="1053531" cy="642243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C1C1C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C631903D-55F6-4B9B-BA84-E41270693286}"/>
                </a:ext>
              </a:extLst>
            </p:cNvPr>
            <p:cNvSpPr txBox="1"/>
            <p:nvPr/>
          </p:nvSpPr>
          <p:spPr>
            <a:xfrm>
              <a:off x="3476611" y="7662468"/>
              <a:ext cx="1987943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2000" dirty="0"/>
                <a:t>그룹</a:t>
              </a:r>
              <a:r>
                <a:rPr kumimoji="0" lang="ko-KR" alt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이름</a:t>
              </a:r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24BE9A-CD9B-418B-B704-BB35E1AAA189}"/>
              </a:ext>
            </a:extLst>
          </p:cNvPr>
          <p:cNvCxnSpPr>
            <a:stCxn id="248" idx="4"/>
          </p:cNvCxnSpPr>
          <p:nvPr/>
        </p:nvCxnSpPr>
        <p:spPr>
          <a:xfrm>
            <a:off x="18359780" y="8457076"/>
            <a:ext cx="65509" cy="59740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A134513-202E-46AF-8BF2-2509922DED77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18788137" y="10137310"/>
            <a:ext cx="1083768" cy="22660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E761C0A-C33F-4527-A6DC-6998ED98ACF6}"/>
              </a:ext>
            </a:extLst>
          </p:cNvPr>
          <p:cNvCxnSpPr/>
          <p:nvPr/>
        </p:nvCxnSpPr>
        <p:spPr>
          <a:xfrm flipH="1" flipV="1">
            <a:off x="18820713" y="10638582"/>
            <a:ext cx="536843" cy="24674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0FDC5C4-B651-4AD3-9AED-4A31F7CD517F}"/>
              </a:ext>
            </a:extLst>
          </p:cNvPr>
          <p:cNvCxnSpPr>
            <a:stCxn id="206" idx="1"/>
          </p:cNvCxnSpPr>
          <p:nvPr/>
        </p:nvCxnSpPr>
        <p:spPr>
          <a:xfrm flipH="1" flipV="1">
            <a:off x="18435623" y="10695612"/>
            <a:ext cx="374999" cy="67250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5" name="슬라이드 번호 개체 틀 1">
            <a:extLst>
              <a:ext uri="{FF2B5EF4-FFF2-40B4-BE49-F238E27FC236}">
                <a16:creationId xmlns:a16="http://schemas.microsoft.com/office/drawing/2014/main" id="{5FA44D7D-C3AD-4015-9893-1A2C710E45E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t>31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2B1F30-69E9-4E3E-90E2-7E9F73654C24}"/>
              </a:ext>
            </a:extLst>
          </p:cNvPr>
          <p:cNvSpPr txBox="1"/>
          <p:nvPr/>
        </p:nvSpPr>
        <p:spPr>
          <a:xfrm>
            <a:off x="8750403" y="7207596"/>
            <a:ext cx="34908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A4280A80-72FA-466D-BF2C-CECA5E43BEF0}"/>
              </a:ext>
            </a:extLst>
          </p:cNvPr>
          <p:cNvSpPr txBox="1"/>
          <p:nvPr/>
        </p:nvSpPr>
        <p:spPr>
          <a:xfrm>
            <a:off x="8954300" y="7822681"/>
            <a:ext cx="34908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3DE038C3-68F8-4628-8EE5-ADD9AC4CEA90}"/>
              </a:ext>
            </a:extLst>
          </p:cNvPr>
          <p:cNvSpPr txBox="1"/>
          <p:nvPr/>
        </p:nvSpPr>
        <p:spPr>
          <a:xfrm>
            <a:off x="9010484" y="8532382"/>
            <a:ext cx="34908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D75B871-1EB8-4DB6-85F6-054C34BAAD6C}"/>
              </a:ext>
            </a:extLst>
          </p:cNvPr>
          <p:cNvSpPr txBox="1"/>
          <p:nvPr/>
        </p:nvSpPr>
        <p:spPr>
          <a:xfrm>
            <a:off x="11608767" y="6781654"/>
            <a:ext cx="25316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61516441-CD61-40B1-A0BA-A4CF514490F1}"/>
              </a:ext>
            </a:extLst>
          </p:cNvPr>
          <p:cNvSpPr txBox="1"/>
          <p:nvPr/>
        </p:nvSpPr>
        <p:spPr>
          <a:xfrm>
            <a:off x="11534164" y="7358375"/>
            <a:ext cx="25316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A02E636B-FF62-4985-9633-20B21999D90A}"/>
              </a:ext>
            </a:extLst>
          </p:cNvPr>
          <p:cNvSpPr txBox="1"/>
          <p:nvPr/>
        </p:nvSpPr>
        <p:spPr>
          <a:xfrm>
            <a:off x="11608767" y="7936787"/>
            <a:ext cx="25316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FB58A1A-1D65-4039-B3B7-87BCEDCE546B}"/>
              </a:ext>
            </a:extLst>
          </p:cNvPr>
          <p:cNvSpPr txBox="1"/>
          <p:nvPr/>
        </p:nvSpPr>
        <p:spPr>
          <a:xfrm>
            <a:off x="7185761" y="10703073"/>
            <a:ext cx="25316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210E61F0-2BD6-46C8-A091-F75A7ED64F8B}"/>
              </a:ext>
            </a:extLst>
          </p:cNvPr>
          <p:cNvSpPr txBox="1"/>
          <p:nvPr/>
        </p:nvSpPr>
        <p:spPr>
          <a:xfrm>
            <a:off x="11683532" y="6034025"/>
            <a:ext cx="25316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53B36B77-4684-4C7B-9531-DD4331549594}"/>
              </a:ext>
            </a:extLst>
          </p:cNvPr>
          <p:cNvSpPr txBox="1"/>
          <p:nvPr/>
        </p:nvSpPr>
        <p:spPr>
          <a:xfrm>
            <a:off x="8842645" y="5714506"/>
            <a:ext cx="34908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16966797-5EFB-4DF8-B26E-2D1889A03C6F}"/>
              </a:ext>
            </a:extLst>
          </p:cNvPr>
          <p:cNvSpPr txBox="1"/>
          <p:nvPr/>
        </p:nvSpPr>
        <p:spPr>
          <a:xfrm>
            <a:off x="11456170" y="11293349"/>
            <a:ext cx="34908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DDB6372B-ECE8-4E4C-9CAC-6B72E9DD2142}"/>
              </a:ext>
            </a:extLst>
          </p:cNvPr>
          <p:cNvSpPr txBox="1"/>
          <p:nvPr/>
        </p:nvSpPr>
        <p:spPr>
          <a:xfrm>
            <a:off x="15978816" y="10979296"/>
            <a:ext cx="25316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2AA9E9BD-58E5-4959-A770-0FF0AB4DD8C8}"/>
              </a:ext>
            </a:extLst>
          </p:cNvPr>
          <p:cNvSpPr txBox="1"/>
          <p:nvPr/>
        </p:nvSpPr>
        <p:spPr>
          <a:xfrm>
            <a:off x="13496954" y="11313176"/>
            <a:ext cx="25316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8E6D494D-8416-4EED-A1E4-AC642CE40401}"/>
              </a:ext>
            </a:extLst>
          </p:cNvPr>
          <p:cNvSpPr txBox="1"/>
          <p:nvPr/>
        </p:nvSpPr>
        <p:spPr>
          <a:xfrm>
            <a:off x="7507224" y="5240845"/>
            <a:ext cx="25316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8F0046B7-6EAE-4B97-914F-807321944518}"/>
              </a:ext>
            </a:extLst>
          </p:cNvPr>
          <p:cNvSpPr txBox="1"/>
          <p:nvPr/>
        </p:nvSpPr>
        <p:spPr>
          <a:xfrm>
            <a:off x="7472142" y="3782450"/>
            <a:ext cx="25316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867C77B-C3AC-4507-8379-67A8E070BE34}"/>
              </a:ext>
            </a:extLst>
          </p:cNvPr>
          <p:cNvSpPr txBox="1"/>
          <p:nvPr/>
        </p:nvSpPr>
        <p:spPr>
          <a:xfrm>
            <a:off x="7204116" y="9094244"/>
            <a:ext cx="25316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3B6D574F-27CD-4746-B9C2-86D764288CB3}"/>
              </a:ext>
            </a:extLst>
          </p:cNvPr>
          <p:cNvSpPr txBox="1"/>
          <p:nvPr/>
        </p:nvSpPr>
        <p:spPr>
          <a:xfrm>
            <a:off x="11479542" y="10561236"/>
            <a:ext cx="25316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71B5C571-F482-4D44-B3B0-344EF641E3C5}"/>
              </a:ext>
            </a:extLst>
          </p:cNvPr>
          <p:cNvSpPr txBox="1"/>
          <p:nvPr/>
        </p:nvSpPr>
        <p:spPr>
          <a:xfrm>
            <a:off x="12196056" y="8730339"/>
            <a:ext cx="34908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6391DEA9-7EBB-44DA-9D85-E4ED64C5687A}"/>
              </a:ext>
            </a:extLst>
          </p:cNvPr>
          <p:cNvSpPr txBox="1"/>
          <p:nvPr/>
        </p:nvSpPr>
        <p:spPr>
          <a:xfrm>
            <a:off x="9071160" y="9203143"/>
            <a:ext cx="34908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8DF806B4-C379-4773-908E-A0942B9BDC88}"/>
              </a:ext>
            </a:extLst>
          </p:cNvPr>
          <p:cNvSpPr txBox="1"/>
          <p:nvPr/>
        </p:nvSpPr>
        <p:spPr>
          <a:xfrm>
            <a:off x="12330236" y="6049225"/>
            <a:ext cx="34908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6ADD9CC8-0C6C-4D51-A81B-E1048781B270}"/>
              </a:ext>
            </a:extLst>
          </p:cNvPr>
          <p:cNvSpPr txBox="1"/>
          <p:nvPr/>
        </p:nvSpPr>
        <p:spPr>
          <a:xfrm>
            <a:off x="11407583" y="4423036"/>
            <a:ext cx="25316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F920DF56-EEA7-4444-B529-E2C60A72F127}"/>
              </a:ext>
            </a:extLst>
          </p:cNvPr>
          <p:cNvSpPr txBox="1"/>
          <p:nvPr/>
        </p:nvSpPr>
        <p:spPr>
          <a:xfrm>
            <a:off x="15173024" y="6542226"/>
            <a:ext cx="25316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23730154-FF90-42CA-88E2-57ED9145963D}"/>
              </a:ext>
            </a:extLst>
          </p:cNvPr>
          <p:cNvSpPr txBox="1"/>
          <p:nvPr/>
        </p:nvSpPr>
        <p:spPr>
          <a:xfrm>
            <a:off x="15075536" y="7664877"/>
            <a:ext cx="34908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D096A5CB-85A5-4DEA-BC1F-E7DE0EAD4632}"/>
              </a:ext>
            </a:extLst>
          </p:cNvPr>
          <p:cNvSpPr txBox="1"/>
          <p:nvPr/>
        </p:nvSpPr>
        <p:spPr>
          <a:xfrm>
            <a:off x="15019425" y="8127650"/>
            <a:ext cx="25316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91734FFB-9902-441D-944B-9F5D9A5841AE}"/>
              </a:ext>
            </a:extLst>
          </p:cNvPr>
          <p:cNvSpPr txBox="1"/>
          <p:nvPr/>
        </p:nvSpPr>
        <p:spPr>
          <a:xfrm>
            <a:off x="17378951" y="8609950"/>
            <a:ext cx="34908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0E4A38E0-3A57-45B6-8588-BB95318A0F1F}"/>
              </a:ext>
            </a:extLst>
          </p:cNvPr>
          <p:cNvSpPr txBox="1"/>
          <p:nvPr/>
        </p:nvSpPr>
        <p:spPr>
          <a:xfrm>
            <a:off x="14180855" y="8432592"/>
            <a:ext cx="25316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17B38032-6ACD-4F0E-AA6B-8AE1F807FD30}"/>
              </a:ext>
            </a:extLst>
          </p:cNvPr>
          <p:cNvSpPr txBox="1"/>
          <p:nvPr/>
        </p:nvSpPr>
        <p:spPr>
          <a:xfrm>
            <a:off x="16706052" y="9538086"/>
            <a:ext cx="34908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67F3CC57-1847-49A3-92BE-C0E346719734}"/>
              </a:ext>
            </a:extLst>
          </p:cNvPr>
          <p:cNvSpPr txBox="1"/>
          <p:nvPr/>
        </p:nvSpPr>
        <p:spPr>
          <a:xfrm>
            <a:off x="13465692" y="8292715"/>
            <a:ext cx="25316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F988EF73-F03C-426F-B979-E29D8799C372}"/>
              </a:ext>
            </a:extLst>
          </p:cNvPr>
          <p:cNvSpPr txBox="1"/>
          <p:nvPr/>
        </p:nvSpPr>
        <p:spPr>
          <a:xfrm>
            <a:off x="14487516" y="10195714"/>
            <a:ext cx="34908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4141532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facebook.png" descr="facebo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7335" y="3902910"/>
            <a:ext cx="2449330" cy="2449330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T h a n k Y o u"/>
          <p:cNvSpPr txBox="1"/>
          <p:nvPr/>
        </p:nvSpPr>
        <p:spPr>
          <a:xfrm>
            <a:off x="9960163" y="6770026"/>
            <a:ext cx="4478656" cy="836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>
                <a:solidFill>
                  <a:srgbClr val="4267B2"/>
                </a:solidFill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r>
              <a:t>T h a n k Y o u</a:t>
            </a:r>
          </a:p>
        </p:txBody>
      </p:sp>
      <p:sp>
        <p:nvSpPr>
          <p:cNvPr id="254" name="PPT Templete"/>
          <p:cNvSpPr txBox="1"/>
          <p:nvPr/>
        </p:nvSpPr>
        <p:spPr>
          <a:xfrm>
            <a:off x="11109796" y="7638077"/>
            <a:ext cx="2154436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C1C1C1"/>
                </a:solidFill>
              </a:defRPr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감사합니다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b="0" dirty="0">
              <a:solidFill>
                <a:schemeClr val="bg1">
                  <a:lumMod val="50000"/>
                </a:schemeClr>
              </a:solidFill>
              <a:latin typeface="S-Core Dream 6 Bold"/>
              <a:ea typeface="S-Core Dream 6 Bold"/>
              <a:cs typeface="S-Core Dream 6 Bold"/>
              <a:sym typeface="S-Core Dream 6 Bold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26D8395-EE24-4076-8CBA-E7D3C373EB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32</a:t>
            </a:fld>
            <a:endParaRPr lang="ko-KR" alt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"/>
          <p:cNvSpPr/>
          <p:nvPr/>
        </p:nvSpPr>
        <p:spPr>
          <a:xfrm>
            <a:off x="-1" y="-28478"/>
            <a:ext cx="24384000" cy="323449"/>
          </a:xfrm>
          <a:prstGeom prst="rect">
            <a:avLst/>
          </a:prstGeom>
          <a:solidFill>
            <a:srgbClr val="4267B2"/>
          </a:solidFill>
          <a:ln w="12700">
            <a:miter/>
          </a:ln>
        </p:spPr>
        <p:txBody>
          <a:bodyPr lIns="0" tIns="0" rIns="0" bIns="0" anchor="ctr"/>
          <a:lstStyle/>
          <a:p>
            <a:pPr>
              <a:defRPr lang="ko-KR" sz="3200" b="0">
                <a:solidFill>
                  <a:srgbClr val="4267B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ko-KR"/>
          </a:p>
        </p:txBody>
      </p:sp>
      <p:pic>
        <p:nvPicPr>
          <p:cNvPr id="130" name="facebook.png" descr="facebook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683532" y="231985"/>
            <a:ext cx="1016936" cy="1016936"/>
          </a:xfrm>
          <a:prstGeom prst="rect">
            <a:avLst/>
          </a:prstGeom>
          <a:ln w="12700">
            <a:miter/>
          </a:ln>
        </p:spPr>
      </p:pic>
      <p:sp>
        <p:nvSpPr>
          <p:cNvPr id="131" name="F A C E B O O K"/>
          <p:cNvSpPr txBox="1"/>
          <p:nvPr/>
        </p:nvSpPr>
        <p:spPr>
          <a:xfrm>
            <a:off x="10445750" y="1577975"/>
            <a:ext cx="3559175" cy="1171767"/>
          </a:xfrm>
          <a:prstGeom prst="rect">
            <a:avLst/>
          </a:prstGeom>
          <a:ln w="12700">
            <a:miter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7000" b="0">
                <a:solidFill>
                  <a:srgbClr val="4267B2"/>
                </a:solidFill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요구사항</a:t>
            </a:r>
            <a:endParaRPr lang="ko-KR"/>
          </a:p>
        </p:txBody>
      </p:sp>
      <p:cxnSp>
        <p:nvCxnSpPr>
          <p:cNvPr id="4" name="직선 연결선 3"/>
          <p:cNvCxnSpPr/>
          <p:nvPr/>
        </p:nvCxnSpPr>
        <p:spPr>
          <a:xfrm>
            <a:off x="11904524" y="2787088"/>
            <a:ext cx="652484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>
          <a:xfrm>
            <a:off x="12036425" y="13081000"/>
            <a:ext cx="273050" cy="461059"/>
          </a:xfrm>
        </p:spPr>
        <p:txBody>
          <a:bodyPr/>
          <a:lstStyle/>
          <a:p>
            <a:pPr lvl="0">
              <a:defRPr lang="ko-KR" altLang="en-US"/>
            </a:pPr>
            <a:fld id="{86CB4B4D-7CA3-9044-876B-883B54F8677D}" type="slidenum">
              <a:rPr lang="en-US" altLang="ko-KR"/>
              <a:pPr lvl="0">
                <a:defRPr lang="ko-KR" altLang="en-US"/>
              </a:pPr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86844" y="4273550"/>
            <a:ext cx="20810312" cy="6283325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algn="l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lang="ko-KR" altLang="en-US"/>
            </a:pPr>
            <a:r>
              <a:rPr lang="en-US" altLang="ko-KR" sz="4500" b="0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1. </a:t>
            </a:r>
            <a:r>
              <a:rPr lang="ko-KR" altLang="en-US" sz="4500" b="0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사용자들끼리 </a:t>
            </a:r>
            <a:r>
              <a:rPr lang="en-US" altLang="ko-KR" sz="4500" b="0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‘</a:t>
            </a:r>
            <a:r>
              <a:rPr lang="ko-KR" altLang="en-US" sz="4500" b="0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친구추가</a:t>
            </a:r>
            <a:r>
              <a:rPr lang="en-US" altLang="ko-KR" sz="4500" b="0"/>
              <a:t>’</a:t>
            </a:r>
            <a:r>
              <a:rPr lang="en-US" altLang="ko-KR" sz="4500" b="0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 altLang="en-US" sz="4500" b="0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기능을 통해 친구 관계를 맺는다</a:t>
            </a:r>
            <a:r>
              <a:rPr lang="en-US" altLang="ko-KR" sz="4500" b="0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  <a:p>
            <a:pPr marL="914400" indent="-914400" algn="l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en-US" altLang="ko-KR" sz="4500" b="0" i="0" u="none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lang="ko-KR" altLang="en-US"/>
            </a:pPr>
            <a:r>
              <a:rPr lang="en-US" altLang="ko-KR" sz="4500" b="0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2. </a:t>
            </a:r>
            <a:r>
              <a:rPr lang="ko-KR" altLang="en-US" sz="4500" b="0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사용자</a:t>
            </a:r>
            <a:r>
              <a:rPr lang="en-US" altLang="ko-KR" sz="4500" b="0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ko-KR" altLang="en-US" sz="4500" b="0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페이지</a:t>
            </a:r>
            <a:r>
              <a:rPr lang="ko-KR" altLang="en-US" sz="4500" b="0"/>
              <a:t>는</a:t>
            </a:r>
            <a:r>
              <a:rPr lang="ko-KR" altLang="en-US" sz="4500" b="0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 게시물을 </a:t>
            </a:r>
            <a:r>
              <a:rPr lang="ko-KR" altLang="en-US" sz="4500" b="0"/>
              <a:t>게시할</a:t>
            </a:r>
            <a:r>
              <a:rPr lang="ko-KR" altLang="en-US" sz="4500" b="0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 수 있다</a:t>
            </a:r>
            <a:r>
              <a:rPr lang="en-US" altLang="ko-KR" sz="4500" b="0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  <a:p>
            <a:pPr algn="l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lang="ko-KR" altLang="en-US"/>
            </a:pPr>
            <a:endParaRPr lang="en-US" altLang="ko-KR" sz="4500" b="0" i="0" u="none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indent="0" algn="l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en-US" altLang="ko-KR" sz="4500" b="0"/>
              <a:t>3. </a:t>
            </a:r>
            <a:r>
              <a:rPr lang="ko-KR" altLang="en-US" sz="4500" b="0"/>
              <a:t>사용자는 게시물을 저장</a:t>
            </a:r>
            <a:r>
              <a:rPr lang="en-US" altLang="ko-KR" sz="4500" b="0"/>
              <a:t>, </a:t>
            </a:r>
            <a:r>
              <a:rPr lang="ko-KR" altLang="en-US" sz="4500" b="0"/>
              <a:t>공유</a:t>
            </a:r>
            <a:r>
              <a:rPr lang="en-US" altLang="ko-KR" sz="4500" b="0"/>
              <a:t>, </a:t>
            </a:r>
            <a:r>
              <a:rPr lang="ko-KR" altLang="en-US" sz="4500" b="0"/>
              <a:t>좋아요 할 수 있다</a:t>
            </a:r>
            <a:r>
              <a:rPr lang="en-US" altLang="ko-KR" sz="4500" b="0"/>
              <a:t>.</a:t>
            </a:r>
          </a:p>
          <a:p>
            <a:pPr marL="0" indent="0" algn="l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en-US" altLang="ko-KR" sz="4500" b="0"/>
          </a:p>
          <a:p>
            <a:pPr marL="0" indent="0" algn="l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en-US" altLang="ko-KR" sz="4500" b="0"/>
              <a:t>4. </a:t>
            </a:r>
            <a:r>
              <a:rPr lang="ko-KR" altLang="en-US" sz="4500" b="0"/>
              <a:t>사용자는 관심있는 페이지를 팔로우해서 페이지의 게시물을 볼 수 있다</a:t>
            </a:r>
            <a:r>
              <a:rPr lang="en-US" altLang="ko-KR" sz="4500" b="0"/>
              <a:t>.</a:t>
            </a:r>
          </a:p>
          <a:p>
            <a:pPr marL="0" indent="0" algn="l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en-US" altLang="ko-KR" sz="4500" b="0"/>
          </a:p>
          <a:p>
            <a:pPr marL="0" indent="0" algn="l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en-US" altLang="ko-KR" sz="4500" b="0"/>
              <a:t>5</a:t>
            </a:r>
            <a:r>
              <a:rPr lang="en-US" altLang="ko-KR" sz="4500" b="0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ko-KR" altLang="en-US" sz="4500" b="0"/>
              <a:t> </a:t>
            </a:r>
            <a:r>
              <a:rPr lang="ko-KR" altLang="en-US" sz="4500" b="0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사용자는 관심있는 그룹에 가입해서 그룹 내의 정보</a:t>
            </a:r>
            <a:r>
              <a:rPr lang="en-US" altLang="ko-KR" sz="4500" b="0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ko-KR" altLang="en-US" sz="4500" b="0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게시물</a:t>
            </a:r>
            <a:r>
              <a:rPr lang="en-US" altLang="ko-KR" sz="4500" b="0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lang="ko-KR" altLang="en-US" sz="4500" b="0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을 볼 수 있다</a:t>
            </a:r>
            <a:r>
              <a:rPr lang="en-US" altLang="ko-KR" sz="4500" b="0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lang="en-US" altLang="ko-KR" sz="4500" b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"/>
          <p:cNvSpPr/>
          <p:nvPr/>
        </p:nvSpPr>
        <p:spPr>
          <a:xfrm>
            <a:off x="-1" y="-28478"/>
            <a:ext cx="24384001" cy="323449"/>
          </a:xfrm>
          <a:prstGeom prst="rect">
            <a:avLst/>
          </a:prstGeom>
          <a:solidFill>
            <a:srgbClr val="4267B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4267B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30" name="facebook.png" descr="faceboo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3532" y="231985"/>
            <a:ext cx="1016936" cy="1016936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F A C E B O O K"/>
          <p:cNvSpPr txBox="1"/>
          <p:nvPr/>
        </p:nvSpPr>
        <p:spPr>
          <a:xfrm>
            <a:off x="10384109" y="1569932"/>
            <a:ext cx="3693320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 b="0">
                <a:solidFill>
                  <a:srgbClr val="4267B2"/>
                </a:solidFill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r>
              <a:rPr lang="ko-KR" altLang="en-US" dirty="0"/>
              <a:t>요구사항</a:t>
            </a:r>
            <a:endParaRPr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6090E46-4332-4EA3-9D80-1F0A209A33DF}"/>
              </a:ext>
            </a:extLst>
          </p:cNvPr>
          <p:cNvCxnSpPr/>
          <p:nvPr/>
        </p:nvCxnSpPr>
        <p:spPr>
          <a:xfrm>
            <a:off x="11904524" y="2787088"/>
            <a:ext cx="652484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86F3CE0-4444-4502-9EFB-28D0EA33B62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73F893-F1DD-47B9-966A-093A79F53BE5}"/>
              </a:ext>
            </a:extLst>
          </p:cNvPr>
          <p:cNvSpPr txBox="1"/>
          <p:nvPr/>
        </p:nvSpPr>
        <p:spPr>
          <a:xfrm>
            <a:off x="1780494" y="4253814"/>
            <a:ext cx="20810312" cy="63350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6. </a:t>
            </a:r>
            <a:r>
              <a:rPr lang="ko-KR" altLang="en-US" sz="4500" b="0" dirty="0"/>
              <a:t>사용자는 게시물에 댓글을 작성할 수 있다</a:t>
            </a:r>
            <a:r>
              <a:rPr lang="en-US" altLang="ko-KR" sz="4500" b="0" dirty="0"/>
              <a:t>.</a:t>
            </a:r>
            <a:endParaRPr kumimoji="0" lang="en-US" altLang="ko-KR" sz="4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4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500" b="0" dirty="0"/>
              <a:t>7. </a:t>
            </a:r>
            <a:r>
              <a:rPr lang="ko-KR" altLang="en-US" sz="4500" b="0" dirty="0"/>
              <a:t>사용자는 댓글에 댓글을 작성할 수 있다</a:t>
            </a:r>
            <a:r>
              <a:rPr lang="en-US" altLang="ko-KR" sz="4500" b="0" dirty="0"/>
              <a:t>.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4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500" b="0" dirty="0"/>
              <a:t>8. </a:t>
            </a:r>
            <a:r>
              <a:rPr lang="ko-KR" altLang="en-US" sz="4500" b="0" dirty="0"/>
              <a:t>사용자는 여러 상태표현을 써서 게시물이나 댓글에 좋아요 할 수 있다</a:t>
            </a:r>
            <a:r>
              <a:rPr lang="en-US" altLang="ko-KR" sz="4500" b="0" dirty="0"/>
              <a:t>.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4500" b="0" dirty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500" b="0" dirty="0"/>
              <a:t>9</a:t>
            </a:r>
            <a:r>
              <a:rPr kumimoji="0" lang="en-US" altLang="ko-KR" sz="4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kumimoji="0" lang="ko-KR" altLang="en-US" sz="4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각 게시물과 댓글이 받은 좋아요 수를 알 수 있다</a:t>
            </a:r>
            <a:r>
              <a:rPr kumimoji="0" lang="en-US" altLang="ko-KR" sz="4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4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500" b="0" dirty="0"/>
              <a:t>10. </a:t>
            </a:r>
            <a:r>
              <a:rPr lang="ko-KR" altLang="en-US" sz="4500" b="0" dirty="0"/>
              <a:t>사용자와 페이지는 스토리를 만들 수 있다</a:t>
            </a:r>
            <a:r>
              <a:rPr lang="en-US" altLang="ko-KR" sz="4500" b="0" dirty="0"/>
              <a:t>.</a:t>
            </a:r>
            <a:endParaRPr kumimoji="0" lang="ko-KR" altLang="en-US" sz="4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533350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7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facebook.png" descr="facebook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967335" y="3902910"/>
            <a:ext cx="2449330" cy="2449330"/>
          </a:xfrm>
          <a:prstGeom prst="rect">
            <a:avLst/>
          </a:prstGeom>
          <a:ln w="12700">
            <a:miter/>
          </a:ln>
        </p:spPr>
      </p:pic>
      <p:sp>
        <p:nvSpPr>
          <p:cNvPr id="125" name="1. 첫번째 컨텐츠"/>
          <p:cNvSpPr txBox="1"/>
          <p:nvPr/>
        </p:nvSpPr>
        <p:spPr>
          <a:xfrm>
            <a:off x="10150475" y="7178674"/>
            <a:ext cx="4064000" cy="869868"/>
          </a:xfrm>
          <a:prstGeom prst="rect">
            <a:avLst/>
          </a:prstGeom>
          <a:ln w="12700">
            <a:miter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5000" b="0">
                <a:solidFill>
                  <a:srgbClr val="FFFFFF"/>
                </a:solidFill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pPr lvl="0">
              <a:defRPr lang="ko-KR" altLang="en-US"/>
            </a:pPr>
            <a:r>
              <a:rPr lang="en-US"/>
              <a:t>2</a:t>
            </a:r>
            <a:r>
              <a:rPr lang="ko-KR"/>
              <a:t>. </a:t>
            </a:r>
            <a:r>
              <a:rPr lang="ko-KR" altLang="en-US"/>
              <a:t>엔티티 생성</a:t>
            </a:r>
            <a:endParaRPr lang="ko-KR"/>
          </a:p>
        </p:txBody>
      </p:sp>
      <p:sp>
        <p:nvSpPr>
          <p:cNvPr id="126" name="선"/>
          <p:cNvSpPr/>
          <p:nvPr/>
        </p:nvSpPr>
        <p:spPr>
          <a:xfrm>
            <a:off x="11956177" y="8567590"/>
            <a:ext cx="887924" cy="1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wrap="square" lIns="0" tIns="0" rIns="0" bIns="0" anchor="ctr"/>
          <a:lstStyle/>
          <a:p>
            <a:pPr>
              <a:defRPr lang="ko-KR"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ko-KR"/>
          </a:p>
        </p:txBody>
      </p:sp>
      <p:sp>
        <p:nvSpPr>
          <p:cNvPr id="127" name="컨텐츠에 대해…"/>
          <p:cNvSpPr txBox="1"/>
          <p:nvPr/>
        </p:nvSpPr>
        <p:spPr>
          <a:xfrm>
            <a:off x="5816600" y="9321800"/>
            <a:ext cx="13055600" cy="654050"/>
          </a:xfrm>
          <a:prstGeom prst="rect">
            <a:avLst/>
          </a:prstGeom>
          <a:ln w="12700">
            <a:miter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defRPr lang="ko-KR" b="0">
                <a:solidFill>
                  <a:srgbClr val="FFFFFF"/>
                </a:solidFill>
                <a:latin typeface="S-Core Dream 5 Medium"/>
                <a:ea typeface="S-Core Dream 5 Medium"/>
                <a:cs typeface="S-Core Dream 5 Medium"/>
                <a:sym typeface="S-Core Dream 5 Medium"/>
              </a:defRPr>
            </a:pPr>
            <a:r>
              <a:rPr lang="ko-KR" altLang="en-US">
                <a:solidFill>
                  <a:srgbClr val="C1C1C1"/>
                </a:solidFill>
              </a:rPr>
              <a:t>사용자,</a:t>
            </a:r>
            <a:r>
              <a:rPr lang="en-US" altLang="ko-KR">
                <a:solidFill>
                  <a:srgbClr val="C1C1C1"/>
                </a:solidFill>
              </a:rPr>
              <a:t>  </a:t>
            </a:r>
            <a:r>
              <a:rPr lang="ko-KR" altLang="en-US">
                <a:solidFill>
                  <a:srgbClr val="C1C1C1"/>
                </a:solidFill>
              </a:rPr>
              <a:t>게시물,</a:t>
            </a:r>
            <a:r>
              <a:rPr lang="en-US" altLang="ko-KR">
                <a:solidFill>
                  <a:srgbClr val="C1C1C1"/>
                </a:solidFill>
              </a:rPr>
              <a:t>  </a:t>
            </a:r>
            <a:r>
              <a:rPr lang="ko-KR" altLang="en-US">
                <a:solidFill>
                  <a:srgbClr val="C1C1C1"/>
                </a:solidFill>
              </a:rPr>
              <a:t>댓글,</a:t>
            </a:r>
            <a:r>
              <a:rPr lang="en-US" altLang="ko-KR">
                <a:solidFill>
                  <a:srgbClr val="C1C1C1"/>
                </a:solidFill>
              </a:rPr>
              <a:t>  </a:t>
            </a:r>
            <a:r>
              <a:rPr lang="ko-KR" altLang="en-US">
                <a:solidFill>
                  <a:srgbClr val="C1C1C1"/>
                </a:solidFill>
              </a:rPr>
              <a:t>그룹,</a:t>
            </a:r>
            <a:r>
              <a:rPr lang="en-US" altLang="ko-KR">
                <a:solidFill>
                  <a:srgbClr val="C1C1C1"/>
                </a:solidFill>
              </a:rPr>
              <a:t>  </a:t>
            </a:r>
            <a:r>
              <a:rPr lang="ko-KR" altLang="en-US">
                <a:solidFill>
                  <a:srgbClr val="C1C1C1"/>
                </a:solidFill>
              </a:rPr>
              <a:t>페이지,</a:t>
            </a:r>
            <a:r>
              <a:rPr lang="en-US" altLang="ko-KR">
                <a:solidFill>
                  <a:srgbClr val="C1C1C1"/>
                </a:solidFill>
              </a:rPr>
              <a:t> </a:t>
            </a:r>
            <a:r>
              <a:rPr lang="ko-KR" altLang="en-US">
                <a:solidFill>
                  <a:srgbClr val="C1C1C1"/>
                </a:solidFill>
              </a:rPr>
              <a:t> 스토리,</a:t>
            </a:r>
            <a:r>
              <a:rPr lang="en-US" altLang="ko-KR">
                <a:solidFill>
                  <a:srgbClr val="C1C1C1"/>
                </a:solidFill>
              </a:rPr>
              <a:t>  </a:t>
            </a:r>
            <a:r>
              <a:rPr lang="ko-KR" altLang="en-US">
                <a:solidFill>
                  <a:srgbClr val="C1C1C1"/>
                </a:solidFill>
              </a:rPr>
              <a:t>공감한사람 목록</a:t>
            </a:r>
            <a:r>
              <a:rPr lang="en-US" altLang="ko-KR">
                <a:solidFill>
                  <a:srgbClr val="C1C1C1"/>
                </a:solidFill>
              </a:rPr>
              <a:t> (</a:t>
            </a:r>
            <a:r>
              <a:rPr lang="ko-KR" altLang="en-US">
                <a:solidFill>
                  <a:srgbClr val="C1C1C1"/>
                </a:solidFill>
              </a:rPr>
              <a:t>게시물</a:t>
            </a:r>
            <a:r>
              <a:rPr lang="en-US" altLang="ko-KR">
                <a:solidFill>
                  <a:srgbClr val="C1C1C1"/>
                </a:solidFill>
              </a:rPr>
              <a:t>, </a:t>
            </a:r>
            <a:r>
              <a:rPr lang="ko-KR" altLang="en-US">
                <a:solidFill>
                  <a:srgbClr val="C1C1C1"/>
                </a:solidFill>
              </a:rPr>
              <a:t>댓글</a:t>
            </a:r>
            <a:r>
              <a:rPr lang="en-US" altLang="ko-KR">
                <a:solidFill>
                  <a:srgbClr val="C1C1C1"/>
                </a:solidFill>
              </a:rPr>
              <a:t>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>
          <a:xfrm>
            <a:off x="12036425" y="13081000"/>
            <a:ext cx="273050" cy="461059"/>
          </a:xfrm>
        </p:spPr>
        <p:txBody>
          <a:bodyPr/>
          <a:lstStyle/>
          <a:p>
            <a:pPr lvl="0">
              <a:defRPr lang="ko-KR" altLang="en-US"/>
            </a:pPr>
            <a:fld id="{86CB4B4D-7CA3-9044-876B-883B54F8677D}" type="slidenum">
              <a:rPr lang="en-US" altLang="ko-KR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"/>
          <p:cNvSpPr/>
          <p:nvPr/>
        </p:nvSpPr>
        <p:spPr>
          <a:xfrm>
            <a:off x="-1" y="-28478"/>
            <a:ext cx="24384000" cy="323449"/>
          </a:xfrm>
          <a:prstGeom prst="rect">
            <a:avLst/>
          </a:prstGeom>
          <a:solidFill>
            <a:srgbClr val="4267B2"/>
          </a:solidFill>
          <a:ln w="12700">
            <a:miter/>
          </a:ln>
        </p:spPr>
        <p:txBody>
          <a:bodyPr lIns="0" tIns="0" rIns="0" bIns="0" anchor="ctr"/>
          <a:lstStyle/>
          <a:p>
            <a:pPr>
              <a:defRPr lang="ko-KR" sz="3200" b="0">
                <a:solidFill>
                  <a:srgbClr val="4267B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ko-KR"/>
          </a:p>
        </p:txBody>
      </p:sp>
      <p:pic>
        <p:nvPicPr>
          <p:cNvPr id="130" name="facebook.png" descr="facebook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683532" y="231985"/>
            <a:ext cx="1016936" cy="1016936"/>
          </a:xfrm>
          <a:prstGeom prst="rect">
            <a:avLst/>
          </a:prstGeom>
          <a:ln w="12700">
            <a:miter/>
          </a:ln>
        </p:spPr>
      </p:pic>
      <p:sp>
        <p:nvSpPr>
          <p:cNvPr id="131" name="F A C E B O O K"/>
          <p:cNvSpPr txBox="1"/>
          <p:nvPr/>
        </p:nvSpPr>
        <p:spPr>
          <a:xfrm>
            <a:off x="7731124" y="1577975"/>
            <a:ext cx="8988424" cy="1171767"/>
          </a:xfrm>
          <a:prstGeom prst="rect">
            <a:avLst/>
          </a:prstGeom>
          <a:ln w="12700">
            <a:miter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7000" b="0">
                <a:solidFill>
                  <a:srgbClr val="4267B2"/>
                </a:solidFill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사용자       엔티티 타입</a:t>
            </a:r>
            <a:endParaRPr lang="ko-KR"/>
          </a:p>
        </p:txBody>
      </p:sp>
      <p:sp>
        <p:nvSpPr>
          <p:cNvPr id="132" name="(적고 싶은 내용의 핵심 키워드 단어만 적어 넣기)"/>
          <p:cNvSpPr txBox="1"/>
          <p:nvPr/>
        </p:nvSpPr>
        <p:spPr>
          <a:xfrm>
            <a:off x="4130674" y="3044825"/>
            <a:ext cx="15541625" cy="465708"/>
          </a:xfrm>
          <a:prstGeom prst="rect">
            <a:avLst/>
          </a:prstGeom>
          <a:ln w="12700">
            <a:miter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100" b="0">
                <a:solidFill>
                  <a:srgbClr val="D6D6D6"/>
                </a:solidFill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pPr lvl="0">
              <a:defRPr lang="ko-KR" altLang="en-US"/>
            </a:pPr>
            <a:r>
              <a:rPr lang="ko-KR" altLang="en-US" sz="2400">
                <a:solidFill>
                  <a:schemeClr val="bg1">
                    <a:lumMod val="50000"/>
                  </a:schemeClr>
                </a:solidFill>
              </a:rPr>
              <a:t>각 사용자에 대해 사용자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</a:rPr>
              <a:t>ID(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</a:rPr>
              <a:t>고유함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</a:rPr>
              <a:t>), 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</a:rPr>
              <a:t>이름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</a:rPr>
              <a:t>전화번호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</a:rPr>
              <a:t>이메일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</a:rPr>
              <a:t>생일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</a:rPr>
              <a:t>성별을 저장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</a:rPr>
              <a:t>생일은 년도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</a:rPr>
              <a:t>월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</a:rPr>
              <a:t>일로 세분하여 나타냄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1904524" y="2787088"/>
            <a:ext cx="652484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sp>
        <p:nvSpPr>
          <p:cNvPr id="11" name="도형"/>
          <p:cNvSpPr/>
          <p:nvPr/>
        </p:nvSpPr>
        <p:spPr>
          <a:xfrm>
            <a:off x="10693007" y="1569932"/>
            <a:ext cx="1041792" cy="1016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0778" y="0"/>
                </a:moveTo>
                <a:cubicBezTo>
                  <a:pt x="9510" y="0"/>
                  <a:pt x="8241" y="583"/>
                  <a:pt x="7273" y="1738"/>
                </a:cubicBezTo>
                <a:cubicBezTo>
                  <a:pt x="5337" y="4050"/>
                  <a:pt x="5337" y="7796"/>
                  <a:pt x="7273" y="10107"/>
                </a:cubicBezTo>
                <a:cubicBezTo>
                  <a:pt x="9209" y="12419"/>
                  <a:pt x="12348" y="12419"/>
                  <a:pt x="14284" y="10107"/>
                </a:cubicBezTo>
                <a:cubicBezTo>
                  <a:pt x="16219" y="7796"/>
                  <a:pt x="16219" y="4050"/>
                  <a:pt x="14284" y="1738"/>
                </a:cubicBezTo>
                <a:cubicBezTo>
                  <a:pt x="13316" y="583"/>
                  <a:pt x="12047" y="0"/>
                  <a:pt x="10778" y="0"/>
                </a:cubicBezTo>
                <a:close/>
                <a:moveTo>
                  <a:pt x="4848" y="13053"/>
                </a:moveTo>
                <a:cubicBezTo>
                  <a:pt x="2973" y="13053"/>
                  <a:pt x="1446" y="13925"/>
                  <a:pt x="908" y="14671"/>
                </a:cubicBezTo>
                <a:cubicBezTo>
                  <a:pt x="-22" y="15956"/>
                  <a:pt x="-21" y="17485"/>
                  <a:pt x="8" y="18024"/>
                </a:cubicBezTo>
                <a:lnTo>
                  <a:pt x="8" y="21600"/>
                </a:lnTo>
                <a:lnTo>
                  <a:pt x="21534" y="21600"/>
                </a:lnTo>
                <a:lnTo>
                  <a:pt x="21534" y="18024"/>
                </a:lnTo>
                <a:cubicBezTo>
                  <a:pt x="21578" y="17485"/>
                  <a:pt x="21565" y="15938"/>
                  <a:pt x="20635" y="14671"/>
                </a:cubicBezTo>
                <a:cubicBezTo>
                  <a:pt x="20097" y="13942"/>
                  <a:pt x="18566" y="13053"/>
                  <a:pt x="16691" y="13053"/>
                </a:cubicBezTo>
                <a:lnTo>
                  <a:pt x="10778" y="13053"/>
                </a:lnTo>
                <a:lnTo>
                  <a:pt x="4848" y="13053"/>
                </a:lnTo>
                <a:close/>
              </a:path>
            </a:pathLst>
          </a:custGeom>
          <a:solidFill>
            <a:srgbClr val="D6D6D6"/>
          </a:solidFill>
          <a:ln w="12700">
            <a:miter/>
          </a:ln>
        </p:spPr>
        <p:txBody>
          <a:bodyPr lIns="0" tIns="0" rIns="0" bIns="0" anchor="ctr"/>
          <a:lstStyle/>
          <a:p>
            <a:pPr>
              <a:defRPr lang="ko-KR"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ko-KR"/>
          </a:p>
        </p:txBody>
      </p:sp>
      <p:sp>
        <p:nvSpPr>
          <p:cNvPr id="6" name="직사각형 5"/>
          <p:cNvSpPr/>
          <p:nvPr/>
        </p:nvSpPr>
        <p:spPr>
          <a:xfrm>
            <a:off x="7688930" y="7213878"/>
            <a:ext cx="3361700" cy="1575633"/>
          </a:xfrm>
          <a:prstGeom prst="rect">
            <a:avLst/>
          </a:prstGeom>
          <a:solidFill>
            <a:schemeClr val="bg1"/>
          </a:solidFill>
          <a:ln w="57150" cap="flat">
            <a:solidFill>
              <a:srgbClr val="4267B2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64198" y="7616825"/>
            <a:ext cx="3011160" cy="772361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4400" b="1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사용자</a:t>
            </a:r>
            <a:endParaRPr lang="ko-KR" altLang="en-US" sz="4400" b="1" i="0" u="none" spc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6041570" y="4901241"/>
            <a:ext cx="2664296" cy="1410349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0053924" y="4901241"/>
            <a:ext cx="2664296" cy="1410349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2168276" y="7295341"/>
            <a:ext cx="2664296" cy="1410349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071320" y="9689441"/>
            <a:ext cx="2664296" cy="1410349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0058209" y="9689441"/>
            <a:ext cx="2664296" cy="1410349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519128" y="7296519"/>
            <a:ext cx="2664296" cy="1410349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25785" y="8343240"/>
            <a:ext cx="2664296" cy="1410349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503997" y="6668261"/>
            <a:ext cx="2664296" cy="1410349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019493" y="5188733"/>
            <a:ext cx="2664296" cy="1410349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0" tIns="0" rIns="0" bIns="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3200" b="0" i="0" u="none" spc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7740197" y="6297120"/>
            <a:ext cx="914400" cy="91440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0136230" y="8782276"/>
            <a:ext cx="914400" cy="91440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10053924" y="6240991"/>
            <a:ext cx="656896" cy="92338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97701" y="8819118"/>
            <a:ext cx="656896" cy="92338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28" name="직선 연결선 27"/>
          <p:cNvCxnSpPr>
            <a:stCxn id="13" idx="2"/>
            <a:endCxn id="6" idx="3"/>
          </p:cNvCxnSpPr>
          <p:nvPr/>
        </p:nvCxnSpPr>
        <p:spPr>
          <a:xfrm flipH="1">
            <a:off x="11050630" y="8000516"/>
            <a:ext cx="1117646" cy="117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35" name="직선 연결선 34"/>
          <p:cNvCxnSpPr>
            <a:endCxn id="16" idx="6"/>
          </p:cNvCxnSpPr>
          <p:nvPr/>
        </p:nvCxnSpPr>
        <p:spPr>
          <a:xfrm rot="10800000" flipV="1">
            <a:off x="6183424" y="7713476"/>
            <a:ext cx="1484920" cy="28821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sp>
        <p:nvSpPr>
          <p:cNvPr id="38" name="TextBox 37"/>
          <p:cNvSpPr txBox="1"/>
          <p:nvPr/>
        </p:nvSpPr>
        <p:spPr>
          <a:xfrm>
            <a:off x="10603868" y="5311775"/>
            <a:ext cx="1564408" cy="592157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3200" b="1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성별</a:t>
            </a:r>
            <a:endParaRPr lang="ko-KR" altLang="en-US" sz="3200" b="1" i="0" u="none" spc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63304" y="5292725"/>
            <a:ext cx="2220827" cy="594297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3200" b="1" i="0" u="sng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사용자</a:t>
            </a:r>
            <a:r>
              <a:rPr lang="en-US" altLang="ko-KR" sz="3200" b="1" i="0" u="sng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endParaRPr lang="ko-KR" altLang="en-US" sz="3200" b="1" i="0" u="sng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78711" y="8750300"/>
            <a:ext cx="1564408" cy="588397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3200"/>
              <a:t>일</a:t>
            </a:r>
            <a:endParaRPr lang="ko-KR" altLang="en-US" sz="3200" b="1" i="0" u="none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69072" y="7693025"/>
            <a:ext cx="1564408" cy="590226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3200" b="1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생일</a:t>
            </a:r>
            <a:endParaRPr lang="ko-KR" altLang="en-US" sz="3200" b="1" i="0" u="none" spc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67841" y="10123629"/>
            <a:ext cx="2071253" cy="595035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3200"/>
              <a:t>이메일</a:t>
            </a:r>
            <a:endParaRPr lang="ko-KR" altLang="en-US" sz="3200" b="1" i="0" u="none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603868" y="10102851"/>
            <a:ext cx="1564408" cy="589281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3200"/>
              <a:t>이름</a:t>
            </a:r>
            <a:endParaRPr lang="ko-KR" altLang="en-US" sz="3200" b="1" i="0" u="none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506452" y="7721600"/>
            <a:ext cx="1987943" cy="592429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3200" b="1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전화번호</a:t>
            </a:r>
            <a:endParaRPr lang="ko-KR" altLang="en-US" sz="3200" b="1" i="0" u="none" spc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49763" y="5597525"/>
            <a:ext cx="1564408" cy="593900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3200" b="1" i="0" u="none" spc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rPr>
              <a:t>년도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51452" y="7102474"/>
            <a:ext cx="1564408" cy="593168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indent="0" algn="ctr" defTabSz="81250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3200"/>
              <a:t>월</a:t>
            </a:r>
            <a:endParaRPr lang="ko-KR" altLang="en-US" sz="3200" b="1" i="0" u="none" spc="0">
              <a:solidFill>
                <a:srgbClr val="000000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"/>
          </p:nvPr>
        </p:nvSpPr>
        <p:spPr>
          <a:xfrm>
            <a:off x="12036425" y="13081000"/>
            <a:ext cx="273050" cy="461059"/>
          </a:xfrm>
        </p:spPr>
        <p:txBody>
          <a:bodyPr/>
          <a:lstStyle/>
          <a:p>
            <a:pPr lvl="0">
              <a:defRPr lang="ko-KR" altLang="en-US"/>
            </a:pPr>
            <a:fld id="{86CB4B4D-7CA3-9044-876B-883B54F8677D}" type="slidenum">
              <a:rPr lang="en-US" altLang="ko-KR"/>
              <a:pPr lvl="0">
                <a:defRPr lang="ko-KR" altLang="en-US"/>
              </a:pPr>
              <a:t>7</a:t>
            </a:fld>
            <a:endParaRPr lang="ko-KR" altLang="en-US"/>
          </a:p>
        </p:txBody>
      </p:sp>
      <p:pic>
        <p:nvPicPr>
          <p:cNvPr id="9" name="그림 8" descr="텍스트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211288" y="4849380"/>
            <a:ext cx="8966775" cy="6622251"/>
          </a:xfrm>
          <a:prstGeom prst="rect">
            <a:avLst/>
          </a:prstGeom>
        </p:spPr>
      </p:pic>
      <p:cxnSp>
        <p:nvCxnSpPr>
          <p:cNvPr id="26" name="직선 연결선 25"/>
          <p:cNvCxnSpPr/>
          <p:nvPr/>
        </p:nvCxnSpPr>
        <p:spPr>
          <a:xfrm>
            <a:off x="3623048" y="6599082"/>
            <a:ext cx="792088" cy="69625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3332633" y="8503211"/>
            <a:ext cx="670779" cy="31650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3150681" y="7496702"/>
            <a:ext cx="454755" cy="23604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"/>
          <p:cNvSpPr/>
          <p:nvPr/>
        </p:nvSpPr>
        <p:spPr>
          <a:xfrm>
            <a:off x="-1" y="-28478"/>
            <a:ext cx="24384001" cy="323449"/>
          </a:xfrm>
          <a:prstGeom prst="rect">
            <a:avLst/>
          </a:prstGeom>
          <a:solidFill>
            <a:srgbClr val="4267B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4267B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30" name="facebook.png" descr="facebo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532" y="231985"/>
            <a:ext cx="1016936" cy="1016936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F A C E B O O K"/>
          <p:cNvSpPr txBox="1"/>
          <p:nvPr/>
        </p:nvSpPr>
        <p:spPr>
          <a:xfrm>
            <a:off x="7774420" y="1569932"/>
            <a:ext cx="8912696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 b="0">
                <a:solidFill>
                  <a:srgbClr val="4267B2"/>
                </a:solidFill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r>
              <a:rPr lang="ko-KR" altLang="en-US" dirty="0"/>
              <a:t>게시물       엔티티 타입</a:t>
            </a:r>
            <a:endParaRPr dirty="0"/>
          </a:p>
        </p:txBody>
      </p:sp>
      <p:sp>
        <p:nvSpPr>
          <p:cNvPr id="132" name="(적고 싶은 내용의 핵심 키워드 단어만 적어 넣기)"/>
          <p:cNvSpPr txBox="1"/>
          <p:nvPr/>
        </p:nvSpPr>
        <p:spPr>
          <a:xfrm>
            <a:off x="5365875" y="3038609"/>
            <a:ext cx="1307729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 b="0">
                <a:solidFill>
                  <a:srgbClr val="D6D6D6"/>
                </a:solidFill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사용자는 여러 개의 게시물을 올림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각 게시물에 대해서 게시물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ID(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고유함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),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게시날짜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내용을 저장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6090E46-4332-4EA3-9D80-1F0A209A33DF}"/>
              </a:ext>
            </a:extLst>
          </p:cNvPr>
          <p:cNvCxnSpPr/>
          <p:nvPr/>
        </p:nvCxnSpPr>
        <p:spPr>
          <a:xfrm>
            <a:off x="11904524" y="2787088"/>
            <a:ext cx="652484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92E9EB-AF96-4CFE-9079-A7A6319C9B63}"/>
              </a:ext>
            </a:extLst>
          </p:cNvPr>
          <p:cNvSpPr/>
          <p:nvPr/>
        </p:nvSpPr>
        <p:spPr>
          <a:xfrm>
            <a:off x="4674981" y="8289805"/>
            <a:ext cx="3361700" cy="1575633"/>
          </a:xfrm>
          <a:prstGeom prst="rect">
            <a:avLst/>
          </a:prstGeom>
          <a:solidFill>
            <a:schemeClr val="bg1"/>
          </a:solidFill>
          <a:ln w="57150" cap="flat">
            <a:solidFill>
              <a:srgbClr val="4267B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F44660-DF51-42D6-9796-1AD764A1E2BD}"/>
              </a:ext>
            </a:extLst>
          </p:cNvPr>
          <p:cNvSpPr txBox="1"/>
          <p:nvPr/>
        </p:nvSpPr>
        <p:spPr>
          <a:xfrm>
            <a:off x="4850250" y="8685412"/>
            <a:ext cx="3011161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400" dirty="0"/>
              <a:t>게시물</a:t>
            </a:r>
            <a:endParaRPr kumimoji="0" lang="ko-KR" altLang="en-US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3D2FA97-7387-418F-807D-43136FB28458}"/>
              </a:ext>
            </a:extLst>
          </p:cNvPr>
          <p:cNvSpPr/>
          <p:nvPr/>
        </p:nvSpPr>
        <p:spPr>
          <a:xfrm>
            <a:off x="3027621" y="5977168"/>
            <a:ext cx="2664296" cy="1410349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204F0F4-3F33-4414-9B83-B8515FD1282E}"/>
              </a:ext>
            </a:extLst>
          </p:cNvPr>
          <p:cNvSpPr/>
          <p:nvPr/>
        </p:nvSpPr>
        <p:spPr>
          <a:xfrm>
            <a:off x="7039975" y="5977168"/>
            <a:ext cx="2664296" cy="1410349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B29E5A7-E5EB-4B2E-A5F8-DC87BA1FCDCA}"/>
              </a:ext>
            </a:extLst>
          </p:cNvPr>
          <p:cNvSpPr/>
          <p:nvPr/>
        </p:nvSpPr>
        <p:spPr>
          <a:xfrm>
            <a:off x="9542187" y="8371268"/>
            <a:ext cx="2664296" cy="1410349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7DDEEF3-5EAF-40CC-90D5-3AEC848A2FD0}"/>
              </a:ext>
            </a:extLst>
          </p:cNvPr>
          <p:cNvCxnSpPr/>
          <p:nvPr/>
        </p:nvCxnSpPr>
        <p:spPr>
          <a:xfrm>
            <a:off x="4726248" y="7373047"/>
            <a:ext cx="914400" cy="91440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493F9FA-F4FD-42C8-B65B-79023AC0E4A2}"/>
              </a:ext>
            </a:extLst>
          </p:cNvPr>
          <p:cNvCxnSpPr>
            <a:cxnSpLocks/>
          </p:cNvCxnSpPr>
          <p:nvPr/>
        </p:nvCxnSpPr>
        <p:spPr>
          <a:xfrm flipH="1">
            <a:off x="7039975" y="7316918"/>
            <a:ext cx="656896" cy="92338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F9C0680-3540-49B1-B928-4D75368DF25A}"/>
              </a:ext>
            </a:extLst>
          </p:cNvPr>
          <p:cNvCxnSpPr>
            <a:cxnSpLocks/>
            <a:stCxn id="13" idx="2"/>
            <a:endCxn id="6" idx="3"/>
          </p:cNvCxnSpPr>
          <p:nvPr/>
        </p:nvCxnSpPr>
        <p:spPr>
          <a:xfrm flipH="1">
            <a:off x="8036681" y="9076443"/>
            <a:ext cx="1505506" cy="117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2AB5DFF-A055-453D-9723-C426B8B370DC}"/>
              </a:ext>
            </a:extLst>
          </p:cNvPr>
          <p:cNvSpPr txBox="1"/>
          <p:nvPr/>
        </p:nvSpPr>
        <p:spPr>
          <a:xfrm>
            <a:off x="7416780" y="6367913"/>
            <a:ext cx="195226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ko-KR" altLang="en-US" sz="3200" dirty="0">
                <a:solidFill>
                  <a:schemeClr val="tx1"/>
                </a:solidFill>
              </a:rPr>
              <a:t>게시날짜</a:t>
            </a:r>
            <a:endParaRPr kumimoji="0" lang="ko-KR" altLang="en-US" sz="32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Neue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A06B8C-8374-4307-B2D3-6493DCB72753}"/>
              </a:ext>
            </a:extLst>
          </p:cNvPr>
          <p:cNvSpPr txBox="1"/>
          <p:nvPr/>
        </p:nvSpPr>
        <p:spPr>
          <a:xfrm>
            <a:off x="3249355" y="6367914"/>
            <a:ext cx="222082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u="sng" dirty="0"/>
              <a:t>게시물</a:t>
            </a:r>
            <a:r>
              <a:rPr kumimoji="0" lang="en-US" altLang="ko-KR" sz="32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endParaRPr kumimoji="0" lang="ko-KR" altLang="en-US" sz="3200" b="1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E86407-87CF-48F4-8992-078CDB66D321}"/>
              </a:ext>
            </a:extLst>
          </p:cNvPr>
          <p:cNvSpPr txBox="1"/>
          <p:nvPr/>
        </p:nvSpPr>
        <p:spPr>
          <a:xfrm>
            <a:off x="9880363" y="8794921"/>
            <a:ext cx="1987943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내용</a:t>
            </a:r>
          </a:p>
        </p:txBody>
      </p:sp>
      <p:sp>
        <p:nvSpPr>
          <p:cNvPr id="41" name="만년필">
            <a:extLst>
              <a:ext uri="{FF2B5EF4-FFF2-40B4-BE49-F238E27FC236}">
                <a16:creationId xmlns:a16="http://schemas.microsoft.com/office/drawing/2014/main" id="{A6466F60-81C4-4DD6-83B1-778A1EA9719B}"/>
              </a:ext>
            </a:extLst>
          </p:cNvPr>
          <p:cNvSpPr/>
          <p:nvPr/>
        </p:nvSpPr>
        <p:spPr>
          <a:xfrm>
            <a:off x="10957099" y="1501320"/>
            <a:ext cx="537625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5" y="0"/>
                </a:moveTo>
                <a:cubicBezTo>
                  <a:pt x="1645" y="0"/>
                  <a:pt x="1407" y="101"/>
                  <a:pt x="1407" y="224"/>
                </a:cubicBezTo>
                <a:lnTo>
                  <a:pt x="1407" y="3038"/>
                </a:lnTo>
                <a:cubicBezTo>
                  <a:pt x="1407" y="3161"/>
                  <a:pt x="1645" y="3262"/>
                  <a:pt x="1935" y="3262"/>
                </a:cubicBezTo>
                <a:lnTo>
                  <a:pt x="19665" y="3262"/>
                </a:lnTo>
                <a:cubicBezTo>
                  <a:pt x="19955" y="3262"/>
                  <a:pt x="20193" y="3161"/>
                  <a:pt x="20193" y="3038"/>
                </a:cubicBezTo>
                <a:lnTo>
                  <a:pt x="20193" y="224"/>
                </a:lnTo>
                <a:cubicBezTo>
                  <a:pt x="20193" y="101"/>
                  <a:pt x="19955" y="0"/>
                  <a:pt x="19665" y="0"/>
                </a:cubicBezTo>
                <a:lnTo>
                  <a:pt x="1935" y="0"/>
                </a:lnTo>
                <a:close/>
                <a:moveTo>
                  <a:pt x="1882" y="3889"/>
                </a:moveTo>
                <a:cubicBezTo>
                  <a:pt x="1882" y="3889"/>
                  <a:pt x="1613" y="7417"/>
                  <a:pt x="0" y="12311"/>
                </a:cubicBezTo>
                <a:lnTo>
                  <a:pt x="10218" y="21600"/>
                </a:lnTo>
                <a:lnTo>
                  <a:pt x="10602" y="16527"/>
                </a:lnTo>
                <a:lnTo>
                  <a:pt x="10602" y="11088"/>
                </a:lnTo>
                <a:cubicBezTo>
                  <a:pt x="9608" y="11046"/>
                  <a:pt x="8831" y="10690"/>
                  <a:pt x="8831" y="10258"/>
                </a:cubicBezTo>
                <a:cubicBezTo>
                  <a:pt x="8831" y="9798"/>
                  <a:pt x="9712" y="9425"/>
                  <a:pt x="10800" y="9425"/>
                </a:cubicBezTo>
                <a:cubicBezTo>
                  <a:pt x="11888" y="9425"/>
                  <a:pt x="12769" y="9798"/>
                  <a:pt x="12769" y="10258"/>
                </a:cubicBezTo>
                <a:cubicBezTo>
                  <a:pt x="12769" y="10691"/>
                  <a:pt x="11993" y="11046"/>
                  <a:pt x="10998" y="11088"/>
                </a:cubicBezTo>
                <a:lnTo>
                  <a:pt x="10998" y="16527"/>
                </a:lnTo>
                <a:lnTo>
                  <a:pt x="11382" y="21600"/>
                </a:lnTo>
                <a:lnTo>
                  <a:pt x="21600" y="12311"/>
                </a:lnTo>
                <a:cubicBezTo>
                  <a:pt x="19987" y="7417"/>
                  <a:pt x="19718" y="3889"/>
                  <a:pt x="19718" y="3889"/>
                </a:cubicBezTo>
                <a:lnTo>
                  <a:pt x="11559" y="3889"/>
                </a:lnTo>
                <a:lnTo>
                  <a:pt x="10041" y="3889"/>
                </a:lnTo>
                <a:lnTo>
                  <a:pt x="1882" y="3889"/>
                </a:lnTo>
                <a:close/>
              </a:path>
            </a:pathLst>
          </a:custGeom>
          <a:solidFill>
            <a:srgbClr val="617AB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8875F6-E40D-47C6-9878-753AAF68B40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8</a:t>
            </a:fld>
            <a:endParaRPr lang="ko-KR" altLang="en-US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5F5EA89E-0839-45B8-A7B6-181C329FF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9731" y="4024703"/>
            <a:ext cx="5616358" cy="860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9317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타원 86">
            <a:extLst>
              <a:ext uri="{FF2B5EF4-FFF2-40B4-BE49-F238E27FC236}">
                <a16:creationId xmlns:a16="http://schemas.microsoft.com/office/drawing/2014/main" id="{BA6C90D7-EAEE-4131-AA9D-7EB8B90E762E}"/>
              </a:ext>
            </a:extLst>
          </p:cNvPr>
          <p:cNvSpPr/>
          <p:nvPr/>
        </p:nvSpPr>
        <p:spPr>
          <a:xfrm>
            <a:off x="8511480" y="7911844"/>
            <a:ext cx="3004567" cy="1648845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9" name="직사각형"/>
          <p:cNvSpPr/>
          <p:nvPr/>
        </p:nvSpPr>
        <p:spPr>
          <a:xfrm>
            <a:off x="-1" y="-28478"/>
            <a:ext cx="24384001" cy="323449"/>
          </a:xfrm>
          <a:prstGeom prst="rect">
            <a:avLst/>
          </a:prstGeom>
          <a:solidFill>
            <a:srgbClr val="4267B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4267B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30" name="facebook.png" descr="facebo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532" y="231985"/>
            <a:ext cx="1016936" cy="1016936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F A C E B O O K"/>
          <p:cNvSpPr txBox="1"/>
          <p:nvPr/>
        </p:nvSpPr>
        <p:spPr>
          <a:xfrm>
            <a:off x="8223260" y="1569932"/>
            <a:ext cx="8015015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 b="0">
                <a:solidFill>
                  <a:srgbClr val="4267B2"/>
                </a:solidFill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r>
              <a:rPr lang="ko-KR" altLang="en-US" dirty="0"/>
              <a:t>댓글       엔티티 타입</a:t>
            </a:r>
            <a:endParaRPr dirty="0"/>
          </a:p>
        </p:txBody>
      </p:sp>
      <p:sp>
        <p:nvSpPr>
          <p:cNvPr id="132" name="(적고 싶은 내용의 핵심 키워드 단어만 적어 넣기)"/>
          <p:cNvSpPr txBox="1"/>
          <p:nvPr/>
        </p:nvSpPr>
        <p:spPr>
          <a:xfrm>
            <a:off x="4740707" y="3038609"/>
            <a:ext cx="1432764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 b="0">
                <a:solidFill>
                  <a:srgbClr val="D6D6D6"/>
                </a:solidFill>
                <a:latin typeface="S-Core Dream 6 Bold"/>
                <a:ea typeface="S-Core Dream 6 Bold"/>
                <a:cs typeface="S-Core Dream 6 Bold"/>
                <a:sym typeface="S-Core Dream 6 Bold"/>
              </a:defRPr>
            </a:lvl1pPr>
          </a:lstStyle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각 댓글에 대해 댓글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ID(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고유함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),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작성날짜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400" dirty="0" err="1">
                <a:solidFill>
                  <a:schemeClr val="bg1">
                    <a:lumMod val="50000"/>
                  </a:schemeClr>
                </a:solidFill>
              </a:rPr>
              <a:t>태그된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사용자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ID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를 저장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한 댓글에 여러 사용자가 </a:t>
            </a:r>
            <a:r>
              <a:rPr lang="ko-KR" altLang="en-US" sz="2400" dirty="0" err="1">
                <a:solidFill>
                  <a:schemeClr val="bg1">
                    <a:lumMod val="50000"/>
                  </a:schemeClr>
                </a:solidFill>
              </a:rPr>
              <a:t>태그될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수 있음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6090E46-4332-4EA3-9D80-1F0A209A33DF}"/>
              </a:ext>
            </a:extLst>
          </p:cNvPr>
          <p:cNvCxnSpPr/>
          <p:nvPr/>
        </p:nvCxnSpPr>
        <p:spPr>
          <a:xfrm>
            <a:off x="11904524" y="2787088"/>
            <a:ext cx="652484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7E7FBA7-CFB6-4B72-97BD-988F65B6A07C}"/>
              </a:ext>
            </a:extLst>
          </p:cNvPr>
          <p:cNvSpPr/>
          <p:nvPr/>
        </p:nvSpPr>
        <p:spPr>
          <a:xfrm>
            <a:off x="3990502" y="8119514"/>
            <a:ext cx="3361700" cy="1575633"/>
          </a:xfrm>
          <a:prstGeom prst="rect">
            <a:avLst/>
          </a:prstGeom>
          <a:solidFill>
            <a:schemeClr val="bg1"/>
          </a:solidFill>
          <a:ln w="57150" cap="flat">
            <a:solidFill>
              <a:srgbClr val="4267B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42CA953-82D5-43E1-8956-A3A7663A86BA}"/>
              </a:ext>
            </a:extLst>
          </p:cNvPr>
          <p:cNvSpPr txBox="1"/>
          <p:nvPr/>
        </p:nvSpPr>
        <p:spPr>
          <a:xfrm>
            <a:off x="4165772" y="8517481"/>
            <a:ext cx="3011161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400" dirty="0"/>
              <a:t>댓글</a:t>
            </a:r>
            <a:endParaRPr kumimoji="0" lang="ko-KR" altLang="en-US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450E8EAC-EFFE-4729-9BB0-7AC8E35FBD24}"/>
              </a:ext>
            </a:extLst>
          </p:cNvPr>
          <p:cNvSpPr/>
          <p:nvPr/>
        </p:nvSpPr>
        <p:spPr>
          <a:xfrm>
            <a:off x="1297943" y="5968118"/>
            <a:ext cx="2664296" cy="1410349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C209559-8FB8-41C6-97AF-31921B58408F}"/>
              </a:ext>
            </a:extLst>
          </p:cNvPr>
          <p:cNvSpPr/>
          <p:nvPr/>
        </p:nvSpPr>
        <p:spPr>
          <a:xfrm>
            <a:off x="5554011" y="5413768"/>
            <a:ext cx="2664296" cy="1410349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7535481F-B896-4EC9-BE59-FED8723193A4}"/>
              </a:ext>
            </a:extLst>
          </p:cNvPr>
          <p:cNvSpPr/>
          <p:nvPr/>
        </p:nvSpPr>
        <p:spPr>
          <a:xfrm>
            <a:off x="8681617" y="8032273"/>
            <a:ext cx="2664296" cy="1410349"/>
          </a:xfrm>
          <a:prstGeom prst="ellipse">
            <a:avLst/>
          </a:prstGeom>
          <a:solidFill>
            <a:schemeClr val="bg1"/>
          </a:solidFill>
          <a:ln w="38100" cap="flat">
            <a:solidFill>
              <a:srgbClr val="C1C1C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04F45BD-ACEB-4787-8044-E5ABD40761B8}"/>
              </a:ext>
            </a:extLst>
          </p:cNvPr>
          <p:cNvSpPr txBox="1"/>
          <p:nvPr/>
        </p:nvSpPr>
        <p:spPr>
          <a:xfrm>
            <a:off x="5930816" y="5804513"/>
            <a:ext cx="195226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ko-KR" altLang="en-US" sz="3200" dirty="0">
                <a:solidFill>
                  <a:schemeClr val="tx1"/>
                </a:solidFill>
              </a:rPr>
              <a:t>작성날짜</a:t>
            </a:r>
            <a:endParaRPr kumimoji="0" lang="ko-KR" altLang="en-US" sz="32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Neue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88CD26D-1A0C-4B22-B471-119975709F4C}"/>
              </a:ext>
            </a:extLst>
          </p:cNvPr>
          <p:cNvSpPr txBox="1"/>
          <p:nvPr/>
        </p:nvSpPr>
        <p:spPr>
          <a:xfrm>
            <a:off x="1519677" y="6358864"/>
            <a:ext cx="222082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댓글</a:t>
            </a:r>
            <a:r>
              <a:rPr kumimoji="0" lang="en-US" altLang="ko-KR" sz="32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endParaRPr kumimoji="0" lang="ko-KR" altLang="en-US" sz="3200" b="1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3EDA9A5-783F-4F45-9B9A-CB6DD51FC891}"/>
              </a:ext>
            </a:extLst>
          </p:cNvPr>
          <p:cNvSpPr txBox="1"/>
          <p:nvPr/>
        </p:nvSpPr>
        <p:spPr>
          <a:xfrm>
            <a:off x="8681617" y="8153697"/>
            <a:ext cx="2496254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 err="1"/>
              <a:t>태그된</a:t>
            </a:r>
            <a:r>
              <a:rPr lang="ko-KR" altLang="en-US" sz="3200" dirty="0"/>
              <a:t> 사용자이름</a:t>
            </a:r>
            <a:endParaRPr kumimoji="0" lang="ko-KR" altLang="en-US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8" name="messenger.png" descr="messenger.png">
            <a:extLst>
              <a:ext uri="{FF2B5EF4-FFF2-40B4-BE49-F238E27FC236}">
                <a16:creationId xmlns:a16="http://schemas.microsoft.com/office/drawing/2014/main" id="{8D08A37D-C80F-408F-AD9F-B13BED87A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0317" y="1642865"/>
            <a:ext cx="995419" cy="995419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A67F98F-8F3E-46C9-B1C3-B24BAACB5D69}"/>
              </a:ext>
            </a:extLst>
          </p:cNvPr>
          <p:cNvCxnSpPr/>
          <p:nvPr/>
        </p:nvCxnSpPr>
        <p:spPr>
          <a:xfrm flipH="1">
            <a:off x="6338503" y="6824117"/>
            <a:ext cx="365008" cy="129539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10BCA92-BF50-45BA-BEBB-8CC759A2F18D}"/>
              </a:ext>
            </a:extLst>
          </p:cNvPr>
          <p:cNvCxnSpPr>
            <a:stCxn id="69" idx="5"/>
          </p:cNvCxnSpPr>
          <p:nvPr/>
        </p:nvCxnSpPr>
        <p:spPr>
          <a:xfrm>
            <a:off x="3572062" y="7171926"/>
            <a:ext cx="1110257" cy="94758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1B5F352-C754-464A-BFBA-A648065B738B}"/>
              </a:ext>
            </a:extLst>
          </p:cNvPr>
          <p:cNvCxnSpPr>
            <a:stCxn id="87" idx="2"/>
            <a:endCxn id="67" idx="3"/>
          </p:cNvCxnSpPr>
          <p:nvPr/>
        </p:nvCxnSpPr>
        <p:spPr>
          <a:xfrm flipH="1">
            <a:off x="7352202" y="8736267"/>
            <a:ext cx="1159278" cy="17106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D9C026-D260-4CDB-BFE4-EF4DC466D35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9</a:t>
            </a:fld>
            <a:endParaRPr lang="ko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CCF8423-7867-4627-A309-A3D2CCBDCC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8184" y="4016732"/>
            <a:ext cx="8064896" cy="820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5647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3200" b="0" i="0" u="none" strike="noStrike" cap="none" spc="0" normalizeH="0" baseline="0">
            <a:solidFill>
              <a:srgbClr val="FFFFFF"/>
            </a:solidFill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spDef>
    <a:lnDef>
      <a:spPr>
        <a:noFill/>
        <a:ln w="25400" cap="flat">
          <a:solidFill>
            <a:srgbClr val="000000"/>
          </a:solidFill>
          <a:prstDash val="solid"/>
          <a:miter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lnDef>
    <a:txDef>
      <a:spPr>
        <a:noFill/>
        <a:ln w="12700" cap="flat">
          <a:noFill/>
          <a:miter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3000" b="1" i="0" u="none" strike="noStrike" cap="none" spc="0" normalizeH="0" baseline="0">
            <a:solidFill>
              <a:srgbClr val="000000"/>
            </a:solidFill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3200" b="0" i="0" u="none" strike="noStrike" cap="none" spc="0" normalizeH="0" baseline="0">
            <a:solidFill>
              <a:srgbClr val="FFFFFF"/>
            </a:solidFill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spDef>
    <a:lnDef>
      <a:spPr>
        <a:noFill/>
        <a:ln w="25400" cap="flat">
          <a:solidFill>
            <a:srgbClr val="000000"/>
          </a:solidFill>
          <a:prstDash val="solid"/>
          <a:miter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lnDef>
    <a:txDef>
      <a:spPr>
        <a:noFill/>
        <a:ln w="12700" cap="flat">
          <a:noFill/>
          <a:miter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3000" b="1" i="0" u="none" strike="noStrike" cap="none" spc="0" normalizeH="0" baseline="0">
            <a:solidFill>
              <a:srgbClr val="000000"/>
            </a:solidFill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1169</Words>
  <Application>Microsoft Office PowerPoint</Application>
  <PresentationFormat>사용자 지정</PresentationFormat>
  <Paragraphs>442</Paragraphs>
  <Slides>32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Helvetica Neue</vt:lpstr>
      <vt:lpstr>Helvetica Neue Light</vt:lpstr>
      <vt:lpstr>Helvetica Neue Medium</vt:lpstr>
      <vt:lpstr>S-Core Dream 5 Medium</vt:lpstr>
      <vt:lpstr>S-Core Dream 6 Bold</vt:lpstr>
      <vt:lpstr>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경미</dc:creator>
  <cp:lastModifiedBy>강준혁</cp:lastModifiedBy>
  <cp:revision>128</cp:revision>
  <dcterms:modified xsi:type="dcterms:W3CDTF">2020-11-17T09:14:21Z</dcterms:modified>
</cp:coreProperties>
</file>